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>
        <p:scale>
          <a:sx n="86" d="100"/>
          <a:sy n="86" d="100"/>
        </p:scale>
        <p:origin x="1864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9BB03-14DF-AC48-A75C-1B594F7886F7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156EC-C7A0-0944-A44F-3C79C14E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156EC-C7A0-0944-A44F-3C79C14E9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Dangerous of Obesity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Ali (Leader)</a:t>
            </a:r>
          </a:p>
          <a:p>
            <a:r>
              <a:rPr lang="en-US" dirty="0" err="1"/>
              <a:t>Hoa</a:t>
            </a:r>
            <a:r>
              <a:rPr lang="en-US" dirty="0"/>
              <a:t> Pham</a:t>
            </a:r>
          </a:p>
          <a:p>
            <a:r>
              <a:rPr lang="en-US" dirty="0"/>
              <a:t>Tien Tran</a:t>
            </a:r>
          </a:p>
        </p:txBody>
      </p:sp>
    </p:spTree>
    <p:extLst>
      <p:ext uri="{BB962C8B-B14F-4D97-AF65-F5344CB8AC3E}">
        <p14:creationId xmlns:p14="http://schemas.microsoft.com/office/powerpoint/2010/main" val="4056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8EA10-5B59-B647-8157-26AA207D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" y="1933730"/>
            <a:ext cx="9024079" cy="49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C255D-CAA3-B547-B5BA-7AA5FEB5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636"/>
            <a:ext cx="9144000" cy="54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887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2" descr="giph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1381"/>
            <a:ext cx="8229600" cy="411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Obesity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Obesity means having too much body fat.</a:t>
            </a:r>
          </a:p>
          <a:p>
            <a:pPr>
              <a:buFont typeface="Wingdings" charset="2"/>
              <a:buChar char="u"/>
            </a:pPr>
            <a:r>
              <a:rPr lang="en-US" dirty="0"/>
              <a:t>Obesity happens over time when you eat more calories than you use.</a:t>
            </a:r>
          </a:p>
          <a:p>
            <a:pPr>
              <a:buFont typeface="Wingdings" charset="2"/>
              <a:buChar char="u"/>
            </a:pPr>
            <a:endParaRPr lang="en-US" dirty="0"/>
          </a:p>
        </p:txBody>
      </p:sp>
      <p:pic>
        <p:nvPicPr>
          <p:cNvPr id="11" name="Picture 10" descr="f_obe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5" y="4496584"/>
            <a:ext cx="4042000" cy="21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“Obesity or Not Obesity”</a:t>
            </a:r>
          </a:p>
        </p:txBody>
      </p:sp>
      <p:pic>
        <p:nvPicPr>
          <p:cNvPr id="8" name="Picture 7" descr="BMIChart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3" y="2108341"/>
            <a:ext cx="8400037" cy="4749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07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  <a:p>
            <a:r>
              <a:rPr lang="en-US" dirty="0"/>
              <a:t>Sugar</a:t>
            </a:r>
          </a:p>
          <a:p>
            <a:r>
              <a:rPr lang="en-US" dirty="0"/>
              <a:t>Misinformation</a:t>
            </a:r>
          </a:p>
          <a:p>
            <a:r>
              <a:rPr lang="en-US" dirty="0"/>
              <a:t>Certain Medications</a:t>
            </a:r>
          </a:p>
        </p:txBody>
      </p:sp>
      <p:pic>
        <p:nvPicPr>
          <p:cNvPr id="4" name="Picture 3" descr="2hat1j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0" y="2264292"/>
            <a:ext cx="3829810" cy="30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and Stroke</a:t>
            </a:r>
          </a:p>
          <a:p>
            <a:r>
              <a:rPr lang="en-US" dirty="0"/>
              <a:t>Cancer</a:t>
            </a:r>
          </a:p>
          <a:p>
            <a:r>
              <a:rPr lang="en-US" dirty="0"/>
              <a:t>Breathing Problem</a:t>
            </a:r>
          </a:p>
        </p:txBody>
      </p:sp>
    </p:spTree>
    <p:extLst>
      <p:ext uri="{BB962C8B-B14F-4D97-AF65-F5344CB8AC3E}">
        <p14:creationId xmlns:p14="http://schemas.microsoft.com/office/powerpoint/2010/main" val="25711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Information</a:t>
            </a:r>
          </a:p>
          <a:p>
            <a:pPr>
              <a:buFont typeface="Wingdings" charset="2"/>
              <a:buChar char="v"/>
            </a:pPr>
            <a:r>
              <a:rPr lang="en-US" dirty="0"/>
              <a:t>Meal Plan (weekly)</a:t>
            </a:r>
          </a:p>
          <a:p>
            <a:pPr>
              <a:buFont typeface="Wingdings" charset="2"/>
              <a:buChar char="v"/>
            </a:pPr>
            <a:r>
              <a:rPr lang="en-US" dirty="0"/>
              <a:t>Exercises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pic>
        <p:nvPicPr>
          <p:cNvPr id="5" name="Picture 4" descr="departu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4533900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D4DD0-DE4A-6B43-865A-978B4722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883"/>
            <a:ext cx="9144000" cy="50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2079-0989-1947-B9A9-FD19B09F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141"/>
            <a:ext cx="9144000" cy="53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224FC-5A31-B445-A1BC-02A161A75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254"/>
            <a:ext cx="9144000" cy="48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142</TotalTime>
  <Words>76</Words>
  <Application>Microsoft Macintosh PowerPoint</Application>
  <PresentationFormat>On-screen Show (4:3)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</vt:lpstr>
      <vt:lpstr>Genesis</vt:lpstr>
      <vt:lpstr>The Dangerous of Obesity</vt:lpstr>
      <vt:lpstr>What is Obesity ?</vt:lpstr>
      <vt:lpstr>“Obesity or Not Obesity”</vt:lpstr>
      <vt:lpstr>Causes</vt:lpstr>
      <vt:lpstr>Diseases</vt:lpstr>
      <vt:lpstr>Solutions</vt:lpstr>
      <vt:lpstr>HTML</vt:lpstr>
      <vt:lpstr>CSS</vt:lpstr>
      <vt:lpstr>HTML</vt:lpstr>
      <vt:lpstr>CSS</vt:lpstr>
      <vt:lpstr>UML</vt:lpstr>
      <vt:lpstr>Demo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Dangerous of Obesity</dc:title>
  <dc:creator>Tien Tran</dc:creator>
  <cp:lastModifiedBy>Mohamed A Ali</cp:lastModifiedBy>
  <cp:revision>10</cp:revision>
  <dcterms:created xsi:type="dcterms:W3CDTF">2018-09-13T01:19:55Z</dcterms:created>
  <dcterms:modified xsi:type="dcterms:W3CDTF">2018-09-13T17:14:55Z</dcterms:modified>
</cp:coreProperties>
</file>