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1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rainbow background">
            <a:extLst>
              <a:ext uri="{FF2B5EF4-FFF2-40B4-BE49-F238E27FC236}">
                <a16:creationId xmlns:a16="http://schemas.microsoft.com/office/drawing/2014/main" id="{E8D27169-FD0A-A5FE-C336-66EBC4763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13872-DE6E-7F6F-71CF-BDFCA73A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686020"/>
            <a:ext cx="8148399" cy="808951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E-COMMERCIAL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9AD8-8F1F-B013-FE2B-81DE396A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305" y="2662379"/>
            <a:ext cx="5859787" cy="195316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END PROJECT (30 March – 17 May)</a:t>
            </a:r>
          </a:p>
          <a:p>
            <a:r>
              <a:rPr lang="en-US" b="1">
                <a:solidFill>
                  <a:schemeClr val="bg1"/>
                </a:solidFill>
              </a:rPr>
              <a:t>Member:</a:t>
            </a:r>
          </a:p>
          <a:p>
            <a:r>
              <a:rPr lang="en-US" b="1">
                <a:solidFill>
                  <a:schemeClr val="bg1"/>
                </a:solidFill>
              </a:rPr>
              <a:t>	1. TRAN CAM HOA</a:t>
            </a:r>
          </a:p>
          <a:p>
            <a:r>
              <a:rPr lang="en-US" b="1">
                <a:solidFill>
                  <a:schemeClr val="bg1"/>
                </a:solidFill>
              </a:rPr>
              <a:t>	2. LE NGUYEN VIET THANG</a:t>
            </a:r>
          </a:p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4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D71-977E-74A5-3E28-F70DC464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85037" cy="6237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Learn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B4BF-9516-D53D-C71A-8E854562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4971"/>
            <a:ext cx="7685037" cy="4681992"/>
          </a:xfrm>
        </p:spPr>
        <p:txBody>
          <a:bodyPr>
            <a:normAutofit/>
          </a:bodyPr>
          <a:lstStyle/>
          <a:p>
            <a:r>
              <a:rPr lang="en-US" sz="3600"/>
              <a:t>PHP – TypeScript (pending)</a:t>
            </a:r>
          </a:p>
          <a:p>
            <a:r>
              <a:rPr lang="en-US" sz="3600"/>
              <a:t>Jquery – JavaScript – CSS to animations</a:t>
            </a:r>
          </a:p>
          <a:p>
            <a:r>
              <a:rPr lang="en-US" sz="3600"/>
              <a:t>Install environment to develop project</a:t>
            </a:r>
          </a:p>
          <a:p>
            <a:r>
              <a:rPr lang="en-US" sz="3600"/>
              <a:t>Learn technology, management system (JIRA)</a:t>
            </a:r>
          </a:p>
          <a:p>
            <a:r>
              <a:rPr lang="en-US" sz="3600"/>
              <a:t>Researches knowledge about IT</a:t>
            </a:r>
          </a:p>
          <a:p>
            <a:r>
              <a:rPr lang="en-US" sz="3600"/>
              <a:t>Learn GIT’s and others features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679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C4D7-F396-E086-DBCA-12ED797C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739837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02F5-5CC4-35FA-C6F0-D71E05EC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2885"/>
            <a:ext cx="7685037" cy="40802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/>
              <a:t>Read requirements and research business.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/>
              <a:t>Communication (5W1H and clear requirement).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/>
              <a:t>Improve technical (5W1H, different, compare, trending, cost, version, …).</a:t>
            </a:r>
          </a:p>
        </p:txBody>
      </p:sp>
    </p:spTree>
    <p:extLst>
      <p:ext uri="{BB962C8B-B14F-4D97-AF65-F5344CB8AC3E}">
        <p14:creationId xmlns:p14="http://schemas.microsoft.com/office/powerpoint/2010/main" val="35083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9C6D3-EEDB-C145-938C-A505EBCF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REVIEW + RESTROPECTIVE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A1A1-5274-7697-A6E3-29B821FF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 fontScale="92500" lnSpcReduction="20000"/>
          </a:bodyPr>
          <a:lstStyle/>
          <a:p>
            <a:r>
              <a:rPr lang="en-US" sz="3200"/>
              <a:t>Review tasks: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>
                <a:effectLst/>
                <a:latin typeface="-apple-system"/>
              </a:rPr>
              <a:t>What was done yesterday?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>
                <a:effectLst/>
                <a:latin typeface="-apple-system"/>
              </a:rPr>
              <a:t>What will you do today?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>
                <a:effectLst/>
                <a:latin typeface="-apple-system"/>
              </a:rPr>
              <a:t>What is your blocker?</a:t>
            </a:r>
            <a:endParaRPr lang="en-US" sz="3200">
              <a:latin typeface="-apple-system"/>
            </a:endParaRPr>
          </a:p>
          <a:p>
            <a:r>
              <a:rPr lang="en-US" sz="3200" b="0" i="0">
                <a:effectLst/>
                <a:latin typeface="-apple-system"/>
              </a:rPr>
              <a:t>R</a:t>
            </a:r>
            <a:r>
              <a:rPr lang="en-US" sz="3200">
                <a:latin typeface="-apple-system"/>
              </a:rPr>
              <a:t>estropective: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>
                <a:effectLst/>
                <a:latin typeface="-apple-system"/>
              </a:rPr>
              <a:t>Goo</a:t>
            </a:r>
            <a:r>
              <a:rPr lang="en-US" sz="3200">
                <a:latin typeface="-apple-system"/>
              </a:rPr>
              <a:t>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>
                <a:effectLst/>
                <a:latin typeface="-apple-system"/>
              </a:rPr>
              <a:t>Not Good.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>
                <a:effectLst/>
                <a:latin typeface="-apple-system"/>
              </a:rPr>
              <a:t>Improve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b="0" i="0"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32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1223F34-88C2-D9F0-54AB-81F2548A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717452"/>
            <a:ext cx="4659872" cy="35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6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4031-13DE-4C71-0F01-91345709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551"/>
            <a:ext cx="8287657" cy="986971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6FE8-B379-F2CA-7167-A9FBADE5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713"/>
            <a:ext cx="8142237" cy="4080250"/>
          </a:xfrm>
        </p:spPr>
        <p:txBody>
          <a:bodyPr>
            <a:normAutofit fontScale="92500" lnSpcReduction="10000"/>
          </a:bodyPr>
          <a:lstStyle/>
          <a:p>
            <a:r>
              <a:rPr lang="en-US" sz="3600"/>
              <a:t>1. Each member shares about what you learn, experience and future development.</a:t>
            </a:r>
          </a:p>
          <a:p>
            <a:r>
              <a:rPr lang="en-US" sz="3600"/>
              <a:t>2. What difficulties do you have when working on projects and working with me?</a:t>
            </a:r>
          </a:p>
          <a:p>
            <a:r>
              <a:rPr lang="en-US" sz="3600"/>
              <a:t>3. Advantages &amp; disadvantages.</a:t>
            </a:r>
          </a:p>
          <a:p>
            <a:r>
              <a:rPr lang="en-US" sz="3600"/>
              <a:t>4. Solutions &amp; Learn. (research, timing, description: task and steps, point to estimate time to better planning.)</a:t>
            </a:r>
          </a:p>
          <a:p>
            <a:pPr marL="0" indent="0">
              <a:buNone/>
            </a:pPr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25442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6EAD-2082-5197-BA6A-5C3EA6B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772229"/>
            <a:ext cx="7685037" cy="899886"/>
          </a:xfrm>
        </p:spPr>
        <p:txBody>
          <a:bodyPr/>
          <a:lstStyle/>
          <a:p>
            <a:pPr algn="ctr"/>
            <a:r>
              <a:rPr lang="en-US"/>
              <a:t>THANK YOU, HOÀ. </a:t>
            </a:r>
          </a:p>
        </p:txBody>
      </p:sp>
    </p:spTree>
    <p:extLst>
      <p:ext uri="{BB962C8B-B14F-4D97-AF65-F5344CB8AC3E}">
        <p14:creationId xmlns:p14="http://schemas.microsoft.com/office/powerpoint/2010/main" val="165934344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392820"/>
      </a:dk2>
      <a:lt2>
        <a:srgbClr val="E8E2E8"/>
      </a:lt2>
      <a:accent1>
        <a:srgbClr val="27B821"/>
      </a:accent1>
      <a:accent2>
        <a:srgbClr val="5DB414"/>
      </a:accent2>
      <a:accent3>
        <a:srgbClr val="98A91E"/>
      </a:accent3>
      <a:accent4>
        <a:srgbClr val="CF9917"/>
      </a:accent4>
      <a:accent5>
        <a:srgbClr val="E76029"/>
      </a:accent5>
      <a:accent6>
        <a:srgbClr val="D5172F"/>
      </a:accent6>
      <a:hlink>
        <a:srgbClr val="B93F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Gill Sans Nova</vt:lpstr>
      <vt:lpstr>TropicVTI</vt:lpstr>
      <vt:lpstr>E-COMMERCIAL SHOP</vt:lpstr>
      <vt:lpstr>Learn knowledge</vt:lpstr>
      <vt:lpstr>NOTE</vt:lpstr>
      <vt:lpstr>REVIEW + RESTROPECTIVE</vt:lpstr>
      <vt:lpstr>SUMMARY</vt:lpstr>
      <vt:lpstr>THANK YOU, HOÀ.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E-COMMERCIAL SHOP</dc:title>
  <dc:creator>Thắng Lê</dc:creator>
  <cp:lastModifiedBy>Thắng Lê</cp:lastModifiedBy>
  <cp:revision>3</cp:revision>
  <dcterms:created xsi:type="dcterms:W3CDTF">2022-05-17T04:21:52Z</dcterms:created>
  <dcterms:modified xsi:type="dcterms:W3CDTF">2022-05-17T06:46:07Z</dcterms:modified>
</cp:coreProperties>
</file>