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Dự đoán điểm và phân loại học lực học sinh từ dữ liệu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Người thực hiện: Nguyễn Đình Hòa</a:t>
            </a:r>
          </a:p>
          <a:p>
            <a:r>
              <a:t>Lớp: K57KMT – Môn: Khoa học dữ liệu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Giới thiệu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Phân tích và dự đoán điểm số học sinh từ bộ dữ liệu StudentsPerformance.csv.</a:t>
            </a:r>
          </a:p>
          <a:p>
            <a:r>
              <a:t>Gồm hai phần: dự đoán điểm số (hồi quy) và phân loại học lực (phân loại).</a:t>
            </a:r>
          </a:p>
          <a:p>
            <a:r>
              <a:t>Áp dụng kiến thức về xử lý dữ liệu, trực quan hóa và Machine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Ý tưởng và cách làm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Dự đoán điểm số từng môn học bằng hồi quy tuyến tính.</a:t>
            </a:r>
          </a:p>
          <a:p>
            <a:r>
              <a:t>Phân loại học lực dựa trên điểm số và phân vị (Q1, Q3).</a:t>
            </a:r>
          </a:p>
          <a:p>
            <a:r>
              <a:t>Sử dụng Random Forest để phân loại học lực.</a:t>
            </a:r>
          </a:p>
          <a:p>
            <a:r>
              <a:t>Chia tập train/test và đánh giá mô hình bằng R², Accuracy, Precision, Recall.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Tiền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Đọc file CSV bằng pandas.</a:t>
            </a:r>
          </a:p>
          <a:p>
            <a:r>
              <a:t>Chuẩn hóa tên cột và mã hóa biến phân loại.</a:t>
            </a:r>
          </a:p>
          <a:p>
            <a:r>
              <a:t>Tạo nhãn học lực (Low, Medium, High) dựa theo phân vị Q1, Q3.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Trực quan hóa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Dùng seaborn vẽ biểu đồ phân phối điểm số.</a:t>
            </a:r>
          </a:p>
          <a:p>
            <a:r>
              <a:t>Biểu đồ cột cho thấy sự phân bố học lực trong tập dữ liệu.</a:t>
            </a:r>
          </a:p>
          <a:p>
            <a:r>
              <a:t>Giúp hiểu rõ xu hướng và phân bố dữ liệu ban đầu.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Dự đoán điểm số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Áp dụng Linear Regression cho từng môn: Toán, Đọc hiểu, Viết.</a:t>
            </a:r>
          </a:p>
          <a:p>
            <a:r>
              <a:t>Chia dữ liệu thành tập huấn luyện và kiểm tra.</a:t>
            </a:r>
          </a:p>
          <a:p>
            <a:r>
              <a:t>Đánh giá bằng R² và MSE để kiểm tra độ chính xác mô hình.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Phân loại học lực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Dùng Random Forest Classifier huấn luyện với nhãn học lực đã gán.</a:t>
            </a:r>
          </a:p>
          <a:p>
            <a:r>
              <a:t>Đánh giá bằng Accuracy và Classification Report (Precision, Recall, F1-score).</a:t>
            </a:r>
          </a:p>
          <a:p>
            <a:r>
              <a:t>Kết quả khá tốt, accuracy đạt khoảng 85–90%.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quả thực nghiệm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Linear Regression: R² ~ 0.84 - 0.89 tùy môn học.</a:t>
            </a:r>
          </a:p>
          <a:p>
            <a:r>
              <a:t>Random Forest: Accuracy khoảng 85% - 90%.</a:t>
            </a:r>
          </a:p>
          <a:p>
            <a:r>
              <a:t>Mô hình phân biệt khá rõ giữa các nhóm học lực.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Đã hoàn thành cả hai yêu cầu: dự đoán điểm và phân loại học lực.</a:t>
            </a:r>
          </a:p>
          <a:p>
            <a:r>
              <a:t>Nắm được quy trình xử lý dữ liệu và xây dựng mô hình học máy.</a:t>
            </a:r>
          </a:p>
          <a:p>
            <a:r>
              <a:t>Hướng phát triển: thử nghiệm thêm mô hình khác như SVM, XGBoost, tạo giao diện người dùng.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