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7CB77-1CA0-45B3-8EBB-BB3BDF194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3C3ECE-E295-4682-95AE-5CB7136C6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3A51E-3AC5-4BAA-8033-49B9990C1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E1F5-1A45-4F0B-9F3C-A8383C73EC28}" type="datetimeFigureOut">
              <a:rPr kumimoji="1" lang="ja-JP" altLang="en-US" smtClean="0"/>
              <a:t>2019/8/14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66FD2-8ED5-48B8-9E70-466D69BFD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9E074-3527-4419-97CB-6FD7D7CB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06BA-7507-4FCA-9007-AACBB92B52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62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04248-405D-4D7E-B05F-E93C816E6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AB3B0-CAA5-447D-8440-C0537FB89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D1B06-7F4A-40DF-AD06-AD458D5F0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E1F5-1A45-4F0B-9F3C-A8383C73EC28}" type="datetimeFigureOut">
              <a:rPr kumimoji="1" lang="ja-JP" altLang="en-US" smtClean="0"/>
              <a:t>2019/8/14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6EA4D-E27C-4E26-A174-E37692328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B4878-9D93-4697-AB8A-B48312411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06BA-7507-4FCA-9007-AACBB92B52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0616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A0BA8A-3119-49FC-89F7-610DCE90C0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B260D8-9B84-45B7-B303-EFC220C79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8475D-25E7-40FD-A70C-FE9060F44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E1F5-1A45-4F0B-9F3C-A8383C73EC28}" type="datetimeFigureOut">
              <a:rPr kumimoji="1" lang="ja-JP" altLang="en-US" smtClean="0"/>
              <a:t>2019/8/14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155C1-5DB3-4155-B333-AC58468AB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A7E99-95A4-4302-A5C5-8E6718AAF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06BA-7507-4FCA-9007-AACBB92B52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57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FE9EF-6893-48AF-B950-EC2A69E49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843D1-8EE1-4ECF-8399-EE6B3A83B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56860-A44B-4363-B13B-EA7B9C9B1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E1F5-1A45-4F0B-9F3C-A8383C73EC28}" type="datetimeFigureOut">
              <a:rPr kumimoji="1" lang="ja-JP" altLang="en-US" smtClean="0"/>
              <a:t>2019/8/14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B82F7-FAFA-4EBC-B23D-31DFC47DA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B1EE7-9C01-4B29-BE04-34BADE7D9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06BA-7507-4FCA-9007-AACBB92B52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632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F5F5F-B4B9-44C8-A518-04DE70B8B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8B16C-A0ED-4822-8221-13E6F8623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E7473-333A-4A1C-A596-6B8A836AB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E1F5-1A45-4F0B-9F3C-A8383C73EC28}" type="datetimeFigureOut">
              <a:rPr kumimoji="1" lang="ja-JP" altLang="en-US" smtClean="0"/>
              <a:t>2019/8/14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7B625-A6EC-4CC0-8252-435604C8D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7400D-5616-48B3-8415-F11907EBE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06BA-7507-4FCA-9007-AACBB92B52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0834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7F46F-9B09-4A83-BE08-01D504370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1DF13-5C55-48BD-A9E7-BA02B5D0C1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50AF4E-1EBE-486C-9BB3-AD13AAB86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713E7-B6FF-42D7-B60C-73BCD35A9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E1F5-1A45-4F0B-9F3C-A8383C73EC28}" type="datetimeFigureOut">
              <a:rPr kumimoji="1" lang="ja-JP" altLang="en-US" smtClean="0"/>
              <a:t>2019/8/14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4464F-24B5-4A16-8A88-F7BDB07EA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A30F8-E44A-472F-A56A-DFCFEFED7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06BA-7507-4FCA-9007-AACBB92B52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0800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EA376-E397-436F-B91E-CD57E100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35EBD-2C6C-4326-A905-F1EE04254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82959-2F3B-4B93-AD04-5008F7316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41D223-0B6B-4B3B-B8E4-7512CFCBE3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6E8D6E-FABF-45D4-B1BF-C6E860BB88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66517D-C84E-4851-B767-667273C34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E1F5-1A45-4F0B-9F3C-A8383C73EC28}" type="datetimeFigureOut">
              <a:rPr kumimoji="1" lang="ja-JP" altLang="en-US" smtClean="0"/>
              <a:t>2019/8/14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49E7C6-08C9-49CB-BD79-7290F1B52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CCED7E-AB9C-435C-887D-582240AB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06BA-7507-4FCA-9007-AACBB92B52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9025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6448D-ECE1-45BF-B858-AE56E53AD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66EC28-C350-48AC-8A44-C16CA07DE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E1F5-1A45-4F0B-9F3C-A8383C73EC28}" type="datetimeFigureOut">
              <a:rPr kumimoji="1" lang="ja-JP" altLang="en-US" smtClean="0"/>
              <a:t>2019/8/14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2296F7-58D2-4F64-B58A-06ABBEEE5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6A7D3E-745C-4F51-87B0-C0BA63CD6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06BA-7507-4FCA-9007-AACBB92B52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69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3E558C-F4E7-4E2E-BC7A-E5A442B05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E1F5-1A45-4F0B-9F3C-A8383C73EC28}" type="datetimeFigureOut">
              <a:rPr kumimoji="1" lang="ja-JP" altLang="en-US" smtClean="0"/>
              <a:t>2019/8/14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BFA056-3FE9-431E-81A8-B1C83DE90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788F5-B632-4527-8C16-6F88857B9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06BA-7507-4FCA-9007-AACBB92B52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5104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F093D-053F-4AF0-A899-350D6D36E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D4F5D-AED7-450F-B19D-D0F483A8E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EE469-176E-4BB3-BABC-43EC279E3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8E3B9-9182-4841-B320-5C10CBEF6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E1F5-1A45-4F0B-9F3C-A8383C73EC28}" type="datetimeFigureOut">
              <a:rPr kumimoji="1" lang="ja-JP" altLang="en-US" smtClean="0"/>
              <a:t>2019/8/14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EB4A0-5696-42A1-A8AB-AE96A405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15DFF-8847-4AD9-A525-7085F8E6F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06BA-7507-4FCA-9007-AACBB92B52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5803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4D03-1D88-47AE-8A6B-511927588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D7B218-4E7C-4F3C-ADA6-B9324257D9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5AD285-71ED-4702-9497-736F4C4E8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7D5E2-FBFA-4F50-88E4-B470467FF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E1F5-1A45-4F0B-9F3C-A8383C73EC28}" type="datetimeFigureOut">
              <a:rPr kumimoji="1" lang="ja-JP" altLang="en-US" smtClean="0"/>
              <a:t>2019/8/14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F9115-1D29-411D-A810-F8E23977C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91741-C486-4601-9E7B-7E1036D3C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06BA-7507-4FCA-9007-AACBB92B52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5669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5430C-1C24-417B-A232-A1F85E162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D4725-0C24-40AF-8C7B-C39E615A1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8A9CA-A38C-45C4-B0F3-E7666EC74A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0E1F5-1A45-4F0B-9F3C-A8383C73EC28}" type="datetimeFigureOut">
              <a:rPr kumimoji="1" lang="ja-JP" altLang="en-US" smtClean="0"/>
              <a:t>2019/8/14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F63DF-D8D4-48B7-82B2-9410503DF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04F12-4F8B-45DA-808C-BF8855292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606BA-7507-4FCA-9007-AACBB92B52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4068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F23D216D-C880-4C7F-BC80-188D8F32F48F}"/>
              </a:ext>
            </a:extLst>
          </p:cNvPr>
          <p:cNvGrpSpPr/>
          <p:nvPr/>
        </p:nvGrpSpPr>
        <p:grpSpPr>
          <a:xfrm>
            <a:off x="2206010" y="871850"/>
            <a:ext cx="5426439" cy="5451104"/>
            <a:chOff x="1858781" y="824459"/>
            <a:chExt cx="5426439" cy="545110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45DB2F4-0517-4729-9DCB-D82828DEB0BC}"/>
                </a:ext>
              </a:extLst>
            </p:cNvPr>
            <p:cNvGrpSpPr/>
            <p:nvPr/>
          </p:nvGrpSpPr>
          <p:grpSpPr>
            <a:xfrm>
              <a:off x="1858781" y="824459"/>
              <a:ext cx="5426439" cy="5451104"/>
              <a:chOff x="1858781" y="824459"/>
              <a:chExt cx="5426439" cy="5451104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FEF8706C-3608-4528-8DAD-8751827863D3}"/>
                  </a:ext>
                </a:extLst>
              </p:cNvPr>
              <p:cNvGrpSpPr/>
              <p:nvPr/>
            </p:nvGrpSpPr>
            <p:grpSpPr>
              <a:xfrm>
                <a:off x="1858781" y="824459"/>
                <a:ext cx="5426439" cy="5451104"/>
                <a:chOff x="1858781" y="824459"/>
                <a:chExt cx="3297835" cy="3312825"/>
              </a:xfrm>
            </p:grpSpPr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3367BD39-5E0D-4051-91B2-2008420AC984}"/>
                    </a:ext>
                  </a:extLst>
                </p:cNvPr>
                <p:cNvSpPr/>
                <p:nvPr/>
              </p:nvSpPr>
              <p:spPr>
                <a:xfrm>
                  <a:off x="1858781" y="824459"/>
                  <a:ext cx="3297835" cy="3312825"/>
                </a:xfrm>
                <a:prstGeom prst="roundRect">
                  <a:avLst/>
                </a:prstGeom>
                <a:solidFill>
                  <a:schemeClr val="accent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0715D4D2-E374-4375-8600-7490DEE2FEAC}"/>
                    </a:ext>
                  </a:extLst>
                </p:cNvPr>
                <p:cNvSpPr/>
                <p:nvPr/>
              </p:nvSpPr>
              <p:spPr>
                <a:xfrm>
                  <a:off x="2481942" y="1469037"/>
                  <a:ext cx="2000117" cy="1959964"/>
                </a:xfrm>
                <a:prstGeom prst="ellipse">
                  <a:avLst/>
                </a:prstGeom>
                <a:noFill/>
                <a:ln w="8890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2DB44F7C-F9AB-4119-8507-98C0E93593BD}"/>
                    </a:ext>
                  </a:extLst>
                </p:cNvPr>
                <p:cNvSpPr/>
                <p:nvPr/>
              </p:nvSpPr>
              <p:spPr>
                <a:xfrm>
                  <a:off x="2208219" y="2407328"/>
                  <a:ext cx="511144" cy="1302994"/>
                </a:xfrm>
                <a:prstGeom prst="roundRect">
                  <a:avLst>
                    <a:gd name="adj" fmla="val 8746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495082AF-192D-4979-A24F-866C037EA14D}"/>
                    </a:ext>
                  </a:extLst>
                </p:cNvPr>
                <p:cNvSpPr/>
                <p:nvPr/>
              </p:nvSpPr>
              <p:spPr>
                <a:xfrm rot="7658854">
                  <a:off x="3079637" y="1983295"/>
                  <a:ext cx="538905" cy="974402"/>
                </a:xfrm>
                <a:prstGeom prst="roundRect">
                  <a:avLst>
                    <a:gd name="adj" fmla="val 1938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33BAEF90-6894-4563-939E-535EC16D6EAF}"/>
                    </a:ext>
                  </a:extLst>
                </p:cNvPr>
                <p:cNvSpPr/>
                <p:nvPr/>
              </p:nvSpPr>
              <p:spPr>
                <a:xfrm rot="2422212">
                  <a:off x="3753352" y="979375"/>
                  <a:ext cx="530463" cy="208663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B5284B8-072D-45FF-A0B2-DD25C8FD1D3A}"/>
                  </a:ext>
                </a:extLst>
              </p:cNvPr>
              <p:cNvSpPr/>
              <p:nvPr/>
            </p:nvSpPr>
            <p:spPr>
              <a:xfrm rot="2421110">
                <a:off x="5156714" y="1183915"/>
                <a:ext cx="254912" cy="178067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DC476CE-183E-45DB-8861-B05301E977C8}"/>
                </a:ext>
              </a:extLst>
            </p:cNvPr>
            <p:cNvSpPr/>
            <p:nvPr/>
          </p:nvSpPr>
          <p:spPr>
            <a:xfrm>
              <a:off x="2494947" y="4327496"/>
              <a:ext cx="841064" cy="1245520"/>
            </a:xfrm>
            <a:prstGeom prst="roundRect">
              <a:avLst>
                <a:gd name="adj" fmla="val 87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3682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レ ホアン ホア</dc:creator>
  <cp:lastModifiedBy>レ ホアン ホア</cp:lastModifiedBy>
  <cp:revision>9</cp:revision>
  <dcterms:created xsi:type="dcterms:W3CDTF">2019-08-14T04:52:35Z</dcterms:created>
  <dcterms:modified xsi:type="dcterms:W3CDTF">2019-08-14T06:19:28Z</dcterms:modified>
</cp:coreProperties>
</file>