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30" d="100"/>
          <a:sy n="130" d="100"/>
        </p:scale>
        <p:origin x="96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CB77-1CA0-45B3-8EBB-BB3BDF194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C3ECE-E295-4682-95AE-5CB7136C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A51E-3AC5-4BAA-8033-49B9990C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6FD2-8ED5-48B8-9E70-466D69B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E074-3527-4419-97CB-6FD7D7CB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4248-405D-4D7E-B05F-E93C816E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B3B0-CAA5-447D-8440-C0537FB89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1B06-7F4A-40DF-AD06-AD458D5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EA4D-E27C-4E26-A174-E3769232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4878-9D93-4697-AB8A-B483124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1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BA8A-3119-49FC-89F7-610DCE90C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260D8-9B84-45B7-B303-EFC220C79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475D-25E7-40FD-A70C-FE9060F4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55C1-5DB3-4155-B333-AC58468A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7E99-95A4-4302-A5C5-8E6718AA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E9EF-6893-48AF-B950-EC2A69E4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43D1-8EE1-4ECF-8399-EE6B3A83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6860-A44B-4363-B13B-EA7B9C9B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82F7-FAFA-4EBC-B23D-31DFC47D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1EE7-9C01-4B29-BE04-34BADE7D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3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5F5F-B4B9-44C8-A518-04DE70B8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B16C-A0ED-4822-8221-13E6F862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7473-333A-4A1C-A596-6B8A836A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B625-A6EC-4CC0-8252-435604C8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400D-5616-48B3-8415-F11907EB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83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F46F-9B09-4A83-BE08-01D5043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DF13-5C55-48BD-A9E7-BA02B5D0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AF4E-1EBE-486C-9BB3-AD13AAB8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713E7-B6FF-42D7-B60C-73BCD35A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464F-24B5-4A16-8A88-F7BDB07E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30F8-E44A-472F-A56A-DFCFEFED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0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A376-E397-436F-B91E-CD57E100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5EBD-2C6C-4326-A905-F1EE0425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2959-2F3B-4B93-AD04-5008F7316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1D223-0B6B-4B3B-B8E4-7512CFCBE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8D6E-FABF-45D4-B1BF-C6E860BB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6517D-C84E-4851-B767-667273C3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9E7C6-08C9-49CB-BD79-7290F1B5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CED7E-AB9C-435C-887D-582240A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448D-ECE1-45BF-B858-AE56E53A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6EC28-C350-48AC-8A44-C16CA07D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296F7-58D2-4F64-B58A-06ABBEEE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A7D3E-745C-4F51-87B0-C0BA63CD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69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E558C-F4E7-4E2E-BC7A-E5A442B0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FA056-3FE9-431E-81A8-B1C83DE9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88F5-B632-4527-8C16-6F88857B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1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093D-053F-4AF0-A899-350D6D36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4F5D-AED7-450F-B19D-D0F483A8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E469-176E-4BB3-BABC-43EC279E3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8E3B9-9182-4841-B320-5C10CBEF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B4A0-5696-42A1-A8AB-AE96A405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15DFF-8847-4AD9-A525-7085F8E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8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4D03-1D88-47AE-8A6B-51192758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7B218-4E7C-4F3C-ADA6-B9324257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AD285-71ED-4702-9497-736F4C4E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D5E2-FBFA-4F50-88E4-B470467F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9115-1D29-411D-A810-F8E23977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1741-C486-4601-9E7B-7E1036D3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6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5430C-1C24-417B-A232-A1F85E16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4725-0C24-40AF-8C7B-C39E615A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A9CA-A38C-45C4-B0F3-E7666EC74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63DF-D8D4-48B7-82B2-9410503D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4F12-4F8B-45DA-808C-BF885529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5B77B2F-E93E-46FB-B7CA-D34DDFCB9661}"/>
              </a:ext>
            </a:extLst>
          </p:cNvPr>
          <p:cNvGrpSpPr/>
          <p:nvPr/>
        </p:nvGrpSpPr>
        <p:grpSpPr>
          <a:xfrm>
            <a:off x="1947749" y="557536"/>
            <a:ext cx="5109034" cy="5480334"/>
            <a:chOff x="1512672" y="616529"/>
            <a:chExt cx="5109034" cy="5480334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EA74B66-93CE-4F1F-A093-4317D7211268}"/>
                </a:ext>
              </a:extLst>
            </p:cNvPr>
            <p:cNvGrpSpPr/>
            <p:nvPr/>
          </p:nvGrpSpPr>
          <p:grpSpPr>
            <a:xfrm>
              <a:off x="1512672" y="616529"/>
              <a:ext cx="5109034" cy="5480334"/>
              <a:chOff x="1512672" y="616529"/>
              <a:chExt cx="5109034" cy="5480334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7DA04F3A-03D3-49CC-8858-BAA121216826}"/>
                  </a:ext>
                </a:extLst>
              </p:cNvPr>
              <p:cNvGrpSpPr/>
              <p:nvPr/>
            </p:nvGrpSpPr>
            <p:grpSpPr>
              <a:xfrm>
                <a:off x="1512672" y="616529"/>
                <a:ext cx="5061524" cy="5480334"/>
                <a:chOff x="1512672" y="616529"/>
                <a:chExt cx="5061524" cy="548033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23D216D-C880-4C7F-BC80-188D8F32F48F}"/>
                    </a:ext>
                  </a:extLst>
                </p:cNvPr>
                <p:cNvGrpSpPr/>
                <p:nvPr/>
              </p:nvGrpSpPr>
              <p:grpSpPr>
                <a:xfrm>
                  <a:off x="1512672" y="1035331"/>
                  <a:ext cx="5061524" cy="5061532"/>
                  <a:chOff x="1063568" y="1463122"/>
                  <a:chExt cx="5377870" cy="5649327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745DB2F4-0517-4729-9DCB-D82828DEB0BC}"/>
                      </a:ext>
                    </a:extLst>
                  </p:cNvPr>
                  <p:cNvGrpSpPr/>
                  <p:nvPr/>
                </p:nvGrpSpPr>
                <p:grpSpPr>
                  <a:xfrm>
                    <a:off x="1063568" y="1463122"/>
                    <a:ext cx="5377870" cy="5649326"/>
                    <a:chOff x="1063568" y="1463122"/>
                    <a:chExt cx="5377870" cy="5649326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FEF8706C-3608-4528-8DAD-8751827863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63568" y="1463122"/>
                      <a:ext cx="5377870" cy="5649326"/>
                      <a:chOff x="1375503" y="1212598"/>
                      <a:chExt cx="3268318" cy="3433288"/>
                    </a:xfrm>
                  </p:grpSpPr>
                  <p:sp>
                    <p:nvSpPr>
                      <p:cNvPr id="10" name="Rectangle: Rounded Corners 9">
                        <a:extLst>
                          <a:ext uri="{FF2B5EF4-FFF2-40B4-BE49-F238E27FC236}">
                            <a16:creationId xmlns:a16="http://schemas.microsoft.com/office/drawing/2014/main" id="{3367BD39-5E0D-4051-91B2-2008420AC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5503" y="1212598"/>
                        <a:ext cx="3268318" cy="3433288"/>
                      </a:xfrm>
                      <a:prstGeom prst="roundRect">
                        <a:avLst>
                          <a:gd name="adj" fmla="val 9508"/>
                        </a:avLst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4" name="Oval 3">
                        <a:extLst>
                          <a:ext uri="{FF2B5EF4-FFF2-40B4-BE49-F238E27FC236}">
                            <a16:creationId xmlns:a16="http://schemas.microsoft.com/office/drawing/2014/main" id="{0715D4D2-E374-4375-8600-7490DEE2FE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42533" y="2276496"/>
                        <a:ext cx="1678856" cy="1744300"/>
                      </a:xfrm>
                      <a:prstGeom prst="ellipse">
                        <a:avLst/>
                      </a:prstGeom>
                      <a:noFill/>
                      <a:ln w="77152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" name="Rectangle: Rounded Corners 4">
                        <a:extLst>
                          <a:ext uri="{FF2B5EF4-FFF2-40B4-BE49-F238E27FC236}">
                            <a16:creationId xmlns:a16="http://schemas.microsoft.com/office/drawing/2014/main" id="{2DB44F7C-F9AB-4119-8507-98C0E9359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1881" y="2999122"/>
                        <a:ext cx="472484" cy="1646764"/>
                      </a:xfrm>
                      <a:prstGeom prst="roundRect">
                        <a:avLst>
                          <a:gd name="adj" fmla="val 408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8" name="Rectangle: Rounded Corners 7">
                        <a:extLst>
                          <a:ext uri="{FF2B5EF4-FFF2-40B4-BE49-F238E27FC236}">
                            <a16:creationId xmlns:a16="http://schemas.microsoft.com/office/drawing/2014/main" id="{495082AF-192D-4979-A24F-866C037EA14D}"/>
                          </a:ext>
                        </a:extLst>
                      </p:cNvPr>
                      <p:cNvSpPr/>
                      <p:nvPr/>
                    </p:nvSpPr>
                    <p:spPr>
                      <a:xfrm rot="7658854">
                        <a:off x="2591822" y="2784427"/>
                        <a:ext cx="344942" cy="892823"/>
                      </a:xfrm>
                      <a:prstGeom prst="roundRect">
                        <a:avLst>
                          <a:gd name="adj" fmla="val 1938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" name="Rectangle: Rounded Corners 8">
                        <a:extLst>
                          <a:ext uri="{FF2B5EF4-FFF2-40B4-BE49-F238E27FC236}">
                            <a16:creationId xmlns:a16="http://schemas.microsoft.com/office/drawing/2014/main" id="{33BAEF90-6894-4563-939E-535EC16D6EAF}"/>
                          </a:ext>
                        </a:extLst>
                      </p:cNvPr>
                      <p:cNvSpPr/>
                      <p:nvPr/>
                    </p:nvSpPr>
                    <p:spPr>
                      <a:xfrm rot="2422212">
                        <a:off x="3376775" y="1593730"/>
                        <a:ext cx="354136" cy="2190329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1B5284B8-072D-45FF-A0B2-DD25C8FD1D3A}"/>
                        </a:ext>
                      </a:extLst>
                    </p:cNvPr>
                    <p:cNvSpPr/>
                    <p:nvPr/>
                  </p:nvSpPr>
                  <p:spPr>
                    <a:xfrm rot="2412496">
                      <a:off x="4203840" y="2713030"/>
                      <a:ext cx="386744" cy="1403921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3DC476CE-183E-45DB-8861-B05301E977C8}"/>
                      </a:ext>
                    </a:extLst>
                  </p:cNvPr>
                  <p:cNvSpPr/>
                  <p:nvPr/>
                </p:nvSpPr>
                <p:spPr>
                  <a:xfrm>
                    <a:off x="1844275" y="5301271"/>
                    <a:ext cx="774547" cy="181117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8" name="Rectangle 11">
                  <a:extLst>
                    <a:ext uri="{FF2B5EF4-FFF2-40B4-BE49-F238E27FC236}">
                      <a16:creationId xmlns:a16="http://schemas.microsoft.com/office/drawing/2014/main" id="{5F86C3D3-1EBE-4C95-898F-3CF69FBF3C5A}"/>
                    </a:ext>
                  </a:extLst>
                </p:cNvPr>
                <p:cNvSpPr/>
                <p:nvPr/>
              </p:nvSpPr>
              <p:spPr>
                <a:xfrm rot="2411579">
                  <a:off x="4824502" y="616529"/>
                  <a:ext cx="271206" cy="26162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1" name="Rectangle: Rounded Corners 7">
                <a:extLst>
                  <a:ext uri="{FF2B5EF4-FFF2-40B4-BE49-F238E27FC236}">
                    <a16:creationId xmlns:a16="http://schemas.microsoft.com/office/drawing/2014/main" id="{6620C1EA-04A5-4C93-B434-CEAF2F5867A6}"/>
                  </a:ext>
                </a:extLst>
              </p:cNvPr>
              <p:cNvSpPr/>
              <p:nvPr/>
            </p:nvSpPr>
            <p:spPr>
              <a:xfrm rot="7785470">
                <a:off x="6087097" y="1173232"/>
                <a:ext cx="564283" cy="504934"/>
              </a:xfrm>
              <a:prstGeom prst="roundRect">
                <a:avLst>
                  <a:gd name="adj" fmla="val 159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2" name="Rectangle: Rounded Corners 14">
              <a:extLst>
                <a:ext uri="{FF2B5EF4-FFF2-40B4-BE49-F238E27FC236}">
                  <a16:creationId xmlns:a16="http://schemas.microsoft.com/office/drawing/2014/main" id="{D01CA12A-B9EB-43D3-A231-A72ED3926D7C}"/>
                </a:ext>
              </a:extLst>
            </p:cNvPr>
            <p:cNvSpPr/>
            <p:nvPr/>
          </p:nvSpPr>
          <p:spPr>
            <a:xfrm>
              <a:off x="2157501" y="4625901"/>
              <a:ext cx="728985" cy="147096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68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レ ホアン ホア</dc:creator>
  <cp:lastModifiedBy>Hoàng Hòa Lê</cp:lastModifiedBy>
  <cp:revision>21</cp:revision>
  <dcterms:created xsi:type="dcterms:W3CDTF">2019-08-14T04:52:35Z</dcterms:created>
  <dcterms:modified xsi:type="dcterms:W3CDTF">2019-08-14T11:26:04Z</dcterms:modified>
</cp:coreProperties>
</file>