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CB77-1CA0-45B3-8EBB-BB3BDF19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3ECE-E295-4682-95AE-5CB713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A51E-3AC5-4BAA-8033-49B9990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6FD2-8ED5-48B8-9E70-466D69B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074-3527-4419-97CB-6FD7D7C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248-405D-4D7E-B05F-E93C816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B3B0-CAA5-447D-8440-C0537FB8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1B06-7F4A-40DF-AD06-AD458D5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EA4D-E27C-4E26-A174-E376923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4878-9D93-4697-AB8A-B483124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BA8A-3119-49FC-89F7-610DCE90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260D8-9B84-45B7-B303-EFC220C7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75D-25E7-40FD-A70C-FE9060F4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55C1-5DB3-4155-B333-AC58468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E99-95A4-4302-A5C5-8E6718A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E9EF-6893-48AF-B950-EC2A69E4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43D1-8EE1-4ECF-8399-EE6B3A83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6860-A44B-4363-B13B-EA7B9C9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82F7-FAFA-4EBC-B23D-31DFC47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1EE7-9C01-4B29-BE04-34BADE7D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5F-B4B9-44C8-A518-04DE70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B16C-A0ED-4822-8221-13E6F862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7473-333A-4A1C-A596-6B8A836A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B625-A6EC-4CC0-8252-435604C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400D-5616-48B3-8415-F11907E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3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F46F-9B09-4A83-BE08-01D5043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F13-5C55-48BD-A9E7-BA02B5D0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AF4E-1EBE-486C-9BB3-AD13AAB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13E7-B6FF-42D7-B60C-73BCD35A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464F-24B5-4A16-8A88-F7BDB07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0F8-E44A-472F-A56A-DFCFEFED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A376-E397-436F-B91E-CD57E100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5EBD-2C6C-4326-A905-F1EE042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2959-2F3B-4B93-AD04-5008F731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D223-0B6B-4B3B-B8E4-7512CFCB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8D6E-FABF-45D4-B1BF-C6E860BB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517D-C84E-4851-B767-667273C3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E7C6-08C9-49CB-BD79-7290F1B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ED7E-AB9C-435C-887D-582240A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448D-ECE1-45BF-B858-AE56E53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6EC28-C350-48AC-8A44-C16CA07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296F7-58D2-4F64-B58A-06ABBEE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7D3E-745C-4F51-87B0-C0BA63CD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558C-F4E7-4E2E-BC7A-E5A442B0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FA056-3FE9-431E-81A8-B1C83DE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88F5-B632-4527-8C16-6F88857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093D-053F-4AF0-A899-350D6D36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F5D-AED7-450F-B19D-D0F483A8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E469-176E-4BB3-BABC-43EC279E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E3B9-9182-4841-B320-5C10CBEF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B4A0-5696-42A1-A8AB-AE96A405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5DFF-8847-4AD9-A525-7085F8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8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D03-1D88-47AE-8A6B-5119275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B218-4E7C-4F3C-ADA6-B932425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D285-71ED-4702-9497-736F4C4E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D5E2-FBFA-4F50-88E4-B470467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9115-1D29-411D-A810-F8E2397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1741-C486-4601-9E7B-7E1036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430C-1C24-417B-A232-A1F85E16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4725-0C24-40AF-8C7B-C39E615A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A9CA-A38C-45C4-B0F3-E7666EC7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63DF-D8D4-48B7-82B2-9410503D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4F12-4F8B-45DA-808C-BF885529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D216D-C880-4C7F-BC80-188D8F32F48F}"/>
              </a:ext>
            </a:extLst>
          </p:cNvPr>
          <p:cNvGrpSpPr/>
          <p:nvPr/>
        </p:nvGrpSpPr>
        <p:grpSpPr>
          <a:xfrm>
            <a:off x="1680549" y="499311"/>
            <a:ext cx="5580000" cy="5580002"/>
            <a:chOff x="1241938" y="864846"/>
            <a:chExt cx="5928751" cy="62280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DB2F4-0517-4729-9DCB-D82828DEB0BC}"/>
                </a:ext>
              </a:extLst>
            </p:cNvPr>
            <p:cNvGrpSpPr/>
            <p:nvPr/>
          </p:nvGrpSpPr>
          <p:grpSpPr>
            <a:xfrm>
              <a:off x="1241938" y="864846"/>
              <a:ext cx="5928751" cy="6228012"/>
              <a:chOff x="1241938" y="864846"/>
              <a:chExt cx="5928751" cy="622801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F8706C-3608-4528-8DAD-8751827863D3}"/>
                  </a:ext>
                </a:extLst>
              </p:cNvPr>
              <p:cNvGrpSpPr/>
              <p:nvPr/>
            </p:nvGrpSpPr>
            <p:grpSpPr>
              <a:xfrm>
                <a:off x="1241938" y="864846"/>
                <a:ext cx="5928751" cy="6228012"/>
                <a:chOff x="1483904" y="849001"/>
                <a:chExt cx="3603107" cy="3784977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367BD39-5E0D-4051-91B2-2008420AC984}"/>
                    </a:ext>
                  </a:extLst>
                </p:cNvPr>
                <p:cNvSpPr/>
                <p:nvPr/>
              </p:nvSpPr>
              <p:spPr>
                <a:xfrm>
                  <a:off x="1483904" y="849001"/>
                  <a:ext cx="3603107" cy="3784977"/>
                </a:xfrm>
                <a:prstGeom prst="roundRect">
                  <a:avLst>
                    <a:gd name="adj" fmla="val 1345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715D4D2-E374-4375-8600-7490DEE2FEAC}"/>
                    </a:ext>
                  </a:extLst>
                </p:cNvPr>
                <p:cNvSpPr/>
                <p:nvPr/>
              </p:nvSpPr>
              <p:spPr>
                <a:xfrm>
                  <a:off x="2259847" y="1652505"/>
                  <a:ext cx="2000117" cy="2078084"/>
                </a:xfrm>
                <a:prstGeom prst="ellipse">
                  <a:avLst/>
                </a:prstGeom>
                <a:noFill/>
                <a:ln w="8890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DB44F7C-F9AB-4119-8507-98C0E93593BD}"/>
                    </a:ext>
                  </a:extLst>
                </p:cNvPr>
                <p:cNvSpPr/>
                <p:nvPr/>
              </p:nvSpPr>
              <p:spPr>
                <a:xfrm>
                  <a:off x="1973195" y="2708910"/>
                  <a:ext cx="524070" cy="192506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495082AF-192D-4979-A24F-866C037EA14D}"/>
                    </a:ext>
                  </a:extLst>
                </p:cNvPr>
                <p:cNvSpPr/>
                <p:nvPr/>
              </p:nvSpPr>
              <p:spPr>
                <a:xfrm rot="7658854">
                  <a:off x="2883647" y="2269374"/>
                  <a:ext cx="491832" cy="974402"/>
                </a:xfrm>
                <a:prstGeom prst="roundRect">
                  <a:avLst>
                    <a:gd name="adj" fmla="val 193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3BAEF90-6894-4563-939E-535EC16D6EAF}"/>
                    </a:ext>
                  </a:extLst>
                </p:cNvPr>
                <p:cNvSpPr/>
                <p:nvPr/>
              </p:nvSpPr>
              <p:spPr>
                <a:xfrm rot="2422212">
                  <a:off x="3756479" y="864560"/>
                  <a:ext cx="453379" cy="2533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5284B8-072D-45FF-A0B2-DD25C8FD1D3A}"/>
                  </a:ext>
                </a:extLst>
              </p:cNvPr>
              <p:cNvSpPr/>
              <p:nvPr/>
            </p:nvSpPr>
            <p:spPr>
              <a:xfrm rot="2421110">
                <a:off x="4828839" y="1681252"/>
                <a:ext cx="313436" cy="17806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C476CE-183E-45DB-8861-B05301E977C8}"/>
                </a:ext>
              </a:extLst>
            </p:cNvPr>
            <p:cNvSpPr/>
            <p:nvPr/>
          </p:nvSpPr>
          <p:spPr>
            <a:xfrm>
              <a:off x="2129501" y="4823748"/>
              <a:ext cx="862335" cy="22691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6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レ ホアン ホア</dc:creator>
  <cp:lastModifiedBy>Hoàng Hòa Lê</cp:lastModifiedBy>
  <cp:revision>18</cp:revision>
  <dcterms:created xsi:type="dcterms:W3CDTF">2019-08-14T04:52:35Z</dcterms:created>
  <dcterms:modified xsi:type="dcterms:W3CDTF">2019-08-14T11:40:40Z</dcterms:modified>
</cp:coreProperties>
</file>