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33" r:id="rId2"/>
  </p:sldMasterIdLst>
  <p:sldIdLst>
    <p:sldId id="256" r:id="rId3"/>
    <p:sldId id="257" r:id="rId4"/>
    <p:sldId id="270" r:id="rId5"/>
    <p:sldId id="271" r:id="rId6"/>
    <p:sldId id="272" r:id="rId7"/>
    <p:sldId id="258" r:id="rId8"/>
    <p:sldId id="265" r:id="rId9"/>
    <p:sldId id="259" r:id="rId10"/>
    <p:sldId id="266" r:id="rId11"/>
    <p:sldId id="267" r:id="rId12"/>
    <p:sldId id="269" r:id="rId13"/>
    <p:sldId id="268" r:id="rId14"/>
    <p:sldId id="260" r:id="rId15"/>
    <p:sldId id="273" r:id="rId16"/>
    <p:sldId id="274" r:id="rId17"/>
    <p:sldId id="275" r:id="rId18"/>
    <p:sldId id="261" r:id="rId19"/>
    <p:sldId id="263"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45E9-5738-4DF5-9CE9-D787FE0F4EB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F55A25-6B87-4592-B238-AA1D03BADE30}">
      <dgm:prSet/>
      <dgm:spPr/>
      <dgm:t>
        <a:bodyPr/>
        <a:lstStyle/>
        <a:p>
          <a:pPr>
            <a:lnSpc>
              <a:spcPct val="100000"/>
            </a:lnSpc>
            <a:defRPr cap="all"/>
          </a:pPr>
          <a:r>
            <a:rPr lang="en-US" dirty="0"/>
            <a:t>Convey to stakeholders how </a:t>
          </a:r>
          <a:r>
            <a:rPr lang="en-US" dirty="0" err="1"/>
            <a:t>soulution</a:t>
          </a:r>
          <a:r>
            <a:rPr lang="en-US" dirty="0"/>
            <a:t> should work and what it should do</a:t>
          </a:r>
        </a:p>
      </dgm:t>
    </dgm:pt>
    <dgm:pt modelId="{9C96A36E-C976-4BA8-923C-1B91401379F1}" type="parTrans" cxnId="{6BD5C6B1-FFB7-4882-85A3-BE10F4DFE94C}">
      <dgm:prSet/>
      <dgm:spPr/>
      <dgm:t>
        <a:bodyPr/>
        <a:lstStyle/>
        <a:p>
          <a:endParaRPr lang="en-US"/>
        </a:p>
      </dgm:t>
    </dgm:pt>
    <dgm:pt modelId="{0BB08F81-2B1D-469A-8BEC-2EC353749B62}" type="sibTrans" cxnId="{6BD5C6B1-FFB7-4882-85A3-BE10F4DFE94C}">
      <dgm:prSet/>
      <dgm:spPr/>
      <dgm:t>
        <a:bodyPr/>
        <a:lstStyle/>
        <a:p>
          <a:endParaRPr lang="en-US"/>
        </a:p>
      </dgm:t>
    </dgm:pt>
    <dgm:pt modelId="{0007850C-57F4-4872-8EE1-A16C55335D1D}">
      <dgm:prSet/>
      <dgm:spPr/>
      <dgm:t>
        <a:bodyPr/>
        <a:lstStyle/>
        <a:p>
          <a:pPr>
            <a:lnSpc>
              <a:spcPct val="100000"/>
            </a:lnSpc>
            <a:defRPr cap="all"/>
          </a:pPr>
          <a:r>
            <a:rPr lang="en-US" dirty="0"/>
            <a:t>Prototyping is used in triggering discussions</a:t>
          </a:r>
        </a:p>
      </dgm:t>
    </dgm:pt>
    <dgm:pt modelId="{6B74E338-C422-4AA1-AF21-6F8775B9AABB}" type="parTrans" cxnId="{E0F1D59A-640C-4BEC-8CA7-9BA4EA7F4B49}">
      <dgm:prSet/>
      <dgm:spPr/>
      <dgm:t>
        <a:bodyPr/>
        <a:lstStyle/>
        <a:p>
          <a:endParaRPr lang="en-US"/>
        </a:p>
      </dgm:t>
    </dgm:pt>
    <dgm:pt modelId="{6769DD98-0E0B-4177-BE3D-7C4CD1492292}" type="sibTrans" cxnId="{E0F1D59A-640C-4BEC-8CA7-9BA4EA7F4B49}">
      <dgm:prSet/>
      <dgm:spPr/>
      <dgm:t>
        <a:bodyPr/>
        <a:lstStyle/>
        <a:p>
          <a:endParaRPr lang="en-US"/>
        </a:p>
      </dgm:t>
    </dgm:pt>
    <dgm:pt modelId="{B869CDCA-53D1-48CD-9543-EB0CBFA6C6B0}">
      <dgm:prSet/>
      <dgm:spPr/>
      <dgm:t>
        <a:bodyPr/>
        <a:lstStyle/>
        <a:p>
          <a:pPr>
            <a:lnSpc>
              <a:spcPct val="100000"/>
            </a:lnSpc>
            <a:defRPr cap="all"/>
          </a:pPr>
          <a:r>
            <a:rPr lang="en-US"/>
            <a:t>Sometimes, prototypes are included in requirements specification document for sign-off by stakeholders</a:t>
          </a:r>
        </a:p>
      </dgm:t>
    </dgm:pt>
    <dgm:pt modelId="{2A41CCAE-9AD9-4857-A41A-0136451B8BDE}" type="parTrans" cxnId="{7D1B0CD3-593C-4197-94D5-03CFD28BB3D8}">
      <dgm:prSet/>
      <dgm:spPr/>
      <dgm:t>
        <a:bodyPr/>
        <a:lstStyle/>
        <a:p>
          <a:endParaRPr lang="en-US"/>
        </a:p>
      </dgm:t>
    </dgm:pt>
    <dgm:pt modelId="{FE929E8A-92DB-4AAD-B920-DCC454F07353}" type="sibTrans" cxnId="{7D1B0CD3-593C-4197-94D5-03CFD28BB3D8}">
      <dgm:prSet/>
      <dgm:spPr/>
      <dgm:t>
        <a:bodyPr/>
        <a:lstStyle/>
        <a:p>
          <a:endParaRPr lang="en-US"/>
        </a:p>
      </dgm:t>
    </dgm:pt>
    <dgm:pt modelId="{98EF883A-46A2-4057-9383-5853F82D27E3}">
      <dgm:prSet/>
      <dgm:spPr/>
      <dgm:t>
        <a:bodyPr/>
        <a:lstStyle/>
        <a:p>
          <a:pPr>
            <a:lnSpc>
              <a:spcPct val="100000"/>
            </a:lnSpc>
            <a:defRPr cap="all"/>
          </a:pPr>
          <a:r>
            <a:rPr lang="en-US"/>
            <a:t>Particularly obvious in complex domains</a:t>
          </a:r>
        </a:p>
      </dgm:t>
    </dgm:pt>
    <dgm:pt modelId="{88C38B30-3234-4E3A-AEF9-4909BC65343F}" type="parTrans" cxnId="{DCEB8207-C483-43B7-A44E-EDB4181FF6DE}">
      <dgm:prSet/>
      <dgm:spPr/>
      <dgm:t>
        <a:bodyPr/>
        <a:lstStyle/>
        <a:p>
          <a:endParaRPr lang="en-US"/>
        </a:p>
      </dgm:t>
    </dgm:pt>
    <dgm:pt modelId="{150F92E1-1FA3-4362-9526-92D576A9C1A8}" type="sibTrans" cxnId="{DCEB8207-C483-43B7-A44E-EDB4181FF6DE}">
      <dgm:prSet/>
      <dgm:spPr/>
      <dgm:t>
        <a:bodyPr/>
        <a:lstStyle/>
        <a:p>
          <a:endParaRPr lang="en-US"/>
        </a:p>
      </dgm:t>
    </dgm:pt>
    <dgm:pt modelId="{B86ED8F5-0624-4718-B5D5-55F28740CB9F}">
      <dgm:prSet/>
      <dgm:spPr/>
      <dgm:t>
        <a:bodyPr/>
        <a:lstStyle/>
        <a:p>
          <a:endParaRPr lang="en-US"/>
        </a:p>
      </dgm:t>
    </dgm:pt>
    <dgm:pt modelId="{E30DEFBF-1FD9-4F0A-8ADE-5C8D9699DDC6}" type="parTrans" cxnId="{C444F8E7-3768-45CC-931C-47B4BECEC4FA}">
      <dgm:prSet/>
      <dgm:spPr/>
      <dgm:t>
        <a:bodyPr/>
        <a:lstStyle/>
        <a:p>
          <a:endParaRPr lang="en-US"/>
        </a:p>
      </dgm:t>
    </dgm:pt>
    <dgm:pt modelId="{8662A120-8527-4279-AF95-A960367D75CA}" type="sibTrans" cxnId="{C444F8E7-3768-45CC-931C-47B4BECEC4FA}">
      <dgm:prSet/>
      <dgm:spPr/>
      <dgm:t>
        <a:bodyPr/>
        <a:lstStyle/>
        <a:p>
          <a:endParaRPr lang="en-US"/>
        </a:p>
      </dgm:t>
    </dgm:pt>
    <dgm:pt modelId="{A8E82F84-ADA5-4B1B-9DB5-8FD3D6D66EC9}">
      <dgm:prSet/>
      <dgm:spPr/>
      <dgm:t>
        <a:bodyPr/>
        <a:lstStyle/>
        <a:p>
          <a:endParaRPr lang="en-US"/>
        </a:p>
      </dgm:t>
    </dgm:pt>
    <dgm:pt modelId="{FD4497E3-ACF8-438F-94A3-6573803EA981}" type="parTrans" cxnId="{DA979869-665A-43C2-81DF-BD0DCA92CA9A}">
      <dgm:prSet/>
      <dgm:spPr/>
      <dgm:t>
        <a:bodyPr/>
        <a:lstStyle/>
        <a:p>
          <a:endParaRPr lang="en-US"/>
        </a:p>
      </dgm:t>
    </dgm:pt>
    <dgm:pt modelId="{0D424B21-20A7-497D-940C-5901D0801148}" type="sibTrans" cxnId="{DA979869-665A-43C2-81DF-BD0DCA92CA9A}">
      <dgm:prSet/>
      <dgm:spPr/>
      <dgm:t>
        <a:bodyPr/>
        <a:lstStyle/>
        <a:p>
          <a:endParaRPr lang="en-US"/>
        </a:p>
      </dgm:t>
    </dgm:pt>
    <dgm:pt modelId="{D7CF6259-FE43-44DA-B8C4-DF9F54EDAF54}" type="pres">
      <dgm:prSet presAssocID="{5C0745E9-5738-4DF5-9CE9-D787FE0F4EB6}" presName="root" presStyleCnt="0">
        <dgm:presLayoutVars>
          <dgm:dir/>
          <dgm:resizeHandles val="exact"/>
        </dgm:presLayoutVars>
      </dgm:prSet>
      <dgm:spPr/>
    </dgm:pt>
    <dgm:pt modelId="{F086FF47-575B-4FEC-91C3-059C7CAC1B4C}" type="pres">
      <dgm:prSet presAssocID="{81F55A25-6B87-4592-B238-AA1D03BADE30}" presName="compNode" presStyleCnt="0"/>
      <dgm:spPr/>
    </dgm:pt>
    <dgm:pt modelId="{BAF07BBC-BFB8-4992-85AA-59FF767BEE1B}" type="pres">
      <dgm:prSet presAssocID="{81F55A25-6B87-4592-B238-AA1D03BADE30}" presName="iconBgRect" presStyleLbl="bgShp" presStyleIdx="0" presStyleCnt="4"/>
      <dgm:spPr>
        <a:prstGeom prst="round2DiagRect">
          <a:avLst>
            <a:gd name="adj1" fmla="val 29727"/>
            <a:gd name="adj2" fmla="val 0"/>
          </a:avLst>
        </a:prstGeom>
      </dgm:spPr>
    </dgm:pt>
    <dgm:pt modelId="{EB2EA812-7BFD-4BD6-B281-B9269E7C5A38}" type="pres">
      <dgm:prSet presAssocID="{81F55A25-6B87-4592-B238-AA1D03BADE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Person"/>
        </a:ext>
      </dgm:extLst>
    </dgm:pt>
    <dgm:pt modelId="{0271F020-3E14-4FE1-B5C9-0250CD55191D}" type="pres">
      <dgm:prSet presAssocID="{81F55A25-6B87-4592-B238-AA1D03BADE30}" presName="spaceRect" presStyleCnt="0"/>
      <dgm:spPr/>
    </dgm:pt>
    <dgm:pt modelId="{A8801DBF-E8F8-42BA-B43D-132273907927}" type="pres">
      <dgm:prSet presAssocID="{81F55A25-6B87-4592-B238-AA1D03BADE30}" presName="textRect" presStyleLbl="revTx" presStyleIdx="0" presStyleCnt="4">
        <dgm:presLayoutVars>
          <dgm:chMax val="1"/>
          <dgm:chPref val="1"/>
        </dgm:presLayoutVars>
      </dgm:prSet>
      <dgm:spPr/>
    </dgm:pt>
    <dgm:pt modelId="{E3EFC74B-214C-4D87-93CB-76F12F2F912E}" type="pres">
      <dgm:prSet presAssocID="{0BB08F81-2B1D-469A-8BEC-2EC353749B62}" presName="sibTrans" presStyleCnt="0"/>
      <dgm:spPr/>
    </dgm:pt>
    <dgm:pt modelId="{405B73D3-6EC2-44CB-A07F-F268E6C0FA90}" type="pres">
      <dgm:prSet presAssocID="{0007850C-57F4-4872-8EE1-A16C55335D1D}" presName="compNode" presStyleCnt="0"/>
      <dgm:spPr/>
    </dgm:pt>
    <dgm:pt modelId="{DF584ED0-258A-4EEC-B4EA-14EF41373D99}" type="pres">
      <dgm:prSet presAssocID="{0007850C-57F4-4872-8EE1-A16C55335D1D}" presName="iconBgRect" presStyleLbl="bgShp" presStyleIdx="1" presStyleCnt="4"/>
      <dgm:spPr>
        <a:prstGeom prst="round2DiagRect">
          <a:avLst>
            <a:gd name="adj1" fmla="val 29727"/>
            <a:gd name="adj2" fmla="val 0"/>
          </a:avLst>
        </a:prstGeom>
      </dgm:spPr>
    </dgm:pt>
    <dgm:pt modelId="{A4014C11-BA54-4E17-8B15-F6CC147C93C4}" type="pres">
      <dgm:prSet presAssocID="{0007850C-57F4-4872-8EE1-A16C55335D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4FA89623-7D9B-4D3D-AD31-3CB36AF58A9C}" type="pres">
      <dgm:prSet presAssocID="{0007850C-57F4-4872-8EE1-A16C55335D1D}" presName="spaceRect" presStyleCnt="0"/>
      <dgm:spPr/>
    </dgm:pt>
    <dgm:pt modelId="{8A2DF7B2-42F8-47CC-8A46-1F31FD7B3841}" type="pres">
      <dgm:prSet presAssocID="{0007850C-57F4-4872-8EE1-A16C55335D1D}" presName="textRect" presStyleLbl="revTx" presStyleIdx="1" presStyleCnt="4">
        <dgm:presLayoutVars>
          <dgm:chMax val="1"/>
          <dgm:chPref val="1"/>
        </dgm:presLayoutVars>
      </dgm:prSet>
      <dgm:spPr/>
    </dgm:pt>
    <dgm:pt modelId="{ED96121E-2BB4-4558-AB7F-6268C9AAFDDE}" type="pres">
      <dgm:prSet presAssocID="{6769DD98-0E0B-4177-BE3D-7C4CD1492292}" presName="sibTrans" presStyleCnt="0"/>
      <dgm:spPr/>
    </dgm:pt>
    <dgm:pt modelId="{C586CB60-6B10-4A8C-92AA-2447D2469A74}" type="pres">
      <dgm:prSet presAssocID="{B869CDCA-53D1-48CD-9543-EB0CBFA6C6B0}" presName="compNode" presStyleCnt="0"/>
      <dgm:spPr/>
    </dgm:pt>
    <dgm:pt modelId="{F7E41145-221A-4C10-9E32-4FD010BEF3E1}" type="pres">
      <dgm:prSet presAssocID="{B869CDCA-53D1-48CD-9543-EB0CBFA6C6B0}" presName="iconBgRect" presStyleLbl="bgShp" presStyleIdx="2" presStyleCnt="4"/>
      <dgm:spPr>
        <a:prstGeom prst="round2DiagRect">
          <a:avLst>
            <a:gd name="adj1" fmla="val 29727"/>
            <a:gd name="adj2" fmla="val 0"/>
          </a:avLst>
        </a:prstGeom>
      </dgm:spPr>
    </dgm:pt>
    <dgm:pt modelId="{0A4BBBE0-F0C8-46BD-8BE1-A3D62DC993EA}" type="pres">
      <dgm:prSet presAssocID="{B869CDCA-53D1-48CD-9543-EB0CBFA6C6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CB4B0DCC-6BC9-4C1C-8AE8-72E1EF074936}" type="pres">
      <dgm:prSet presAssocID="{B869CDCA-53D1-48CD-9543-EB0CBFA6C6B0}" presName="spaceRect" presStyleCnt="0"/>
      <dgm:spPr/>
    </dgm:pt>
    <dgm:pt modelId="{4EF0B3F7-A2C7-41A0-92A4-F29C67A35EB4}" type="pres">
      <dgm:prSet presAssocID="{B869CDCA-53D1-48CD-9543-EB0CBFA6C6B0}" presName="textRect" presStyleLbl="revTx" presStyleIdx="2" presStyleCnt="4">
        <dgm:presLayoutVars>
          <dgm:chMax val="1"/>
          <dgm:chPref val="1"/>
        </dgm:presLayoutVars>
      </dgm:prSet>
      <dgm:spPr/>
    </dgm:pt>
    <dgm:pt modelId="{16CB2113-D230-4926-BFFA-FE35F3903BAD}" type="pres">
      <dgm:prSet presAssocID="{FE929E8A-92DB-4AAD-B920-DCC454F07353}" presName="sibTrans" presStyleCnt="0"/>
      <dgm:spPr/>
    </dgm:pt>
    <dgm:pt modelId="{5D58FED2-5838-4E93-85FC-A343047664CC}" type="pres">
      <dgm:prSet presAssocID="{98EF883A-46A2-4057-9383-5853F82D27E3}" presName="compNode" presStyleCnt="0"/>
      <dgm:spPr/>
    </dgm:pt>
    <dgm:pt modelId="{0445F265-CD32-4ADA-9803-64F117AE925B}" type="pres">
      <dgm:prSet presAssocID="{98EF883A-46A2-4057-9383-5853F82D27E3}" presName="iconBgRect" presStyleLbl="bgShp" presStyleIdx="3" presStyleCnt="4"/>
      <dgm:spPr>
        <a:prstGeom prst="round2DiagRect">
          <a:avLst>
            <a:gd name="adj1" fmla="val 29727"/>
            <a:gd name="adj2" fmla="val 0"/>
          </a:avLst>
        </a:prstGeom>
      </dgm:spPr>
    </dgm:pt>
    <dgm:pt modelId="{F079F766-13E7-4461-9C99-E913F4D0F6BB}" type="pres">
      <dgm:prSet presAssocID="{98EF883A-46A2-4057-9383-5853F82D27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DC5AC83-26AE-4A8A-8CD5-55A857EECD61}" type="pres">
      <dgm:prSet presAssocID="{98EF883A-46A2-4057-9383-5853F82D27E3}" presName="spaceRect" presStyleCnt="0"/>
      <dgm:spPr/>
    </dgm:pt>
    <dgm:pt modelId="{04EB04FD-AFB6-4B3A-B2FE-1B2DC0205193}" type="pres">
      <dgm:prSet presAssocID="{98EF883A-46A2-4057-9383-5853F82D27E3}" presName="textRect" presStyleLbl="revTx" presStyleIdx="3" presStyleCnt="4">
        <dgm:presLayoutVars>
          <dgm:chMax val="1"/>
          <dgm:chPref val="1"/>
        </dgm:presLayoutVars>
      </dgm:prSet>
      <dgm:spPr/>
    </dgm:pt>
  </dgm:ptLst>
  <dgm:cxnLst>
    <dgm:cxn modelId="{DCEB8207-C483-43B7-A44E-EDB4181FF6DE}" srcId="{5C0745E9-5738-4DF5-9CE9-D787FE0F4EB6}" destId="{98EF883A-46A2-4057-9383-5853F82D27E3}" srcOrd="3" destOrd="0" parTransId="{88C38B30-3234-4E3A-AEF9-4909BC65343F}" sibTransId="{150F92E1-1FA3-4362-9526-92D576A9C1A8}"/>
    <dgm:cxn modelId="{1E903513-AD07-4EDC-B9C0-E93DD7A6A5E5}" type="presOf" srcId="{5C0745E9-5738-4DF5-9CE9-D787FE0F4EB6}" destId="{D7CF6259-FE43-44DA-B8C4-DF9F54EDAF54}" srcOrd="0" destOrd="0" presId="urn:microsoft.com/office/officeart/2018/5/layout/IconLeafLabelList"/>
    <dgm:cxn modelId="{CC8DD71A-9086-4AAE-844C-F827F37088A4}" type="presOf" srcId="{98EF883A-46A2-4057-9383-5853F82D27E3}" destId="{04EB04FD-AFB6-4B3A-B2FE-1B2DC0205193}" srcOrd="0" destOrd="0" presId="urn:microsoft.com/office/officeart/2018/5/layout/IconLeafLabelList"/>
    <dgm:cxn modelId="{DA979869-665A-43C2-81DF-BD0DCA92CA9A}" srcId="{98EF883A-46A2-4057-9383-5853F82D27E3}" destId="{A8E82F84-ADA5-4B1B-9DB5-8FD3D6D66EC9}" srcOrd="1" destOrd="0" parTransId="{FD4497E3-ACF8-438F-94A3-6573803EA981}" sibTransId="{0D424B21-20A7-497D-940C-5901D0801148}"/>
    <dgm:cxn modelId="{5377D06F-A30C-456F-BA70-719A83669017}" type="presOf" srcId="{B869CDCA-53D1-48CD-9543-EB0CBFA6C6B0}" destId="{4EF0B3F7-A2C7-41A0-92A4-F29C67A35EB4}" srcOrd="0" destOrd="0" presId="urn:microsoft.com/office/officeart/2018/5/layout/IconLeafLabelList"/>
    <dgm:cxn modelId="{C4A3B254-E394-421B-9879-F2635DF4CCD7}" type="presOf" srcId="{81F55A25-6B87-4592-B238-AA1D03BADE30}" destId="{A8801DBF-E8F8-42BA-B43D-132273907927}" srcOrd="0" destOrd="0" presId="urn:microsoft.com/office/officeart/2018/5/layout/IconLeafLabelList"/>
    <dgm:cxn modelId="{AC973A8E-BB2E-4C63-BC83-15EFC1FF7A22}" type="presOf" srcId="{0007850C-57F4-4872-8EE1-A16C55335D1D}" destId="{8A2DF7B2-42F8-47CC-8A46-1F31FD7B3841}" srcOrd="0" destOrd="0" presId="urn:microsoft.com/office/officeart/2018/5/layout/IconLeafLabelList"/>
    <dgm:cxn modelId="{E0F1D59A-640C-4BEC-8CA7-9BA4EA7F4B49}" srcId="{5C0745E9-5738-4DF5-9CE9-D787FE0F4EB6}" destId="{0007850C-57F4-4872-8EE1-A16C55335D1D}" srcOrd="1" destOrd="0" parTransId="{6B74E338-C422-4AA1-AF21-6F8775B9AABB}" sibTransId="{6769DD98-0E0B-4177-BE3D-7C4CD1492292}"/>
    <dgm:cxn modelId="{6BD5C6B1-FFB7-4882-85A3-BE10F4DFE94C}" srcId="{5C0745E9-5738-4DF5-9CE9-D787FE0F4EB6}" destId="{81F55A25-6B87-4592-B238-AA1D03BADE30}" srcOrd="0" destOrd="0" parTransId="{9C96A36E-C976-4BA8-923C-1B91401379F1}" sibTransId="{0BB08F81-2B1D-469A-8BEC-2EC353749B62}"/>
    <dgm:cxn modelId="{7D1B0CD3-593C-4197-94D5-03CFD28BB3D8}" srcId="{5C0745E9-5738-4DF5-9CE9-D787FE0F4EB6}" destId="{B869CDCA-53D1-48CD-9543-EB0CBFA6C6B0}" srcOrd="2" destOrd="0" parTransId="{2A41CCAE-9AD9-4857-A41A-0136451B8BDE}" sibTransId="{FE929E8A-92DB-4AAD-B920-DCC454F07353}"/>
    <dgm:cxn modelId="{C444F8E7-3768-45CC-931C-47B4BECEC4FA}" srcId="{98EF883A-46A2-4057-9383-5853F82D27E3}" destId="{B86ED8F5-0624-4718-B5D5-55F28740CB9F}" srcOrd="0" destOrd="0" parTransId="{E30DEFBF-1FD9-4F0A-8ADE-5C8D9699DDC6}" sibTransId="{8662A120-8527-4279-AF95-A960367D75CA}"/>
    <dgm:cxn modelId="{8AC859FA-9265-486A-A8F9-7D9913395516}" type="presParOf" srcId="{D7CF6259-FE43-44DA-B8C4-DF9F54EDAF54}" destId="{F086FF47-575B-4FEC-91C3-059C7CAC1B4C}" srcOrd="0" destOrd="0" presId="urn:microsoft.com/office/officeart/2018/5/layout/IconLeafLabelList"/>
    <dgm:cxn modelId="{8B649CA0-2E5A-4AE1-B41A-3E1A32C44055}" type="presParOf" srcId="{F086FF47-575B-4FEC-91C3-059C7CAC1B4C}" destId="{BAF07BBC-BFB8-4992-85AA-59FF767BEE1B}" srcOrd="0" destOrd="0" presId="urn:microsoft.com/office/officeart/2018/5/layout/IconLeafLabelList"/>
    <dgm:cxn modelId="{3840AC59-EEBB-49DF-A278-5F01FBF74244}" type="presParOf" srcId="{F086FF47-575B-4FEC-91C3-059C7CAC1B4C}" destId="{EB2EA812-7BFD-4BD6-B281-B9269E7C5A38}" srcOrd="1" destOrd="0" presId="urn:microsoft.com/office/officeart/2018/5/layout/IconLeafLabelList"/>
    <dgm:cxn modelId="{CA867937-748C-4BB5-A1D7-1977447D6839}" type="presParOf" srcId="{F086FF47-575B-4FEC-91C3-059C7CAC1B4C}" destId="{0271F020-3E14-4FE1-B5C9-0250CD55191D}" srcOrd="2" destOrd="0" presId="urn:microsoft.com/office/officeart/2018/5/layout/IconLeafLabelList"/>
    <dgm:cxn modelId="{4EAFED8F-1205-402D-952B-B0297D43AC0D}" type="presParOf" srcId="{F086FF47-575B-4FEC-91C3-059C7CAC1B4C}" destId="{A8801DBF-E8F8-42BA-B43D-132273907927}" srcOrd="3" destOrd="0" presId="urn:microsoft.com/office/officeart/2018/5/layout/IconLeafLabelList"/>
    <dgm:cxn modelId="{EE4DFB38-11DB-4489-BB5C-A096CFF5548F}" type="presParOf" srcId="{D7CF6259-FE43-44DA-B8C4-DF9F54EDAF54}" destId="{E3EFC74B-214C-4D87-93CB-76F12F2F912E}" srcOrd="1" destOrd="0" presId="urn:microsoft.com/office/officeart/2018/5/layout/IconLeafLabelList"/>
    <dgm:cxn modelId="{F33FC673-20E5-4002-AB84-68709F322F3F}" type="presParOf" srcId="{D7CF6259-FE43-44DA-B8C4-DF9F54EDAF54}" destId="{405B73D3-6EC2-44CB-A07F-F268E6C0FA90}" srcOrd="2" destOrd="0" presId="urn:microsoft.com/office/officeart/2018/5/layout/IconLeafLabelList"/>
    <dgm:cxn modelId="{EE4B24BD-9720-4898-9704-116DF2DDEBD2}" type="presParOf" srcId="{405B73D3-6EC2-44CB-A07F-F268E6C0FA90}" destId="{DF584ED0-258A-4EEC-B4EA-14EF41373D99}" srcOrd="0" destOrd="0" presId="urn:microsoft.com/office/officeart/2018/5/layout/IconLeafLabelList"/>
    <dgm:cxn modelId="{E0E71008-29A0-414B-AB14-54AAC1991DC1}" type="presParOf" srcId="{405B73D3-6EC2-44CB-A07F-F268E6C0FA90}" destId="{A4014C11-BA54-4E17-8B15-F6CC147C93C4}" srcOrd="1" destOrd="0" presId="urn:microsoft.com/office/officeart/2018/5/layout/IconLeafLabelList"/>
    <dgm:cxn modelId="{1D8C8CE1-8B02-4AEC-8F40-EBDFFBAE8F71}" type="presParOf" srcId="{405B73D3-6EC2-44CB-A07F-F268E6C0FA90}" destId="{4FA89623-7D9B-4D3D-AD31-3CB36AF58A9C}" srcOrd="2" destOrd="0" presId="urn:microsoft.com/office/officeart/2018/5/layout/IconLeafLabelList"/>
    <dgm:cxn modelId="{8B150FB6-B3C8-46D1-8166-80AD3C9447DC}" type="presParOf" srcId="{405B73D3-6EC2-44CB-A07F-F268E6C0FA90}" destId="{8A2DF7B2-42F8-47CC-8A46-1F31FD7B3841}" srcOrd="3" destOrd="0" presId="urn:microsoft.com/office/officeart/2018/5/layout/IconLeafLabelList"/>
    <dgm:cxn modelId="{7D009B45-86F4-426F-BEDC-D623D530C6FC}" type="presParOf" srcId="{D7CF6259-FE43-44DA-B8C4-DF9F54EDAF54}" destId="{ED96121E-2BB4-4558-AB7F-6268C9AAFDDE}" srcOrd="3" destOrd="0" presId="urn:microsoft.com/office/officeart/2018/5/layout/IconLeafLabelList"/>
    <dgm:cxn modelId="{76CF9535-CB8F-46C8-88B7-98139B427B47}" type="presParOf" srcId="{D7CF6259-FE43-44DA-B8C4-DF9F54EDAF54}" destId="{C586CB60-6B10-4A8C-92AA-2447D2469A74}" srcOrd="4" destOrd="0" presId="urn:microsoft.com/office/officeart/2018/5/layout/IconLeafLabelList"/>
    <dgm:cxn modelId="{1374A0D0-CA5A-41B6-A4BF-C78715883FEF}" type="presParOf" srcId="{C586CB60-6B10-4A8C-92AA-2447D2469A74}" destId="{F7E41145-221A-4C10-9E32-4FD010BEF3E1}" srcOrd="0" destOrd="0" presId="urn:microsoft.com/office/officeart/2018/5/layout/IconLeafLabelList"/>
    <dgm:cxn modelId="{286F5F32-DFA4-4E8B-872A-4A1D6F7E9433}" type="presParOf" srcId="{C586CB60-6B10-4A8C-92AA-2447D2469A74}" destId="{0A4BBBE0-F0C8-46BD-8BE1-A3D62DC993EA}" srcOrd="1" destOrd="0" presId="urn:microsoft.com/office/officeart/2018/5/layout/IconLeafLabelList"/>
    <dgm:cxn modelId="{AB9AA077-E4AC-4B95-AF6E-3420AC00136E}" type="presParOf" srcId="{C586CB60-6B10-4A8C-92AA-2447D2469A74}" destId="{CB4B0DCC-6BC9-4C1C-8AE8-72E1EF074936}" srcOrd="2" destOrd="0" presId="urn:microsoft.com/office/officeart/2018/5/layout/IconLeafLabelList"/>
    <dgm:cxn modelId="{8EE6CB62-523A-45E0-AAFD-B4D3788CB151}" type="presParOf" srcId="{C586CB60-6B10-4A8C-92AA-2447D2469A74}" destId="{4EF0B3F7-A2C7-41A0-92A4-F29C67A35EB4}" srcOrd="3" destOrd="0" presId="urn:microsoft.com/office/officeart/2018/5/layout/IconLeafLabelList"/>
    <dgm:cxn modelId="{D54516AA-A147-4D21-B988-B08E15E6F3BC}" type="presParOf" srcId="{D7CF6259-FE43-44DA-B8C4-DF9F54EDAF54}" destId="{16CB2113-D230-4926-BFFA-FE35F3903BAD}" srcOrd="5" destOrd="0" presId="urn:microsoft.com/office/officeart/2018/5/layout/IconLeafLabelList"/>
    <dgm:cxn modelId="{11B5C70A-81F0-49E1-BD14-3D3FB7C093D7}" type="presParOf" srcId="{D7CF6259-FE43-44DA-B8C4-DF9F54EDAF54}" destId="{5D58FED2-5838-4E93-85FC-A343047664CC}" srcOrd="6" destOrd="0" presId="urn:microsoft.com/office/officeart/2018/5/layout/IconLeafLabelList"/>
    <dgm:cxn modelId="{03908315-46C5-4B16-84BB-7B7015652C41}" type="presParOf" srcId="{5D58FED2-5838-4E93-85FC-A343047664CC}" destId="{0445F265-CD32-4ADA-9803-64F117AE925B}" srcOrd="0" destOrd="0" presId="urn:microsoft.com/office/officeart/2018/5/layout/IconLeafLabelList"/>
    <dgm:cxn modelId="{4C62CACF-73E2-4064-9ED4-E0F2951F702C}" type="presParOf" srcId="{5D58FED2-5838-4E93-85FC-A343047664CC}" destId="{F079F766-13E7-4461-9C99-E913F4D0F6BB}" srcOrd="1" destOrd="0" presId="urn:microsoft.com/office/officeart/2018/5/layout/IconLeafLabelList"/>
    <dgm:cxn modelId="{935B99DB-49DB-429D-B5E2-6ACC09ED9701}" type="presParOf" srcId="{5D58FED2-5838-4E93-85FC-A343047664CC}" destId="{1DC5AC83-26AE-4A8A-8CD5-55A857EECD61}" srcOrd="2" destOrd="0" presId="urn:microsoft.com/office/officeart/2018/5/layout/IconLeafLabelList"/>
    <dgm:cxn modelId="{6DFD6713-9235-41EA-94D0-F866993FA3EC}" type="presParOf" srcId="{5D58FED2-5838-4E93-85FC-A343047664CC}" destId="{04EB04FD-AFB6-4B3A-B2FE-1B2DC020519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07BBC-BFB8-4992-85AA-59FF767BEE1B}">
      <dsp:nvSpPr>
        <dsp:cNvPr id="0" name=""/>
        <dsp:cNvSpPr/>
      </dsp:nvSpPr>
      <dsp:spPr>
        <a:xfrm>
          <a:off x="774129" y="563559"/>
          <a:ext cx="1255425" cy="12554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EA812-7BFD-4BD6-B281-B9269E7C5A38}">
      <dsp:nvSpPr>
        <dsp:cNvPr id="0" name=""/>
        <dsp:cNvSpPr/>
      </dsp:nvSpPr>
      <dsp:spPr>
        <a:xfrm>
          <a:off x="1041679" y="83110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801DBF-E8F8-42BA-B43D-132273907927}">
      <dsp:nvSpPr>
        <dsp:cNvPr id="0" name=""/>
        <dsp:cNvSpPr/>
      </dsp:nvSpPr>
      <dsp:spPr>
        <a:xfrm>
          <a:off x="372805"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Convey to stakeholders how </a:t>
          </a:r>
          <a:r>
            <a:rPr lang="en-US" sz="1100" kern="1200" dirty="0" err="1"/>
            <a:t>soulution</a:t>
          </a:r>
          <a:r>
            <a:rPr lang="en-US" sz="1100" kern="1200" dirty="0"/>
            <a:t> should work and what it should do</a:t>
          </a:r>
        </a:p>
      </dsp:txBody>
      <dsp:txXfrm>
        <a:off x="372805" y="2210020"/>
        <a:ext cx="2058075" cy="1012500"/>
      </dsp:txXfrm>
    </dsp:sp>
    <dsp:sp modelId="{DF584ED0-258A-4EEC-B4EA-14EF41373D99}">
      <dsp:nvSpPr>
        <dsp:cNvPr id="0" name=""/>
        <dsp:cNvSpPr/>
      </dsp:nvSpPr>
      <dsp:spPr>
        <a:xfrm>
          <a:off x="3192368" y="563559"/>
          <a:ext cx="1255425" cy="12554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14C11-BA54-4E17-8B15-F6CC147C93C4}">
      <dsp:nvSpPr>
        <dsp:cNvPr id="0" name=""/>
        <dsp:cNvSpPr/>
      </dsp:nvSpPr>
      <dsp:spPr>
        <a:xfrm>
          <a:off x="3459917" y="83110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2DF7B2-42F8-47CC-8A46-1F31FD7B3841}">
      <dsp:nvSpPr>
        <dsp:cNvPr id="0" name=""/>
        <dsp:cNvSpPr/>
      </dsp:nvSpPr>
      <dsp:spPr>
        <a:xfrm>
          <a:off x="2791043"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Prototyping is used in triggering discussions</a:t>
          </a:r>
        </a:p>
      </dsp:txBody>
      <dsp:txXfrm>
        <a:off x="2791043" y="2210020"/>
        <a:ext cx="2058075" cy="1012500"/>
      </dsp:txXfrm>
    </dsp:sp>
    <dsp:sp modelId="{F7E41145-221A-4C10-9E32-4FD010BEF3E1}">
      <dsp:nvSpPr>
        <dsp:cNvPr id="0" name=""/>
        <dsp:cNvSpPr/>
      </dsp:nvSpPr>
      <dsp:spPr>
        <a:xfrm>
          <a:off x="5610606" y="563559"/>
          <a:ext cx="1255425" cy="12554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BBBE0-F0C8-46BD-8BE1-A3D62DC993EA}">
      <dsp:nvSpPr>
        <dsp:cNvPr id="0" name=""/>
        <dsp:cNvSpPr/>
      </dsp:nvSpPr>
      <dsp:spPr>
        <a:xfrm>
          <a:off x="5878155" y="83110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F0B3F7-A2C7-41A0-92A4-F29C67A35EB4}">
      <dsp:nvSpPr>
        <dsp:cNvPr id="0" name=""/>
        <dsp:cNvSpPr/>
      </dsp:nvSpPr>
      <dsp:spPr>
        <a:xfrm>
          <a:off x="5209281"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Sometimes, prototypes are included in requirements specification document for sign-off by stakeholders</a:t>
          </a:r>
        </a:p>
      </dsp:txBody>
      <dsp:txXfrm>
        <a:off x="5209281" y="2210020"/>
        <a:ext cx="2058075" cy="1012500"/>
      </dsp:txXfrm>
    </dsp:sp>
    <dsp:sp modelId="{0445F265-CD32-4ADA-9803-64F117AE925B}">
      <dsp:nvSpPr>
        <dsp:cNvPr id="0" name=""/>
        <dsp:cNvSpPr/>
      </dsp:nvSpPr>
      <dsp:spPr>
        <a:xfrm>
          <a:off x="8028844" y="563559"/>
          <a:ext cx="1255425" cy="12554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9F766-13E7-4461-9C99-E913F4D0F6BB}">
      <dsp:nvSpPr>
        <dsp:cNvPr id="0" name=""/>
        <dsp:cNvSpPr/>
      </dsp:nvSpPr>
      <dsp:spPr>
        <a:xfrm>
          <a:off x="8296394" y="83110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EB04FD-AFB6-4B3A-B2FE-1B2DC0205193}">
      <dsp:nvSpPr>
        <dsp:cNvPr id="0" name=""/>
        <dsp:cNvSpPr/>
      </dsp:nvSpPr>
      <dsp:spPr>
        <a:xfrm>
          <a:off x="7627519"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Particularly obvious in complex domains</a:t>
          </a:r>
        </a:p>
      </dsp:txBody>
      <dsp:txXfrm>
        <a:off x="7627519" y="2210020"/>
        <a:ext cx="2058075" cy="1012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02/25/2020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487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02/25/2020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81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02/25/2020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435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EF1E-A74E-4F97-ADBA-F6EADDA36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E232A2-AB94-4AD2-A42A-D4EB29A6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5E279-4A8D-4C33-A8EE-03D53307C701}"/>
              </a:ext>
            </a:extLst>
          </p:cNvPr>
          <p:cNvSpPr>
            <a:spLocks noGrp="1"/>
          </p:cNvSpPr>
          <p:nvPr>
            <p:ph type="dt" sz="half" idx="10"/>
          </p:nvPr>
        </p:nvSpPr>
        <p:spPr/>
        <p:txBody>
          <a:bodyPr/>
          <a:lstStyle/>
          <a:p>
            <a:fld id="{9184DA70-C731-4C70-880D-CCD4705E623C}" type="datetime1">
              <a:rPr lang="en-US" smtClean="0"/>
              <a:t>02/25/2020</a:t>
            </a:fld>
            <a:endParaRPr lang="en-US" dirty="0"/>
          </a:p>
        </p:txBody>
      </p:sp>
      <p:sp>
        <p:nvSpPr>
          <p:cNvPr id="5" name="Footer Placeholder 4">
            <a:extLst>
              <a:ext uri="{FF2B5EF4-FFF2-40B4-BE49-F238E27FC236}">
                <a16:creationId xmlns:a16="http://schemas.microsoft.com/office/drawing/2014/main" id="{0A5275F3-B4F7-4CBA-AA4B-DFD507A048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ACA93E-AE0A-4EAE-8A95-70E806A028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4777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9FA0-7560-4C4C-9E76-56F12D0B9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D5147-4005-4844-8A01-03666D9FC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9DC8B-CF98-4458-A595-5F7346CD6E71}"/>
              </a:ext>
            </a:extLst>
          </p:cNvPr>
          <p:cNvSpPr>
            <a:spLocks noGrp="1"/>
          </p:cNvSpPr>
          <p:nvPr>
            <p:ph type="dt" sz="half" idx="10"/>
          </p:nvPr>
        </p:nvSpPr>
        <p:spPr/>
        <p:txBody>
          <a:bodyPr/>
          <a:lstStyle/>
          <a:p>
            <a:fld id="{4BE1D723-8F53-4F53-90B0-1982A396982E}" type="datetime1">
              <a:rPr lang="en-US" smtClean="0"/>
              <a:t>02/25/2020</a:t>
            </a:fld>
            <a:endParaRPr lang="en-US" dirty="0"/>
          </a:p>
        </p:txBody>
      </p:sp>
      <p:sp>
        <p:nvSpPr>
          <p:cNvPr id="5" name="Footer Placeholder 4">
            <a:extLst>
              <a:ext uri="{FF2B5EF4-FFF2-40B4-BE49-F238E27FC236}">
                <a16:creationId xmlns:a16="http://schemas.microsoft.com/office/drawing/2014/main" id="{7C765ED7-2E12-4FDC-96B8-AED4E8644F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E6B3B4-ED5D-4AAF-B9FC-DD707570F11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659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C8-9476-41F1-9345-FB0142E7B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805A6-2D8B-4C12-90B1-D2922C62F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DEB12-88D5-4EB9-882E-2CD4E4EC2784}"/>
              </a:ext>
            </a:extLst>
          </p:cNvPr>
          <p:cNvSpPr>
            <a:spLocks noGrp="1"/>
          </p:cNvSpPr>
          <p:nvPr>
            <p:ph type="dt" sz="half" idx="10"/>
          </p:nvPr>
        </p:nvSpPr>
        <p:spPr/>
        <p:txBody>
          <a:bodyPr/>
          <a:lstStyle/>
          <a:p>
            <a:fld id="{97669AF7-7BEB-44E4-9852-375E34362B5B}" type="datetime1">
              <a:rPr lang="en-US" smtClean="0"/>
              <a:t>02/25/2020</a:t>
            </a:fld>
            <a:endParaRPr lang="en-US" dirty="0"/>
          </a:p>
        </p:txBody>
      </p:sp>
      <p:sp>
        <p:nvSpPr>
          <p:cNvPr id="5" name="Footer Placeholder 4">
            <a:extLst>
              <a:ext uri="{FF2B5EF4-FFF2-40B4-BE49-F238E27FC236}">
                <a16:creationId xmlns:a16="http://schemas.microsoft.com/office/drawing/2014/main" id="{ADCDD895-9FA2-486D-A941-F34AE84874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F399BD-86F5-4D3D-9208-B615269551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279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8B8B-8DD9-43AB-A375-7E30B0999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7C1D5-B7C0-4D2E-A436-C6DF367EB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D211E8-72E4-43B1-8C3E-28A8927D9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3D008-88A9-4336-A1E2-0921FB85AA7B}"/>
              </a:ext>
            </a:extLst>
          </p:cNvPr>
          <p:cNvSpPr>
            <a:spLocks noGrp="1"/>
          </p:cNvSpPr>
          <p:nvPr>
            <p:ph type="dt" sz="half" idx="10"/>
          </p:nvPr>
        </p:nvSpPr>
        <p:spPr/>
        <p:txBody>
          <a:bodyPr/>
          <a:lstStyle/>
          <a:p>
            <a:fld id="{BAAAC38D-0552-4C82-B593-E6124DFADBE2}" type="datetime1">
              <a:rPr lang="en-US" smtClean="0"/>
              <a:t>02/25/2020</a:t>
            </a:fld>
            <a:endParaRPr lang="en-US" dirty="0"/>
          </a:p>
        </p:txBody>
      </p:sp>
      <p:sp>
        <p:nvSpPr>
          <p:cNvPr id="6" name="Footer Placeholder 5">
            <a:extLst>
              <a:ext uri="{FF2B5EF4-FFF2-40B4-BE49-F238E27FC236}">
                <a16:creationId xmlns:a16="http://schemas.microsoft.com/office/drawing/2014/main" id="{7153ED34-707C-4597-9BED-782214494B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663EC-1D2D-47BF-AC2A-AA08950D70D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723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7AF-B1AC-4D02-A69B-CEFCE08457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B26F67-4395-4B43-ABC1-85C892C91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0E043-37B8-4A99-AB9F-E5956EB63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84B6F-B92C-4085-BE43-E9B222A5A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58716-C79D-4D42-9A20-582C91245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B362E-41E0-42BA-90EC-1690637EB7B4}"/>
              </a:ext>
            </a:extLst>
          </p:cNvPr>
          <p:cNvSpPr>
            <a:spLocks noGrp="1"/>
          </p:cNvSpPr>
          <p:nvPr>
            <p:ph type="dt" sz="half" idx="10"/>
          </p:nvPr>
        </p:nvSpPr>
        <p:spPr/>
        <p:txBody>
          <a:bodyPr/>
          <a:lstStyle/>
          <a:p>
            <a:fld id="{D9DF0F1C-5577-4ACB-BB62-DF8F3C494C7E}" type="datetime1">
              <a:rPr lang="en-US" smtClean="0"/>
              <a:t>02/25/2020</a:t>
            </a:fld>
            <a:endParaRPr lang="en-US" dirty="0"/>
          </a:p>
        </p:txBody>
      </p:sp>
      <p:sp>
        <p:nvSpPr>
          <p:cNvPr id="8" name="Footer Placeholder 7">
            <a:extLst>
              <a:ext uri="{FF2B5EF4-FFF2-40B4-BE49-F238E27FC236}">
                <a16:creationId xmlns:a16="http://schemas.microsoft.com/office/drawing/2014/main" id="{FA11A8F8-1D7C-4612-9E48-1F36CE05BCB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2EC6514-1A04-436F-87CF-E9614AE88FA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599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F133-DD8A-4760-9C89-9D4B19627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8A902-9E16-4B85-AE70-83C8F83375F3}"/>
              </a:ext>
            </a:extLst>
          </p:cNvPr>
          <p:cNvSpPr>
            <a:spLocks noGrp="1"/>
          </p:cNvSpPr>
          <p:nvPr>
            <p:ph type="dt" sz="half" idx="10"/>
          </p:nvPr>
        </p:nvSpPr>
        <p:spPr/>
        <p:txBody>
          <a:bodyPr/>
          <a:lstStyle/>
          <a:p>
            <a:fld id="{1775B394-D9F9-4F0C-B15D-605F45CB9E9F}" type="datetime1">
              <a:rPr lang="en-US" smtClean="0"/>
              <a:t>02/25/2020</a:t>
            </a:fld>
            <a:endParaRPr lang="en-US" dirty="0"/>
          </a:p>
        </p:txBody>
      </p:sp>
      <p:sp>
        <p:nvSpPr>
          <p:cNvPr id="4" name="Footer Placeholder 3">
            <a:extLst>
              <a:ext uri="{FF2B5EF4-FFF2-40B4-BE49-F238E27FC236}">
                <a16:creationId xmlns:a16="http://schemas.microsoft.com/office/drawing/2014/main" id="{E8F9C545-63EB-41C4-9FF1-43179D286C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269B6AA-14AD-41E3-8FF5-0BBA66E7514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081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BCCB2-522E-470B-8FC7-3034F806D8B1}"/>
              </a:ext>
            </a:extLst>
          </p:cNvPr>
          <p:cNvSpPr>
            <a:spLocks noGrp="1"/>
          </p:cNvSpPr>
          <p:nvPr>
            <p:ph type="dt" sz="half" idx="10"/>
          </p:nvPr>
        </p:nvSpPr>
        <p:spPr/>
        <p:txBody>
          <a:bodyPr/>
          <a:lstStyle/>
          <a:p>
            <a:fld id="{39667345-2558-425A-8533-9BFDBCE15005}" type="datetime1">
              <a:rPr lang="en-US" smtClean="0"/>
              <a:t>02/25/2020</a:t>
            </a:fld>
            <a:endParaRPr lang="en-US" dirty="0"/>
          </a:p>
        </p:txBody>
      </p:sp>
      <p:sp>
        <p:nvSpPr>
          <p:cNvPr id="3" name="Footer Placeholder 2">
            <a:extLst>
              <a:ext uri="{FF2B5EF4-FFF2-40B4-BE49-F238E27FC236}">
                <a16:creationId xmlns:a16="http://schemas.microsoft.com/office/drawing/2014/main" id="{A1374389-AD49-4E72-8341-1880471AC7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905DF6C-B9C7-4F8F-BB02-A4219F9A5C1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8188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F0B-5BC4-4AFB-B912-492EBE08E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9D5ED-5393-4AC2-B751-1CA7032FA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C156B-1F31-47A5-B896-D0678342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78107-7AF4-4084-A880-7BA348F46DAC}"/>
              </a:ext>
            </a:extLst>
          </p:cNvPr>
          <p:cNvSpPr>
            <a:spLocks noGrp="1"/>
          </p:cNvSpPr>
          <p:nvPr>
            <p:ph type="dt" sz="half" idx="10"/>
          </p:nvPr>
        </p:nvSpPr>
        <p:spPr/>
        <p:txBody>
          <a:bodyPr/>
          <a:lstStyle/>
          <a:p>
            <a:fld id="{92BEA474-078D-4E9B-9B14-09A87B19DC46}" type="datetime1">
              <a:rPr lang="en-US" smtClean="0"/>
              <a:t>02/25/2020</a:t>
            </a:fld>
            <a:endParaRPr lang="en-US" dirty="0"/>
          </a:p>
        </p:txBody>
      </p:sp>
      <p:sp>
        <p:nvSpPr>
          <p:cNvPr id="6" name="Footer Placeholder 5">
            <a:extLst>
              <a:ext uri="{FF2B5EF4-FFF2-40B4-BE49-F238E27FC236}">
                <a16:creationId xmlns:a16="http://schemas.microsoft.com/office/drawing/2014/main" id="{44272E29-41F8-49E2-B287-57EB33EE6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394217-335B-41A1-A415-0542C66142F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358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02/25/2020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034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9EA2-C4FA-4B59-9FBD-4B401EB3B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9ACDA5-16A6-4286-B211-61879D785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BA46B-D813-4D78-A752-238D555CF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95BA4-8D66-43E0-95B6-3291EDFE5271}"/>
              </a:ext>
            </a:extLst>
          </p:cNvPr>
          <p:cNvSpPr>
            <a:spLocks noGrp="1"/>
          </p:cNvSpPr>
          <p:nvPr>
            <p:ph type="dt" sz="half" idx="10"/>
          </p:nvPr>
        </p:nvSpPr>
        <p:spPr/>
        <p:txBody>
          <a:bodyPr/>
          <a:lstStyle/>
          <a:p>
            <a:fld id="{4907D986-8816-4272-A432-0437A28A9828}" type="datetime1">
              <a:rPr lang="en-US" smtClean="0"/>
              <a:t>02/25/2020</a:t>
            </a:fld>
            <a:endParaRPr lang="en-US" dirty="0"/>
          </a:p>
        </p:txBody>
      </p:sp>
      <p:sp>
        <p:nvSpPr>
          <p:cNvPr id="6" name="Footer Placeholder 5">
            <a:extLst>
              <a:ext uri="{FF2B5EF4-FFF2-40B4-BE49-F238E27FC236}">
                <a16:creationId xmlns:a16="http://schemas.microsoft.com/office/drawing/2014/main" id="{63F5E9EB-B4ED-4357-B513-1FFF93ACCB3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05C410F-4023-4417-9C61-6A759E68A79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6341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1C53-7561-40DD-B926-4356E6FA06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51938-DBE0-48AD-90F5-581DE7A34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84D64-9F17-4640-8B6F-D9265E22B354}"/>
              </a:ext>
            </a:extLst>
          </p:cNvPr>
          <p:cNvSpPr>
            <a:spLocks noGrp="1"/>
          </p:cNvSpPr>
          <p:nvPr>
            <p:ph type="dt" sz="half" idx="10"/>
          </p:nvPr>
        </p:nvSpPr>
        <p:spPr/>
        <p:txBody>
          <a:bodyPr/>
          <a:lstStyle/>
          <a:p>
            <a:fld id="{B612A279-0833-481D-8C56-F67FD0AC6C50}" type="datetime1">
              <a:rPr lang="en-US" smtClean="0"/>
              <a:t>02/25/2020</a:t>
            </a:fld>
            <a:endParaRPr lang="en-US" dirty="0"/>
          </a:p>
        </p:txBody>
      </p:sp>
      <p:sp>
        <p:nvSpPr>
          <p:cNvPr id="5" name="Footer Placeholder 4">
            <a:extLst>
              <a:ext uri="{FF2B5EF4-FFF2-40B4-BE49-F238E27FC236}">
                <a16:creationId xmlns:a16="http://schemas.microsoft.com/office/drawing/2014/main" id="{CB983D7F-2981-4283-A3B3-53FDD897C1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5A8303-A54A-46C7-8C97-EF042DBBE5C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6017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54A0C-6ED4-4E50-B135-F85BA713DD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F027E-91A0-4141-A961-325DBA259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72E7F-70F5-4507-87B4-F2712EDE0A07}"/>
              </a:ext>
            </a:extLst>
          </p:cNvPr>
          <p:cNvSpPr>
            <a:spLocks noGrp="1"/>
          </p:cNvSpPr>
          <p:nvPr>
            <p:ph type="dt" sz="half" idx="10"/>
          </p:nvPr>
        </p:nvSpPr>
        <p:spPr/>
        <p:txBody>
          <a:bodyPr/>
          <a:lstStyle/>
          <a:p>
            <a:fld id="{6587DA83-5663-4C9C-B9AA-0B40A3DAFF81}" type="datetime1">
              <a:rPr lang="en-US" smtClean="0"/>
              <a:t>02/25/2020</a:t>
            </a:fld>
            <a:endParaRPr lang="en-US" dirty="0"/>
          </a:p>
        </p:txBody>
      </p:sp>
      <p:sp>
        <p:nvSpPr>
          <p:cNvPr id="5" name="Footer Placeholder 4">
            <a:extLst>
              <a:ext uri="{FF2B5EF4-FFF2-40B4-BE49-F238E27FC236}">
                <a16:creationId xmlns:a16="http://schemas.microsoft.com/office/drawing/2014/main" id="{0CA90597-E7E4-476A-B34B-340D80445D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A6B08-F71C-4602-B562-B34A40BCF90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3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02/25/2020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82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02/25/2020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41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02/25/2020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653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02/25/2020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00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02/25/2020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02/25/2020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1833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02/25/2020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654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02/25/2020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4685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1" r:id="rId7"/>
    <p:sldLayoutId id="2147483722" r:id="rId8"/>
    <p:sldLayoutId id="2147483723" r:id="rId9"/>
    <p:sldLayoutId id="2147483724" r:id="rId10"/>
    <p:sldLayoutId id="2147483726"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74AFB-E994-45FE-9C32-C26698B69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EA505-AA4B-410D-BF14-41C4572A1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7E71D-64DF-4885-8EED-3C1BC2D5B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02/25/2020</a:t>
            </a:fld>
            <a:endParaRPr lang="en-US" dirty="0"/>
          </a:p>
        </p:txBody>
      </p:sp>
      <p:sp>
        <p:nvSpPr>
          <p:cNvPr id="5" name="Footer Placeholder 4">
            <a:extLst>
              <a:ext uri="{FF2B5EF4-FFF2-40B4-BE49-F238E27FC236}">
                <a16:creationId xmlns:a16="http://schemas.microsoft.com/office/drawing/2014/main" id="{8A730763-3E89-46F6-9971-522917B01B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687126B-E7C6-4868-BB73-5E31A5125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619135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3">
            <a:extLst>
              <a:ext uri="{FF2B5EF4-FFF2-40B4-BE49-F238E27FC236}">
                <a16:creationId xmlns:a16="http://schemas.microsoft.com/office/drawing/2014/main" id="{C669F5FD-ABD9-4C5C-BB50-C70BFC53A339}"/>
              </a:ext>
            </a:extLst>
          </p:cNvPr>
          <p:cNvPicPr>
            <a:picLocks noChangeAspect="1"/>
          </p:cNvPicPr>
          <p:nvPr/>
        </p:nvPicPr>
        <p:blipFill rotWithShape="1">
          <a:blip r:embed="rId2"/>
          <a:srcRect t="36974" b="2630"/>
          <a:stretch/>
        </p:blipFill>
        <p:spPr>
          <a:xfrm>
            <a:off x="-32" y="10"/>
            <a:ext cx="12192031" cy="4412136"/>
          </a:xfrm>
          <a:prstGeom prst="rect">
            <a:avLst/>
          </a:prstGeom>
        </p:spPr>
      </p:pic>
      <p:sp>
        <p:nvSpPr>
          <p:cNvPr id="22"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2F94D5-3D9B-4206-B54E-F3F069B831F8}"/>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rPr>
              <a:t>Brainstorming, prototyping, just InMind</a:t>
            </a:r>
            <a:endParaRPr lang="en-US" sz="4100" dirty="0">
              <a:solidFill>
                <a:srgbClr val="FFFFFF"/>
              </a:solidFill>
            </a:endParaRPr>
          </a:p>
        </p:txBody>
      </p:sp>
      <p:sp>
        <p:nvSpPr>
          <p:cNvPr id="3" name="Subtitle 2">
            <a:extLst>
              <a:ext uri="{FF2B5EF4-FFF2-40B4-BE49-F238E27FC236}">
                <a16:creationId xmlns:a16="http://schemas.microsoft.com/office/drawing/2014/main" id="{EB996BFD-211F-4722-A2C0-FDECD42C3067}"/>
              </a:ext>
            </a:extLst>
          </p:cNvPr>
          <p:cNvSpPr>
            <a:spLocks noGrp="1"/>
          </p:cNvSpPr>
          <p:nvPr>
            <p:ph type="subTitle" idx="1"/>
          </p:nvPr>
        </p:nvSpPr>
        <p:spPr>
          <a:xfrm>
            <a:off x="8289580" y="4915065"/>
            <a:ext cx="3900877" cy="1942924"/>
          </a:xfrm>
        </p:spPr>
        <p:txBody>
          <a:bodyPr anchor="ctr">
            <a:normAutofit lnSpcReduction="10000"/>
          </a:bodyPr>
          <a:lstStyle/>
          <a:p>
            <a:r>
              <a:rPr lang="en-US" sz="900" dirty="0"/>
              <a:t>SE130239 - </a:t>
            </a:r>
            <a:r>
              <a:rPr lang="en-US" sz="900" dirty="0" err="1"/>
              <a:t>Võ</a:t>
            </a:r>
            <a:r>
              <a:rPr lang="en-US" sz="900" dirty="0"/>
              <a:t> </a:t>
            </a:r>
            <a:r>
              <a:rPr lang="en-US" sz="900" dirty="0" err="1"/>
              <a:t>Hoàng</a:t>
            </a:r>
            <a:r>
              <a:rPr lang="en-US" sz="900" dirty="0"/>
              <a:t> </a:t>
            </a:r>
            <a:r>
              <a:rPr lang="en-US" sz="900" dirty="0" err="1"/>
              <a:t>Phúc</a:t>
            </a:r>
            <a:r>
              <a:rPr lang="en-US" sz="900" dirty="0"/>
              <a:t> </a:t>
            </a:r>
          </a:p>
          <a:p>
            <a:r>
              <a:rPr lang="en-US" sz="900"/>
              <a:t>SE130342 - LÊ HỒNG NGUYÊN</a:t>
            </a:r>
            <a:endParaRPr lang="vi-VN" sz="900"/>
          </a:p>
          <a:p>
            <a:r>
              <a:rPr lang="en-US" sz="900" dirty="0"/>
              <a:t>Se130264 - </a:t>
            </a:r>
            <a:r>
              <a:rPr lang="en-US" sz="900" dirty="0" err="1"/>
              <a:t>Vũ</a:t>
            </a:r>
            <a:r>
              <a:rPr lang="en-US" sz="900" dirty="0"/>
              <a:t> </a:t>
            </a:r>
            <a:r>
              <a:rPr lang="en-US" sz="900" dirty="0" err="1"/>
              <a:t>Thị</a:t>
            </a:r>
            <a:r>
              <a:rPr lang="en-US" sz="900" dirty="0"/>
              <a:t> Ngọc Mai</a:t>
            </a:r>
          </a:p>
          <a:p>
            <a:r>
              <a:rPr lang="en-US" sz="900" dirty="0"/>
              <a:t>SE130572 - ĐẶNG KHOA VĂN                              </a:t>
            </a:r>
          </a:p>
          <a:p>
            <a:r>
              <a:rPr lang="en-US" sz="900" dirty="0"/>
              <a:t>SE130566 - </a:t>
            </a:r>
            <a:r>
              <a:rPr lang="en-US" sz="900" dirty="0" err="1"/>
              <a:t>Hoàng</a:t>
            </a:r>
            <a:r>
              <a:rPr lang="en-US" sz="900" dirty="0"/>
              <a:t> Anh </a:t>
            </a:r>
            <a:r>
              <a:rPr lang="en-US" sz="900" dirty="0" err="1"/>
              <a:t>Thắng</a:t>
            </a:r>
            <a:endParaRPr lang="en-US" sz="900" dirty="0"/>
          </a:p>
          <a:p>
            <a:r>
              <a:rPr lang="vi-VN" sz="900" dirty="0">
                <a:latin typeface="Sagona Book (Body)"/>
              </a:rPr>
              <a:t>SE130449</a:t>
            </a:r>
            <a:r>
              <a:rPr lang="en-US" sz="900" dirty="0">
                <a:latin typeface="Sagona Book (Body)"/>
              </a:rPr>
              <a:t> - </a:t>
            </a:r>
            <a:r>
              <a:rPr lang="vi-VN" sz="900" dirty="0">
                <a:latin typeface="Sagona Book (Body)"/>
              </a:rPr>
              <a:t> Văn Thành Phương Đạt</a:t>
            </a:r>
            <a:endParaRPr lang="en-US" sz="900" dirty="0"/>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273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E95E7-AA8F-403F-9D11-4EE6DEDB2700}"/>
              </a:ext>
            </a:extLst>
          </p:cNvPr>
          <p:cNvSpPr>
            <a:spLocks noGrp="1"/>
          </p:cNvSpPr>
          <p:nvPr>
            <p:ph type="title"/>
          </p:nvPr>
        </p:nvSpPr>
        <p:spPr>
          <a:xfrm>
            <a:off x="6738013" y="639098"/>
            <a:ext cx="4813072" cy="3571186"/>
          </a:xfrm>
        </p:spPr>
        <p:txBody>
          <a:bodyPr vert="horz" lIns="91440" tIns="45720" rIns="91440" bIns="45720" rtlCol="0" anchor="b">
            <a:normAutofit/>
          </a:bodyPr>
          <a:lstStyle/>
          <a:p>
            <a:r>
              <a:rPr lang="en-US" sz="8000">
                <a:solidFill>
                  <a:schemeClr val="tx1">
                    <a:lumMod val="85000"/>
                    <a:lumOff val="15000"/>
                  </a:schemeClr>
                </a:solidFill>
              </a:rPr>
              <a:t>2. Set the rules</a:t>
            </a:r>
          </a:p>
        </p:txBody>
      </p:sp>
      <p:pic>
        <p:nvPicPr>
          <p:cNvPr id="4" name="Picture 3" descr="Kết quả hình ảnh cho brainstorming set the rule">
            <a:extLst>
              <a:ext uri="{FF2B5EF4-FFF2-40B4-BE49-F238E27FC236}">
                <a16:creationId xmlns:a16="http://schemas.microsoft.com/office/drawing/2014/main" id="{35FCE4FC-8529-4169-A3F8-16C62BEB1A8E}"/>
              </a:ext>
            </a:extLst>
          </p:cNvPr>
          <p:cNvPicPr>
            <a:picLocks/>
          </p:cNvPicPr>
          <p:nvPr/>
        </p:nvPicPr>
        <p:blipFill rotWithShape="1">
          <a:blip r:embed="rId3" cstate="print">
            <a:extLst>
              <a:ext uri="{28A0092B-C50C-407E-A947-70E740481C1C}">
                <a14:useLocalDpi xmlns:a14="http://schemas.microsoft.com/office/drawing/2010/main" val="0"/>
              </a:ext>
            </a:extLst>
          </a:blip>
          <a:srcRect l="8777" r="14224" b="1"/>
          <a:stretch/>
        </p:blipFill>
        <p:spPr bwMode="auto">
          <a:xfrm>
            <a:off x="633999" y="640081"/>
            <a:ext cx="5462001" cy="5054156"/>
          </a:xfrm>
          <a:prstGeom prst="rect">
            <a:avLst/>
          </a:prstGeom>
          <a:noFill/>
        </p:spPr>
      </p:pic>
      <p:cxnSp>
        <p:nvCxnSpPr>
          <p:cNvPr id="31" name="Straight Connector 2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25">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44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FE9FC-264B-4B69-99B6-659035E68E36}"/>
              </a:ext>
            </a:extLst>
          </p:cNvPr>
          <p:cNvSpPr>
            <a:spLocks noGrp="1"/>
          </p:cNvSpPr>
          <p:nvPr>
            <p:ph type="title"/>
          </p:nvPr>
        </p:nvSpPr>
        <p:spPr>
          <a:xfrm>
            <a:off x="6730000" y="639098"/>
            <a:ext cx="4813072" cy="3494790"/>
          </a:xfrm>
        </p:spPr>
        <p:txBody>
          <a:bodyPr vert="horz" lIns="91440" tIns="45720" rIns="91440" bIns="45720" rtlCol="0" anchor="b">
            <a:normAutofit/>
          </a:bodyPr>
          <a:lstStyle/>
          <a:p>
            <a:r>
              <a:rPr lang="en-US" sz="6800" dirty="0">
                <a:solidFill>
                  <a:schemeClr val="tx1">
                    <a:lumMod val="85000"/>
                    <a:lumOff val="15000"/>
                  </a:schemeClr>
                </a:solidFill>
              </a:rPr>
              <a:t>3. Time-Box everything</a:t>
            </a:r>
          </a:p>
        </p:txBody>
      </p:sp>
      <p:pic>
        <p:nvPicPr>
          <p:cNvPr id="4" name="Picture 3" descr="Kết quả hình ảnh cho brainstorming">
            <a:extLst>
              <a:ext uri="{FF2B5EF4-FFF2-40B4-BE49-F238E27FC236}">
                <a16:creationId xmlns:a16="http://schemas.microsoft.com/office/drawing/2014/main" id="{64272CB3-A669-40C1-8E9B-2F53F2F1888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1036979"/>
            <a:ext cx="5462001" cy="4260360"/>
          </a:xfrm>
          <a:prstGeom prst="rect">
            <a:avLst/>
          </a:prstGeom>
          <a:noFill/>
        </p:spPr>
      </p:pic>
      <p:cxnSp>
        <p:nvCxnSpPr>
          <p:cNvPr id="15" name="Straight Connector 14">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544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82F1C-BA82-410A-9A18-1C7718C26D8B}"/>
              </a:ext>
            </a:extLst>
          </p:cNvPr>
          <p:cNvSpPr>
            <a:spLocks noGrp="1"/>
          </p:cNvSpPr>
          <p:nvPr>
            <p:ph type="title"/>
          </p:nvPr>
        </p:nvSpPr>
        <p:spPr>
          <a:xfrm>
            <a:off x="6738013" y="639098"/>
            <a:ext cx="4813072" cy="3571186"/>
          </a:xfrm>
        </p:spPr>
        <p:txBody>
          <a:bodyPr vert="horz" lIns="91440" tIns="45720" rIns="91440" bIns="45720" rtlCol="0" anchor="b">
            <a:normAutofit/>
          </a:bodyPr>
          <a:lstStyle/>
          <a:p>
            <a:r>
              <a:rPr lang="en-US" sz="6800">
                <a:solidFill>
                  <a:schemeClr val="tx1">
                    <a:lumMod val="85000"/>
                    <a:lumOff val="15000"/>
                  </a:schemeClr>
                </a:solidFill>
              </a:rPr>
              <a:t>4. Write everything down</a:t>
            </a:r>
          </a:p>
        </p:txBody>
      </p:sp>
      <p:pic>
        <p:nvPicPr>
          <p:cNvPr id="5" name="Picture 4" descr="Kết quả hình ảnh cho brainstorming">
            <a:extLst>
              <a:ext uri="{FF2B5EF4-FFF2-40B4-BE49-F238E27FC236}">
                <a16:creationId xmlns:a16="http://schemas.microsoft.com/office/drawing/2014/main" id="{0E696DEC-CED7-48A8-B91E-6949251C69E8}"/>
              </a:ext>
            </a:extLst>
          </p:cNvPr>
          <p:cNvPicPr/>
          <p:nvPr/>
        </p:nvPicPr>
        <p:blipFill rotWithShape="1">
          <a:blip r:embed="rId2">
            <a:extLst>
              <a:ext uri="{28A0092B-C50C-407E-A947-70E740481C1C}">
                <a14:useLocalDpi xmlns:a14="http://schemas.microsoft.com/office/drawing/2010/main" val="0"/>
              </a:ext>
            </a:extLst>
          </a:blip>
          <a:srcRect l="12214" r="22944"/>
          <a:stretch/>
        </p:blipFill>
        <p:spPr bwMode="auto">
          <a:xfrm>
            <a:off x="633999" y="640081"/>
            <a:ext cx="5462001" cy="5054156"/>
          </a:xfrm>
          <a:prstGeom prst="rect">
            <a:avLst/>
          </a:prstGeom>
          <a:noFill/>
        </p:spPr>
      </p:pic>
      <p:cxnSp>
        <p:nvCxnSpPr>
          <p:cNvPr id="16" name="Straight Connector 15">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67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84345-69D5-43A5-B9E1-52331EFCA6E0}"/>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Prototyping</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462359"/>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A6709-1AD9-49AD-AA1C-E53A04B4EDB3}"/>
              </a:ext>
            </a:extLst>
          </p:cNvPr>
          <p:cNvSpPr>
            <a:spLocks noGrp="1"/>
          </p:cNvSpPr>
          <p:nvPr>
            <p:ph type="title"/>
          </p:nvPr>
        </p:nvSpPr>
        <p:spPr>
          <a:xfrm>
            <a:off x="8141110" y="639098"/>
            <a:ext cx="3727429" cy="3494790"/>
          </a:xfrm>
        </p:spPr>
        <p:txBody>
          <a:bodyPr vert="horz" lIns="91440" tIns="45720" rIns="91440" bIns="45720" rtlCol="0" anchor="b">
            <a:normAutofit/>
          </a:bodyPr>
          <a:lstStyle/>
          <a:p>
            <a:r>
              <a:rPr lang="en-US" sz="4200">
                <a:solidFill>
                  <a:schemeClr val="tx1">
                    <a:lumMod val="85000"/>
                    <a:lumOff val="15000"/>
                  </a:schemeClr>
                </a:solidFill>
              </a:rPr>
              <a:t>What is prototyping?</a:t>
            </a:r>
          </a:p>
        </p:txBody>
      </p:sp>
      <p:pic>
        <p:nvPicPr>
          <p:cNvPr id="4" name="Content Placeholder 3">
            <a:extLst>
              <a:ext uri="{FF2B5EF4-FFF2-40B4-BE49-F238E27FC236}">
                <a16:creationId xmlns:a16="http://schemas.microsoft.com/office/drawing/2014/main" id="{13233ABB-54D8-48CC-8E12-EE8F861E0AE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1145336"/>
            <a:ext cx="6912217" cy="4043646"/>
          </a:xfrm>
          <a:prstGeom prst="rect">
            <a:avLst/>
          </a:prstGeom>
          <a:noFill/>
        </p:spPr>
      </p:pic>
      <p:cxnSp>
        <p:nvCxnSpPr>
          <p:cNvPr id="28" name="Straight Connector 2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022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0CC46-01EC-4C47-B771-F6873B7DFE91}"/>
              </a:ext>
            </a:extLst>
          </p:cNvPr>
          <p:cNvSpPr>
            <a:spLocks noGrp="1"/>
          </p:cNvSpPr>
          <p:nvPr>
            <p:ph type="title"/>
          </p:nvPr>
        </p:nvSpPr>
        <p:spPr>
          <a:xfrm>
            <a:off x="858749" y="963997"/>
            <a:ext cx="3787457" cy="4938361"/>
          </a:xfrm>
        </p:spPr>
        <p:txBody>
          <a:bodyPr anchor="ctr">
            <a:normAutofit/>
          </a:bodyPr>
          <a:lstStyle/>
          <a:p>
            <a:pPr algn="r"/>
            <a:r>
              <a:rPr lang="vi-VN" dirty="0"/>
              <a:t>2 Type:</a:t>
            </a:r>
            <a:endParaRPr lang="en-US" dirty="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1641B9-D004-4B33-AAFD-A2EEE2CC8125}"/>
              </a:ext>
            </a:extLst>
          </p:cNvPr>
          <p:cNvSpPr>
            <a:spLocks noGrp="1"/>
          </p:cNvSpPr>
          <p:nvPr>
            <p:ph idx="1"/>
          </p:nvPr>
        </p:nvSpPr>
        <p:spPr>
          <a:xfrm>
            <a:off x="5301798" y="963507"/>
            <a:ext cx="5968181" cy="4938851"/>
          </a:xfrm>
        </p:spPr>
        <p:txBody>
          <a:bodyPr anchor="ctr">
            <a:normAutofit/>
          </a:bodyPr>
          <a:lstStyle/>
          <a:p>
            <a:pPr>
              <a:buFont typeface="Arial" panose="020B0604020202020204" pitchFamily="34" charset="0"/>
              <a:buChar char="•"/>
            </a:pPr>
            <a:r>
              <a:rPr lang="en-US" dirty="0"/>
              <a:t> </a:t>
            </a:r>
            <a:r>
              <a:rPr lang="vi-VN" dirty="0"/>
              <a:t>Throw-away prototyping</a:t>
            </a:r>
            <a:endParaRPr lang="en-US" dirty="0"/>
          </a:p>
          <a:p>
            <a:pPr>
              <a:buFont typeface="Arial" panose="020B0604020202020204" pitchFamily="34" charset="0"/>
              <a:buChar char="•"/>
            </a:pPr>
            <a:r>
              <a:rPr lang="en-US" dirty="0"/>
              <a:t> </a:t>
            </a:r>
            <a:r>
              <a:rPr lang="vi-VN" dirty="0"/>
              <a:t>Evolutionary prototyping</a:t>
            </a:r>
            <a:endParaRPr lang="en-US" dirty="0"/>
          </a:p>
          <a:p>
            <a:endParaRPr lang="en-US" dirty="0"/>
          </a:p>
        </p:txBody>
      </p:sp>
    </p:spTree>
    <p:extLst>
      <p:ext uri="{BB962C8B-B14F-4D97-AF65-F5344CB8AC3E}">
        <p14:creationId xmlns:p14="http://schemas.microsoft.com/office/powerpoint/2010/main" val="283063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05A25-16AA-435C-B184-134235D095AC}"/>
              </a:ext>
            </a:extLst>
          </p:cNvPr>
          <p:cNvSpPr>
            <a:spLocks noGrp="1"/>
          </p:cNvSpPr>
          <p:nvPr>
            <p:ph type="title"/>
          </p:nvPr>
        </p:nvSpPr>
        <p:spPr>
          <a:xfrm>
            <a:off x="6730000" y="639098"/>
            <a:ext cx="4813072" cy="3494790"/>
          </a:xfrm>
        </p:spPr>
        <p:txBody>
          <a:bodyPr vert="horz" lIns="91440" tIns="45720" rIns="91440" bIns="45720" rtlCol="0" anchor="b">
            <a:normAutofit/>
          </a:bodyPr>
          <a:lstStyle/>
          <a:p>
            <a:r>
              <a:rPr lang="en-US" sz="5000">
                <a:solidFill>
                  <a:schemeClr val="tx1">
                    <a:lumMod val="85000"/>
                    <a:lumOff val="15000"/>
                  </a:schemeClr>
                </a:solidFill>
              </a:rPr>
              <a:t>Advantages and disadvantages:</a:t>
            </a:r>
          </a:p>
        </p:txBody>
      </p:sp>
      <p:pic>
        <p:nvPicPr>
          <p:cNvPr id="4" name="Content Placeholder 3">
            <a:extLst>
              <a:ext uri="{FF2B5EF4-FFF2-40B4-BE49-F238E27FC236}">
                <a16:creationId xmlns:a16="http://schemas.microsoft.com/office/drawing/2014/main" id="{CFD21F72-F298-43F8-8741-BD3ED3D5A5A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1587" y="640081"/>
            <a:ext cx="5066824" cy="5054156"/>
          </a:xfrm>
          <a:prstGeom prst="rect">
            <a:avLst/>
          </a:prstGeom>
          <a:noFill/>
        </p:spPr>
      </p:pic>
      <p:cxnSp>
        <p:nvCxnSpPr>
          <p:cNvPr id="15" name="Straight Connector 14">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857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3B3B-C630-4164-9AE2-129F79D5C955}"/>
              </a:ext>
            </a:extLst>
          </p:cNvPr>
          <p:cNvSpPr>
            <a:spLocks noGrp="1"/>
          </p:cNvSpPr>
          <p:nvPr>
            <p:ph type="title"/>
          </p:nvPr>
        </p:nvSpPr>
        <p:spPr>
          <a:xfrm>
            <a:off x="1097280" y="286603"/>
            <a:ext cx="10058400" cy="1450757"/>
          </a:xfrm>
        </p:spPr>
        <p:txBody>
          <a:bodyPr>
            <a:normAutofit/>
          </a:bodyPr>
          <a:lstStyle/>
          <a:p>
            <a:r>
              <a:rPr lang="en-US" b="1"/>
              <a:t>The value of prototyping: </a:t>
            </a:r>
            <a:endParaRPr lang="en-US" dirty="0"/>
          </a:p>
        </p:txBody>
      </p:sp>
      <p:cxnSp>
        <p:nvCxnSpPr>
          <p:cNvPr id="25" name="Straight Connector 2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46FF3D8-9B2D-42C0-8689-84D21F6CC189}"/>
              </a:ext>
            </a:extLst>
          </p:cNvPr>
          <p:cNvGraphicFramePr>
            <a:graphicFrameLocks noGrp="1"/>
          </p:cNvGraphicFramePr>
          <p:nvPr>
            <p:ph idx="1"/>
            <p:extLst>
              <p:ext uri="{D42A27DB-BD31-4B8C-83A1-F6EECF244321}">
                <p14:modId xmlns:p14="http://schemas.microsoft.com/office/powerpoint/2010/main" val="16750842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1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92A8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0903002-D32F-42D5-9C5C-E468439E5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679" y="801793"/>
            <a:ext cx="9501053" cy="5249332"/>
          </a:xfrm>
          <a:prstGeom prst="rect">
            <a:avLst/>
          </a:prstGeom>
        </p:spPr>
      </p:pic>
    </p:spTree>
    <p:extLst>
      <p:ext uri="{BB962C8B-B14F-4D97-AF65-F5344CB8AC3E}">
        <p14:creationId xmlns:p14="http://schemas.microsoft.com/office/powerpoint/2010/main" val="4007302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6EC82-5F4D-44E6-86EF-88F18E27D642}"/>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b="1">
                <a:solidFill>
                  <a:schemeClr val="tx1">
                    <a:lumMod val="85000"/>
                    <a:lumOff val="15000"/>
                  </a:schemeClr>
                </a:solidFill>
              </a:rPr>
              <a:t>Should you use Prototypes every time?</a:t>
            </a:r>
            <a:endParaRPr lang="en-US" sz="4600">
              <a:solidFill>
                <a:schemeClr val="tx1">
                  <a:lumMod val="85000"/>
                  <a:lumOff val="15000"/>
                </a:schemeClr>
              </a:solidFill>
            </a:endParaRPr>
          </a:p>
        </p:txBody>
      </p:sp>
      <p:pic>
        <p:nvPicPr>
          <p:cNvPr id="5" name="Content Placeholder 4" descr="A picture containing computer, drawing, table&#10;&#10;Description automatically generated">
            <a:extLst>
              <a:ext uri="{FF2B5EF4-FFF2-40B4-BE49-F238E27FC236}">
                <a16:creationId xmlns:a16="http://schemas.microsoft.com/office/drawing/2014/main" id="{DDA781DA-55E8-4E46-BFB8-9B27E0CECA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223098"/>
            <a:ext cx="6912217" cy="3888122"/>
          </a:xfrm>
          <a:prstGeom prst="rect">
            <a:avLst/>
          </a:prstGeom>
        </p:spPr>
      </p:pic>
      <p:cxnSp>
        <p:nvCxnSpPr>
          <p:cNvPr id="22"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477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89F93-B8DD-4CDB-8080-2E65EEB4047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200">
                <a:solidFill>
                  <a:schemeClr val="tx1">
                    <a:lumMod val="85000"/>
                    <a:lumOff val="15000"/>
                  </a:schemeClr>
                </a:solidFill>
              </a:rPr>
              <a:t>What is Brainstorming?</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5890074"/>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6">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DBF52-FD4A-48FC-8BDC-015C6DB5E05A}"/>
              </a:ext>
            </a:extLst>
          </p:cNvPr>
          <p:cNvSpPr>
            <a:spLocks noGrp="1"/>
          </p:cNvSpPr>
          <p:nvPr>
            <p:ph type="title"/>
          </p:nvPr>
        </p:nvSpPr>
        <p:spPr>
          <a:xfrm>
            <a:off x="5396248" y="758952"/>
            <a:ext cx="5759431" cy="3566160"/>
          </a:xfrm>
        </p:spPr>
        <p:txBody>
          <a:bodyPr vert="horz" lIns="91440" tIns="45720" rIns="91440" bIns="45720" rtlCol="0" anchor="b">
            <a:normAutofit/>
          </a:bodyPr>
          <a:lstStyle/>
          <a:p>
            <a:r>
              <a:rPr lang="en-US" sz="7400" dirty="0">
                <a:solidFill>
                  <a:schemeClr val="tx1">
                    <a:lumMod val="85000"/>
                    <a:lumOff val="15000"/>
                  </a:schemeClr>
                </a:solidFill>
              </a:rPr>
              <a:t>THANK YOU FOR WATCHING</a:t>
            </a:r>
          </a:p>
        </p:txBody>
      </p:sp>
      <p:pic>
        <p:nvPicPr>
          <p:cNvPr id="7" name="Graphic 6" descr="Clapping hands">
            <a:extLst>
              <a:ext uri="{FF2B5EF4-FFF2-40B4-BE49-F238E27FC236}">
                <a16:creationId xmlns:a16="http://schemas.microsoft.com/office/drawing/2014/main" id="{B5ECAB9D-A7E5-417B-ABB3-9CB82CB3C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33999" y="1163529"/>
            <a:ext cx="4001315" cy="4001315"/>
          </a:xfrm>
          <a:prstGeom prst="rect">
            <a:avLst/>
          </a:prstGeom>
        </p:spPr>
      </p:pic>
      <p:cxnSp>
        <p:nvCxnSpPr>
          <p:cNvPr id="36" name="Straight Connector 28">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0">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530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979BFF-1119-4731-ACD8-39174333E91E}"/>
              </a:ext>
            </a:extLst>
          </p:cNvPr>
          <p:cNvPicPr/>
          <p:nvPr/>
        </p:nvPicPr>
        <p:blipFill>
          <a:blip r:embed="rId2">
            <a:extLst>
              <a:ext uri="{28A0092B-C50C-407E-A947-70E740481C1C}">
                <a14:useLocalDpi xmlns:a14="http://schemas.microsoft.com/office/drawing/2010/main" val="0"/>
              </a:ext>
            </a:extLst>
          </a:blip>
          <a:stretch>
            <a:fillRect/>
          </a:stretch>
        </p:blipFill>
        <p:spPr>
          <a:xfrm>
            <a:off x="633999" y="1676164"/>
            <a:ext cx="6583227" cy="3242239"/>
          </a:xfrm>
          <a:prstGeom prst="rect">
            <a:avLst/>
          </a:prstGeom>
        </p:spPr>
      </p:pic>
      <p:cxnSp>
        <p:nvCxnSpPr>
          <p:cNvPr id="42" name="Straight Connector 10">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2ECDDB-1B61-438A-92A4-708700334E0F}"/>
              </a:ext>
            </a:extLst>
          </p:cNvPr>
          <p:cNvSpPr>
            <a:spLocks noGrp="1"/>
          </p:cNvSpPr>
          <p:nvPr>
            <p:ph idx="1"/>
          </p:nvPr>
        </p:nvSpPr>
        <p:spPr>
          <a:xfrm>
            <a:off x="7859485" y="2407436"/>
            <a:ext cx="3690257" cy="3461658"/>
          </a:xfrm>
        </p:spPr>
        <p:txBody>
          <a:bodyPr>
            <a:normAutofit fontScale="85000" lnSpcReduction="10000"/>
          </a:bodyPr>
          <a:lstStyle/>
          <a:p>
            <a:pPr algn="just">
              <a:lnSpc>
                <a:spcPct val="110000"/>
              </a:lnSpc>
            </a:pPr>
            <a:r>
              <a:rPr lang="en-US" sz="1800" dirty="0"/>
              <a:t>Brainstorming is a group problem-solving method that involves the spontaneous contribution of creative ideas and solutions. This technique requires intensive, freewheeling discussion in which every member of the group is encouraged to think aloud and suggest as many ideas as possible based on their diverse knowledge. Analysis, discussion or criticism / commenting is only allowed when the meeting is over and the outcome of the evaluation phase is over</a:t>
            </a:r>
            <a:r>
              <a:rPr lang="en-US" sz="1800" i="1" dirty="0"/>
              <a:t>.</a:t>
            </a:r>
            <a:endParaRPr lang="en-US" sz="1800" dirty="0"/>
          </a:p>
        </p:txBody>
      </p:sp>
      <p:sp>
        <p:nvSpPr>
          <p:cNvPr id="43" name="Rectangle 12">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445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6309F-5DE3-40D2-8601-6A837DFF2F51}"/>
              </a:ext>
            </a:extLst>
          </p:cNvPr>
          <p:cNvSpPr>
            <a:spLocks noGrp="1"/>
          </p:cNvSpPr>
          <p:nvPr>
            <p:ph type="title"/>
          </p:nvPr>
        </p:nvSpPr>
        <p:spPr>
          <a:xfrm>
            <a:off x="7859485" y="634946"/>
            <a:ext cx="3690257" cy="1450757"/>
          </a:xfrm>
        </p:spPr>
        <p:txBody>
          <a:bodyPr>
            <a:normAutofit/>
          </a:bodyPr>
          <a:lstStyle/>
          <a:p>
            <a:br>
              <a:rPr lang="en-US" sz="2400"/>
            </a:br>
            <a:r>
              <a:rPr lang="en-GB" sz="2400"/>
              <a:t>Brainstorming has many uses but is most often in the areas of:</a:t>
            </a:r>
            <a:endParaRPr lang="en-US" sz="2400"/>
          </a:p>
        </p:txBody>
      </p:sp>
      <p:pic>
        <p:nvPicPr>
          <p:cNvPr id="6" name="Picture 5">
            <a:extLst>
              <a:ext uri="{FF2B5EF4-FFF2-40B4-BE49-F238E27FC236}">
                <a16:creationId xmlns:a16="http://schemas.microsoft.com/office/drawing/2014/main" id="{01A8DBE1-E29F-4425-B199-7BAD56113FC0}"/>
              </a:ext>
            </a:extLst>
          </p:cNvPr>
          <p:cNvPicPr/>
          <p:nvPr/>
        </p:nvPicPr>
        <p:blipFill rotWithShape="1">
          <a:blip r:embed="rId2">
            <a:extLst>
              <a:ext uri="{28A0092B-C50C-407E-A947-70E740481C1C}">
                <a14:useLocalDpi xmlns:a14="http://schemas.microsoft.com/office/drawing/2010/main" val="0"/>
              </a:ext>
            </a:extLst>
          </a:blip>
          <a:srcRect l="18408" r="29082" b="-1"/>
          <a:stretch/>
        </p:blipFill>
        <p:spPr>
          <a:xfrm>
            <a:off x="634001" y="640077"/>
            <a:ext cx="3409179" cy="5314406"/>
          </a:xfrm>
          <a:prstGeom prst="rect">
            <a:avLst/>
          </a:prstGeom>
        </p:spPr>
      </p:pic>
      <p:pic>
        <p:nvPicPr>
          <p:cNvPr id="4" name="Picture 3">
            <a:extLst>
              <a:ext uri="{FF2B5EF4-FFF2-40B4-BE49-F238E27FC236}">
                <a16:creationId xmlns:a16="http://schemas.microsoft.com/office/drawing/2014/main" id="{57C80C00-477F-4943-A8E5-04F2C6F553B6}"/>
              </a:ext>
            </a:extLst>
          </p:cNvPr>
          <p:cNvPicPr/>
          <p:nvPr/>
        </p:nvPicPr>
        <p:blipFill rotWithShape="1">
          <a:blip r:embed="rId3">
            <a:extLst>
              <a:ext uri="{28A0092B-C50C-407E-A947-70E740481C1C}">
                <a14:useLocalDpi xmlns:a14="http://schemas.microsoft.com/office/drawing/2010/main" val="0"/>
              </a:ext>
            </a:extLst>
          </a:blip>
          <a:srcRect l="1429" r="11696" b="-3"/>
          <a:stretch/>
        </p:blipFill>
        <p:spPr>
          <a:xfrm>
            <a:off x="4134617" y="640084"/>
            <a:ext cx="3409182" cy="2611480"/>
          </a:xfrm>
          <a:prstGeom prst="rect">
            <a:avLst/>
          </a:prstGeom>
        </p:spPr>
      </p:pic>
      <p:cxnSp>
        <p:nvCxnSpPr>
          <p:cNvPr id="13" name="Straight Connector 1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FF5C4B-0342-4DD9-941C-54EA41A1AE8B}"/>
              </a:ext>
            </a:extLst>
          </p:cNvPr>
          <p:cNvPicPr/>
          <p:nvPr/>
        </p:nvPicPr>
        <p:blipFill rotWithShape="1">
          <a:blip r:embed="rId4">
            <a:extLst>
              <a:ext uri="{28A0092B-C50C-407E-A947-70E740481C1C}">
                <a14:useLocalDpi xmlns:a14="http://schemas.microsoft.com/office/drawing/2010/main" val="0"/>
              </a:ext>
            </a:extLst>
          </a:blip>
          <a:srcRect t="6198" r="-3" b="1877"/>
          <a:stretch/>
        </p:blipFill>
        <p:spPr>
          <a:xfrm>
            <a:off x="4134616" y="3343005"/>
            <a:ext cx="3409175" cy="2611481"/>
          </a:xfrm>
          <a:prstGeom prst="rect">
            <a:avLst/>
          </a:prstGeom>
        </p:spPr>
      </p:pic>
      <p:sp>
        <p:nvSpPr>
          <p:cNvPr id="3" name="Content Placeholder 2">
            <a:extLst>
              <a:ext uri="{FF2B5EF4-FFF2-40B4-BE49-F238E27FC236}">
                <a16:creationId xmlns:a16="http://schemas.microsoft.com/office/drawing/2014/main" id="{6E821EF3-6DCA-4F47-8E10-DD77C95BE578}"/>
              </a:ext>
            </a:extLst>
          </p:cNvPr>
          <p:cNvSpPr>
            <a:spLocks noGrp="1"/>
          </p:cNvSpPr>
          <p:nvPr>
            <p:ph idx="1"/>
          </p:nvPr>
        </p:nvSpPr>
        <p:spPr>
          <a:xfrm>
            <a:off x="7859485" y="2407436"/>
            <a:ext cx="3690257" cy="3461658"/>
          </a:xfrm>
        </p:spPr>
        <p:txBody>
          <a:bodyPr>
            <a:normAutofit/>
          </a:bodyPr>
          <a:lstStyle/>
          <a:p>
            <a:r>
              <a:rPr lang="en-GB" sz="1800"/>
              <a:t>Advertising- Develop ideas for advertising periods.</a:t>
            </a:r>
            <a:endParaRPr lang="en-US" sz="1800"/>
          </a:p>
          <a:p>
            <a:r>
              <a:rPr lang="en-GB" sz="1800"/>
              <a:t>Problem solving - problems, new ways of addressing, impact analysis, and evaluation of problems.</a:t>
            </a:r>
            <a:endParaRPr lang="en-US" sz="1800"/>
          </a:p>
          <a:p>
            <a:r>
              <a:rPr lang="en-GB" sz="1800"/>
              <a:t>Process management - Find ways to improve work efficiency and product handling .</a:t>
            </a:r>
            <a:endParaRPr lang="en-US" sz="1800"/>
          </a:p>
          <a:p>
            <a:endParaRPr lang="en-US" sz="1800"/>
          </a:p>
        </p:txBody>
      </p:sp>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66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9D5C8E-FF2F-4BE8-AFC6-0E8745EFA1A2}"/>
              </a:ext>
            </a:extLst>
          </p:cNvPr>
          <p:cNvPicPr/>
          <p:nvPr/>
        </p:nvPicPr>
        <p:blipFill rotWithShape="1">
          <a:blip r:embed="rId2">
            <a:extLst>
              <a:ext uri="{28A0092B-C50C-407E-A947-70E740481C1C}">
                <a14:useLocalDpi xmlns:a14="http://schemas.microsoft.com/office/drawing/2010/main" val="0"/>
              </a:ext>
            </a:extLst>
          </a:blip>
          <a:srcRect l="16969" r="15043" b="1"/>
          <a:stretch/>
        </p:blipFill>
        <p:spPr>
          <a:xfrm>
            <a:off x="2" y="10"/>
            <a:ext cx="4635313" cy="3251555"/>
          </a:xfrm>
          <a:prstGeom prst="rect">
            <a:avLst/>
          </a:prstGeom>
        </p:spPr>
      </p:pic>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2E0101-A865-4A4A-88BB-27571B328C9B}"/>
              </a:ext>
            </a:extLst>
          </p:cNvPr>
          <p:cNvPicPr/>
          <p:nvPr/>
        </p:nvPicPr>
        <p:blipFill rotWithShape="1">
          <a:blip r:embed="rId3">
            <a:extLst>
              <a:ext uri="{28A0092B-C50C-407E-A947-70E740481C1C}">
                <a14:useLocalDpi xmlns:a14="http://schemas.microsoft.com/office/drawing/2010/main" val="0"/>
              </a:ext>
            </a:extLst>
          </a:blip>
          <a:srcRect r="2" b="704"/>
          <a:stretch/>
        </p:blipFill>
        <p:spPr>
          <a:xfrm>
            <a:off x="-1" y="3337868"/>
            <a:ext cx="4635314" cy="3062931"/>
          </a:xfrm>
          <a:prstGeom prst="rect">
            <a:avLst/>
          </a:prstGeom>
        </p:spPr>
      </p:pic>
      <p:sp>
        <p:nvSpPr>
          <p:cNvPr id="3" name="Content Placeholder 2">
            <a:extLst>
              <a:ext uri="{FF2B5EF4-FFF2-40B4-BE49-F238E27FC236}">
                <a16:creationId xmlns:a16="http://schemas.microsoft.com/office/drawing/2014/main" id="{100DAB08-82DA-4402-9550-9309CB46D6E5}"/>
              </a:ext>
            </a:extLst>
          </p:cNvPr>
          <p:cNvSpPr>
            <a:spLocks noGrp="1"/>
          </p:cNvSpPr>
          <p:nvPr>
            <p:ph idx="1"/>
          </p:nvPr>
        </p:nvSpPr>
        <p:spPr>
          <a:xfrm>
            <a:off x="5117308" y="2407436"/>
            <a:ext cx="6432434" cy="3461658"/>
          </a:xfrm>
        </p:spPr>
        <p:txBody>
          <a:bodyPr>
            <a:normAutofit/>
          </a:bodyPr>
          <a:lstStyle/>
          <a:p>
            <a:r>
              <a:rPr lang="en-GB" dirty="0"/>
              <a:t>Managing topics - object identification, risk level, distributions, work schedules, resources, roles and responsibilities, tips, issues.</a:t>
            </a:r>
            <a:endParaRPr lang="en-US" dirty="0"/>
          </a:p>
          <a:p>
            <a:r>
              <a:rPr lang="en-GB" dirty="0"/>
              <a:t>Team Building - Create sharing and discuss ideas while encouraging people in the team to think.</a:t>
            </a:r>
            <a:endParaRPr lang="en-US" dirty="0"/>
          </a:p>
          <a:p>
            <a:endParaRPr lang="en-US" dirty="0"/>
          </a:p>
        </p:txBody>
      </p:sp>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720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25029-43C2-4466-9318-CC7D3F100127}"/>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800" dirty="0">
                <a:solidFill>
                  <a:schemeClr val="tx1">
                    <a:lumMod val="85000"/>
                    <a:lumOff val="15000"/>
                  </a:schemeClr>
                </a:solidFill>
              </a:rPr>
              <a:t>The benefits of Brainstorming in Business Analysis</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8001835"/>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365D0-1F7C-41E7-B895-B882939D9A62}"/>
              </a:ext>
            </a:extLst>
          </p:cNvPr>
          <p:cNvSpPr>
            <a:spLocks noGrp="1"/>
          </p:cNvSpPr>
          <p:nvPr>
            <p:ph type="title"/>
          </p:nvPr>
        </p:nvSpPr>
        <p:spPr>
          <a:xfrm>
            <a:off x="838201" y="345810"/>
            <a:ext cx="4960945" cy="1325563"/>
          </a:xfrm>
        </p:spPr>
        <p:txBody>
          <a:bodyPr>
            <a:normAutofit/>
          </a:bodyPr>
          <a:lstStyle/>
          <a:p>
            <a:r>
              <a:rPr lang="en-US" sz="2800" dirty="0">
                <a:ln w="0"/>
                <a:solidFill>
                  <a:schemeClr val="accent1"/>
                </a:solidFill>
                <a:effectLst>
                  <a:outerShdw blurRad="38100" dist="25400" dir="5400000" algn="ctr" rotWithShape="0">
                    <a:srgbClr val="6E747A">
                      <a:alpha val="43000"/>
                    </a:srgbClr>
                  </a:outerShdw>
                </a:effectLst>
              </a:rPr>
              <a:t>What's benefits of Brainstorming in business analysis?</a:t>
            </a:r>
          </a:p>
        </p:txBody>
      </p:sp>
      <p:sp>
        <p:nvSpPr>
          <p:cNvPr id="3" name="Content Placeholder 2">
            <a:extLst>
              <a:ext uri="{FF2B5EF4-FFF2-40B4-BE49-F238E27FC236}">
                <a16:creationId xmlns:a16="http://schemas.microsoft.com/office/drawing/2014/main" id="{3441DCC2-71F8-404D-B7E1-0C7201250A63}"/>
              </a:ext>
            </a:extLst>
          </p:cNvPr>
          <p:cNvSpPr>
            <a:spLocks noGrp="1"/>
          </p:cNvSpPr>
          <p:nvPr>
            <p:ph idx="1"/>
          </p:nvPr>
        </p:nvSpPr>
        <p:spPr>
          <a:xfrm>
            <a:off x="838201" y="1825625"/>
            <a:ext cx="4933462" cy="4351338"/>
          </a:xfrm>
        </p:spPr>
        <p:txBody>
          <a:bodyPr>
            <a:normAutofit/>
          </a:bodyPr>
          <a:lstStyle/>
          <a:p>
            <a:pPr marL="457200" indent="-457200">
              <a:buFont typeface="+mj-lt"/>
              <a:buAutoNum type="arabicPeriod"/>
            </a:pPr>
            <a:r>
              <a:rPr lang="en-US" sz="2000" dirty="0"/>
              <a:t>Brainstorms allow for others to freely propose ideas</a:t>
            </a:r>
          </a:p>
          <a:p>
            <a:pPr marL="457200" lvl="0" indent="-457200">
              <a:buFont typeface="+mj-lt"/>
              <a:buAutoNum type="arabicPeriod"/>
            </a:pPr>
            <a:r>
              <a:rPr lang="en-US" sz="2000" dirty="0"/>
              <a:t>These are easy to learn and perform</a:t>
            </a:r>
          </a:p>
          <a:p>
            <a:pPr marL="457200" lvl="0" indent="-457200">
              <a:buFont typeface="+mj-lt"/>
              <a:buAutoNum type="arabicPeriod"/>
            </a:pPr>
            <a:r>
              <a:rPr lang="en-US" sz="2000" dirty="0"/>
              <a:t>The costs for a brainstorming session are very low</a:t>
            </a:r>
          </a:p>
          <a:p>
            <a:pPr marL="457200" indent="-457200">
              <a:buFont typeface="+mj-lt"/>
              <a:buAutoNum type="arabicPeriod"/>
            </a:pPr>
            <a:r>
              <a:rPr lang="en-US" sz="2000" dirty="0"/>
              <a:t>There are only a few basic rules to follow</a:t>
            </a:r>
          </a:p>
          <a:p>
            <a:pPr marL="457200" indent="-457200">
              <a:buFont typeface="+mj-lt"/>
              <a:buAutoNum type="arabicPeriod"/>
            </a:pPr>
            <a:r>
              <a:rPr lang="en-US" sz="2000" dirty="0"/>
              <a:t>Because the ideas are not criticized or rejected during a brainstorming session, interesting proposals can be refined gradually</a:t>
            </a:r>
          </a:p>
          <a:p>
            <a:pPr marL="457200" indent="-457200">
              <a:buFont typeface="+mj-lt"/>
              <a:buAutoNum type="arabicPeriod"/>
            </a:pPr>
            <a:r>
              <a:rPr lang="en-US" sz="2000" dirty="0"/>
              <a:t>Joint brainstorming improves the working atmosphere</a:t>
            </a:r>
          </a:p>
          <a:p>
            <a:endParaRPr lang="en-US" sz="2000" dirty="0"/>
          </a:p>
          <a:p>
            <a:endParaRPr lang="en-US" sz="2000" dirty="0"/>
          </a:p>
          <a:p>
            <a:endParaRPr lang="en-US" sz="2000" dirty="0"/>
          </a:p>
        </p:txBody>
      </p:sp>
      <p:pic>
        <p:nvPicPr>
          <p:cNvPr id="4" name="Picture 3" descr="IMG_256">
            <a:extLst>
              <a:ext uri="{FF2B5EF4-FFF2-40B4-BE49-F238E27FC236}">
                <a16:creationId xmlns:a16="http://schemas.microsoft.com/office/drawing/2014/main" id="{76D6381E-1BAE-4065-A915-96E516DCC012}"/>
              </a:ext>
            </a:extLst>
          </p:cNvPr>
          <p:cNvPicPr/>
          <p:nvPr/>
        </p:nvPicPr>
        <p:blipFill rotWithShape="1">
          <a:blip r:embed="rId2"/>
          <a:srcRect l="26307" r="19272" b="2"/>
          <a:stretch/>
        </p:blipFill>
        <p:spPr>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p:spPr>
      </p:pic>
      <p:sp>
        <p:nvSpPr>
          <p:cNvPr id="35" name="Arc 2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3" name="Picture 22" descr="IMG_256">
            <a:extLst>
              <a:ext uri="{FF2B5EF4-FFF2-40B4-BE49-F238E27FC236}">
                <a16:creationId xmlns:a16="http://schemas.microsoft.com/office/drawing/2014/main" id="{501887EB-7655-4FED-A71A-9298F6E2C5E9}"/>
              </a:ext>
            </a:extLst>
          </p:cNvPr>
          <p:cNvPicPr/>
          <p:nvPr/>
        </p:nvPicPr>
        <p:blipFill rotWithShape="1">
          <a:blip r:embed="rId3"/>
          <a:srcRect l="9866" r="12038" b="4"/>
          <a:stretch/>
        </p:blipFill>
        <p:spPr>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p:spPr>
      </p:pic>
      <p:pic>
        <p:nvPicPr>
          <p:cNvPr id="20" name="Picture 19" descr="IMG_256">
            <a:extLst>
              <a:ext uri="{FF2B5EF4-FFF2-40B4-BE49-F238E27FC236}">
                <a16:creationId xmlns:a16="http://schemas.microsoft.com/office/drawing/2014/main" id="{9D9503E0-6E9F-4292-84CC-E6162EF27CA9}"/>
              </a:ext>
            </a:extLst>
          </p:cNvPr>
          <p:cNvPicPr/>
          <p:nvPr/>
        </p:nvPicPr>
        <p:blipFill rotWithShape="1">
          <a:blip r:embed="rId4"/>
          <a:srcRect l="35867" r="32364" b="-2"/>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a:noFill/>
        </p:spPr>
      </p:pic>
    </p:spTree>
    <p:extLst>
      <p:ext uri="{BB962C8B-B14F-4D97-AF65-F5344CB8AC3E}">
        <p14:creationId xmlns:p14="http://schemas.microsoft.com/office/powerpoint/2010/main" val="122332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95016-BC66-4DE0-A63F-45BCEF346B7C}"/>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800" dirty="0">
                <a:solidFill>
                  <a:schemeClr val="tx1">
                    <a:lumMod val="85000"/>
                    <a:lumOff val="15000"/>
                  </a:schemeClr>
                </a:solidFill>
              </a:rPr>
              <a:t>How to Facilitate a Brainstorming Session?</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7387823"/>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089CD-3136-4ABD-961E-100F2F899536}"/>
              </a:ext>
            </a:extLst>
          </p:cNvPr>
          <p:cNvSpPr>
            <a:spLocks noGrp="1"/>
          </p:cNvSpPr>
          <p:nvPr>
            <p:ph type="title"/>
          </p:nvPr>
        </p:nvSpPr>
        <p:spPr>
          <a:xfrm>
            <a:off x="6730000" y="639097"/>
            <a:ext cx="4813072" cy="3494791"/>
          </a:xfrm>
        </p:spPr>
        <p:txBody>
          <a:bodyPr vert="horz" lIns="91440" tIns="45720" rIns="91440" bIns="45720" rtlCol="0" anchor="b">
            <a:normAutofit/>
          </a:bodyPr>
          <a:lstStyle/>
          <a:p>
            <a:r>
              <a:rPr lang="en-US" sz="8000">
                <a:solidFill>
                  <a:schemeClr val="tx1">
                    <a:lumMod val="85000"/>
                    <a:lumOff val="15000"/>
                  </a:schemeClr>
                </a:solidFill>
              </a:rPr>
              <a:t>1. Prepare a shared space</a:t>
            </a:r>
          </a:p>
        </p:txBody>
      </p:sp>
      <p:pic>
        <p:nvPicPr>
          <p:cNvPr id="5" name="Picture 4" descr="Vậy đâu là nguyên tắc trong một buổi Brainstorming hiệu quả?">
            <a:extLst>
              <a:ext uri="{FF2B5EF4-FFF2-40B4-BE49-F238E27FC236}">
                <a16:creationId xmlns:a16="http://schemas.microsoft.com/office/drawing/2014/main" id="{BCCBB982-B58D-4E22-89EB-7FED6B0952D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30380" y="639097"/>
            <a:ext cx="3878705" cy="2744184"/>
          </a:xfrm>
          <a:prstGeom prst="rect">
            <a:avLst/>
          </a:prstGeom>
          <a:noFill/>
        </p:spPr>
      </p:pic>
      <p:pic>
        <p:nvPicPr>
          <p:cNvPr id="4" name="Picture 3" descr="A picture containing clock&#10;&#10;Description automatically generated">
            <a:extLst>
              <a:ext uri="{FF2B5EF4-FFF2-40B4-BE49-F238E27FC236}">
                <a16:creationId xmlns:a16="http://schemas.microsoft.com/office/drawing/2014/main" id="{DD1915BD-9AAA-4007-ADCC-436570E660D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3467" y="3495124"/>
            <a:ext cx="5452534" cy="2699003"/>
          </a:xfrm>
          <a:prstGeom prst="rect">
            <a:avLst/>
          </a:prstGeom>
          <a:noFill/>
        </p:spPr>
      </p:pic>
      <p:cxnSp>
        <p:nvCxnSpPr>
          <p:cNvPr id="29" name="Straight Connector 28">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672A3B1-8EDA-4659-B988-1CE1EBCB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5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VTI">
  <a:themeElements>
    <a:clrScheme name="AnalogousFromLightSeedLeftStep">
      <a:dk1>
        <a:srgbClr val="000000"/>
      </a:dk1>
      <a:lt1>
        <a:srgbClr val="FFFFFF"/>
      </a:lt1>
      <a:dk2>
        <a:srgbClr val="3D4124"/>
      </a:dk2>
      <a:lt2>
        <a:srgbClr val="F0EFF2"/>
      </a:lt2>
      <a:accent1>
        <a:srgbClr val="92A87F"/>
      </a:accent1>
      <a:accent2>
        <a:srgbClr val="9FA571"/>
      </a:accent2>
      <a:accent3>
        <a:srgbClr val="ACA081"/>
      </a:accent3>
      <a:accent4>
        <a:srgbClr val="BA907F"/>
      </a:accent4>
      <a:accent5>
        <a:srgbClr val="C49399"/>
      </a:accent5>
      <a:accent6>
        <a:srgbClr val="BA7F9F"/>
      </a:accent6>
      <a:hlink>
        <a:srgbClr val="9C7BB8"/>
      </a:hlink>
      <a:folHlink>
        <a:srgbClr val="898989"/>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LightSeedLeftStep">
    <a:dk1>
      <a:srgbClr val="000000"/>
    </a:dk1>
    <a:lt1>
      <a:srgbClr val="FFFFFF"/>
    </a:lt1>
    <a:dk2>
      <a:srgbClr val="3D4124"/>
    </a:dk2>
    <a:lt2>
      <a:srgbClr val="F0EFF2"/>
    </a:lt2>
    <a:accent1>
      <a:srgbClr val="92A87F"/>
    </a:accent1>
    <a:accent2>
      <a:srgbClr val="9FA571"/>
    </a:accent2>
    <a:accent3>
      <a:srgbClr val="ACA081"/>
    </a:accent3>
    <a:accent4>
      <a:srgbClr val="BA907F"/>
    </a:accent4>
    <a:accent5>
      <a:srgbClr val="C49399"/>
    </a:accent5>
    <a:accent6>
      <a:srgbClr val="BA7F9F"/>
    </a:accent6>
    <a:hlink>
      <a:srgbClr val="9C7BB8"/>
    </a:hlink>
    <a:folHlink>
      <a:srgbClr val="898989"/>
    </a:folHlink>
  </a:clrScheme>
</a:themeOverride>
</file>

<file path=docProps/app.xml><?xml version="1.0" encoding="utf-8"?>
<Properties xmlns="http://schemas.openxmlformats.org/officeDocument/2006/extended-properties" xmlns:vt="http://schemas.openxmlformats.org/officeDocument/2006/docPropsVTypes">
  <TotalTime>38</TotalTime>
  <Words>379</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Sagona Book (Body)</vt:lpstr>
      <vt:lpstr>Arial</vt:lpstr>
      <vt:lpstr>Calibri</vt:lpstr>
      <vt:lpstr>Calibri Light</vt:lpstr>
      <vt:lpstr>Sagona Book</vt:lpstr>
      <vt:lpstr>Sagona ExtraLight</vt:lpstr>
      <vt:lpstr>Times New Roman</vt:lpstr>
      <vt:lpstr>RetrospectVTI</vt:lpstr>
      <vt:lpstr>Office Theme</vt:lpstr>
      <vt:lpstr>Brainstorming, prototyping, just InMind</vt:lpstr>
      <vt:lpstr>What is Brainstorming?</vt:lpstr>
      <vt:lpstr>PowerPoint Presentation</vt:lpstr>
      <vt:lpstr> Brainstorming has many uses but is most often in the areas of:</vt:lpstr>
      <vt:lpstr>PowerPoint Presentation</vt:lpstr>
      <vt:lpstr>The benefits of Brainstorming in Business Analysis</vt:lpstr>
      <vt:lpstr>What's benefits of Brainstorming in business analysis?</vt:lpstr>
      <vt:lpstr>How to Facilitate a Brainstorming Session?</vt:lpstr>
      <vt:lpstr>1. Prepare a shared space</vt:lpstr>
      <vt:lpstr>2. Set the rules</vt:lpstr>
      <vt:lpstr>3. Time-Box everything</vt:lpstr>
      <vt:lpstr>4. Write everything down</vt:lpstr>
      <vt:lpstr>Prototyping</vt:lpstr>
      <vt:lpstr>What is prototyping?</vt:lpstr>
      <vt:lpstr>2 Type:</vt:lpstr>
      <vt:lpstr>Advantages and disadvantages:</vt:lpstr>
      <vt:lpstr>The value of prototyping: </vt:lpstr>
      <vt:lpstr>PowerPoint Presentation</vt:lpstr>
      <vt:lpstr>Should you use Prototypes every time?</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Brainstorming, prototyping, just InMind</dc:title>
  <dc:creator>Le Hong Nguyen</dc:creator>
  <cp:lastModifiedBy>Le Hong Nguyen</cp:lastModifiedBy>
  <cp:revision>8</cp:revision>
  <dcterms:created xsi:type="dcterms:W3CDTF">2020-02-23T02:59:52Z</dcterms:created>
  <dcterms:modified xsi:type="dcterms:W3CDTF">2020-02-25T06:15:53Z</dcterms:modified>
</cp:coreProperties>
</file>