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BAAAC38D-0552-4C82-B593-E6124DFADBE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4907D986-8816-4272-A432-0437A28A982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xmlns="" id="{C669F5FD-ABD9-4C5C-BB50-C70BFC53A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74" b="2630"/>
          <a:stretch/>
        </p:blipFill>
        <p:spPr>
          <a:xfrm>
            <a:off x="-32" y="10"/>
            <a:ext cx="12192031" cy="4412136"/>
          </a:xfrm>
          <a:prstGeom prst="rect">
            <a:avLst/>
          </a:prstGeom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xmlns="" id="{0B4FB531-34DA-4777-9BD5-5B885DC3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B996BFD-211F-4722-A2C0-FDECD42C3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4915065"/>
            <a:ext cx="3900877" cy="1942924"/>
          </a:xfrm>
        </p:spPr>
        <p:txBody>
          <a:bodyPr anchor="ctr">
            <a:normAutofit/>
          </a:bodyPr>
          <a:lstStyle/>
          <a:p>
            <a:r>
              <a:rPr lang="en-US" sz="900" dirty="0"/>
              <a:t>SE130239 - </a:t>
            </a:r>
            <a:r>
              <a:rPr lang="en-US" sz="900" dirty="0" err="1"/>
              <a:t>Võ</a:t>
            </a:r>
            <a:r>
              <a:rPr lang="en-US" sz="900" dirty="0"/>
              <a:t> </a:t>
            </a:r>
            <a:r>
              <a:rPr lang="en-US" sz="900" dirty="0" err="1"/>
              <a:t>Hoàng</a:t>
            </a:r>
            <a:r>
              <a:rPr lang="en-US" sz="900" dirty="0"/>
              <a:t> </a:t>
            </a:r>
            <a:r>
              <a:rPr lang="en-US" sz="900" dirty="0" err="1"/>
              <a:t>Phúc</a:t>
            </a:r>
            <a:r>
              <a:rPr lang="en-US" sz="900" dirty="0"/>
              <a:t> </a:t>
            </a:r>
          </a:p>
          <a:p>
            <a:r>
              <a:rPr lang="en-US" sz="900" dirty="0"/>
              <a:t>SE130342 - LÊ HỒNG NGUYÊN</a:t>
            </a:r>
            <a:endParaRPr lang="vi-VN" sz="900" dirty="0"/>
          </a:p>
          <a:p>
            <a:r>
              <a:rPr lang="en-US" sz="900" dirty="0"/>
              <a:t>Se130264 - </a:t>
            </a:r>
            <a:r>
              <a:rPr lang="en-US" sz="900" dirty="0" err="1"/>
              <a:t>Vũ</a:t>
            </a:r>
            <a:r>
              <a:rPr lang="en-US" sz="900" dirty="0"/>
              <a:t> </a:t>
            </a:r>
            <a:r>
              <a:rPr lang="en-US" sz="900" dirty="0" err="1"/>
              <a:t>Thị</a:t>
            </a:r>
            <a:r>
              <a:rPr lang="en-US" sz="900" dirty="0"/>
              <a:t> Ngọc Mai</a:t>
            </a:r>
          </a:p>
          <a:p>
            <a:r>
              <a:rPr lang="en-US" sz="900" dirty="0"/>
              <a:t>SE130572 - ĐẶNG KHOA VĂN                              </a:t>
            </a:r>
          </a:p>
          <a:p>
            <a:r>
              <a:rPr lang="en-US" sz="900" dirty="0"/>
              <a:t>SE130566 - </a:t>
            </a:r>
            <a:r>
              <a:rPr lang="en-US" sz="900" dirty="0" err="1"/>
              <a:t>Hoàng</a:t>
            </a:r>
            <a:r>
              <a:rPr lang="en-US" sz="900" dirty="0"/>
              <a:t> Anh </a:t>
            </a:r>
            <a:r>
              <a:rPr lang="en-US" sz="900" dirty="0" err="1"/>
              <a:t>Thắng</a:t>
            </a:r>
            <a:endParaRPr lang="en-US" sz="900" dirty="0"/>
          </a:p>
          <a:p>
            <a:r>
              <a:rPr lang="vi-VN" sz="900" dirty="0">
                <a:latin typeface="Sagona Book (Body)"/>
              </a:rPr>
              <a:t>SE130449</a:t>
            </a:r>
            <a:r>
              <a:rPr lang="en-US" sz="900" dirty="0">
                <a:latin typeface="Sagona Book (Body)"/>
              </a:rPr>
              <a:t> - </a:t>
            </a:r>
            <a:r>
              <a:rPr lang="vi-VN" sz="900" dirty="0">
                <a:latin typeface="Sagona Book (Body)"/>
              </a:rPr>
              <a:t> Văn Thành Phương Đạt</a:t>
            </a:r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F94D5-3D9B-4206-B54E-F3F069B8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3" y="5120647"/>
            <a:ext cx="7579076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sz="4100" dirty="0">
                <a:solidFill>
                  <a:srgbClr val="FFFFFF"/>
                </a:solidFill>
              </a:rPr>
              <a:t>Explain the Software Requirements Specification (SRS) structure</a:t>
            </a:r>
            <a:endParaRPr lang="en-US" sz="41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5B557D3-D7B4-404B-84A1-9BD182BE5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7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3163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84277" y="1646184"/>
            <a:ext cx="0" cy="443809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09" y="1791983"/>
            <a:ext cx="568599" cy="568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8608" y="184545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5293" y="1753118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C00000"/>
                </a:solidFill>
              </a:rPr>
              <a:t>1. Introduction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329" y="2465420"/>
            <a:ext cx="568599" cy="568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329" y="3222843"/>
            <a:ext cx="568599" cy="5685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95293" y="332247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95293" y="256505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3762" y="2934386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</a:rPr>
              <a:t>2</a:t>
            </a:r>
            <a:r>
              <a:rPr lang="en-US" sz="2400" u="sng" dirty="0" smtClean="0">
                <a:solidFill>
                  <a:srgbClr val="C00000"/>
                </a:solidFill>
              </a:rPr>
              <a:t>. Overall </a:t>
            </a:r>
            <a:r>
              <a:rPr lang="en-US" sz="2400" u="sng" dirty="0" err="1" smtClean="0">
                <a:solidFill>
                  <a:srgbClr val="C00000"/>
                </a:solidFill>
              </a:rPr>
              <a:t>Descripton</a:t>
            </a:r>
            <a:endParaRPr lang="en-US" sz="2400" u="sng" dirty="0" smtClean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04" y="3890028"/>
            <a:ext cx="568599" cy="5685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78" y="4610830"/>
            <a:ext cx="568599" cy="5685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35177" y="4738933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Mai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9303" y="402366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216769" y="2383316"/>
            <a:ext cx="17350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16769" y="3839003"/>
            <a:ext cx="17350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16770" y="5280942"/>
            <a:ext cx="17350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95293" y="4277268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C00000"/>
                </a:solidFill>
              </a:rPr>
              <a:t>3. Requirements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67" y="5427726"/>
            <a:ext cx="568599" cy="5685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95293" y="552736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24158" y="5481193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</a:rPr>
              <a:t>4</a:t>
            </a:r>
            <a:r>
              <a:rPr lang="en-US" sz="2400" u="sng" dirty="0" smtClean="0">
                <a:solidFill>
                  <a:srgbClr val="C00000"/>
                </a:solidFill>
              </a:rPr>
              <a:t>. UML Analysis Models</a:t>
            </a:r>
          </a:p>
        </p:txBody>
      </p:sp>
    </p:spTree>
    <p:extLst>
      <p:ext uri="{BB962C8B-B14F-4D97-AF65-F5344CB8AC3E}">
        <p14:creationId xmlns:p14="http://schemas.microsoft.com/office/powerpoint/2010/main" val="6277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</TotalTime>
  <Words>79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Explain the Software Requirements Specification (SRS) structure</vt:lpstr>
      <vt:lpstr>Table of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Brainstorming, prototyping, just InMind</dc:title>
  <dc:creator>Le Hong Nguyen</dc:creator>
  <cp:lastModifiedBy>Dang Khoa Van</cp:lastModifiedBy>
  <cp:revision>12</cp:revision>
  <dcterms:created xsi:type="dcterms:W3CDTF">2020-02-23T02:59:52Z</dcterms:created>
  <dcterms:modified xsi:type="dcterms:W3CDTF">2020-03-10T05:41:16Z</dcterms:modified>
</cp:coreProperties>
</file>