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2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7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0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3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5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4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2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3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2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4595-2093-4C5D-B962-B8F17DB3A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948360"/>
            <a:ext cx="8689976" cy="832815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latin typeface="Segoe UI" panose="020B0502040204020203" pitchFamily="34" charset="0"/>
                <a:cs typeface="Segoe UI" panose="020B0502040204020203" pitchFamily="34" charset="0"/>
              </a:rPr>
              <a:t>AWS </a:t>
            </a:r>
            <a:r>
              <a:rPr kumimoji="1" lang="en-US" altLang="ja-JP" b="1">
                <a:latin typeface="Segoe UI" panose="020B0502040204020203" pitchFamily="34" charset="0"/>
                <a:cs typeface="Segoe UI" panose="020B0502040204020203" pitchFamily="34" charset="0"/>
              </a:rPr>
              <a:t>2020-01 </a:t>
            </a:r>
            <a:r>
              <a:rPr lang="en-US" altLang="ja-JP" b="1">
                <a:latin typeface="Segoe UI" panose="020B0502040204020203" pitchFamily="34" charset="0"/>
                <a:cs typeface="Segoe UI" panose="020B0502040204020203" pitchFamily="34" charset="0"/>
              </a:rPr>
              <a:t>GROUP</a:t>
            </a:r>
            <a:r>
              <a:rPr kumimoji="1" lang="en-US" altLang="ja-JP" b="1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1" lang="en-US" altLang="ja-JP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kumimoji="1" lang="ja-JP" alt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9532-69FB-4783-9732-C00157540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4050" y="3971925"/>
            <a:ext cx="1792288" cy="542925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b="1" u="sng">
                <a:latin typeface="Segoe UI" panose="020B0502040204020203" pitchFamily="34" charset="0"/>
                <a:cs typeface="Segoe UI" panose="020B0502040204020203" pitchFamily="34" charset="0"/>
              </a:rPr>
              <a:t>MEMBERS:</a:t>
            </a:r>
            <a:endParaRPr kumimoji="1" lang="ja-JP" altLang="en-US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865935-CB02-469E-98BA-E5FA502209D9}"/>
              </a:ext>
            </a:extLst>
          </p:cNvPr>
          <p:cNvSpPr txBox="1">
            <a:spLocks/>
          </p:cNvSpPr>
          <p:nvPr/>
        </p:nvSpPr>
        <p:spPr>
          <a:xfrm>
            <a:off x="7599362" y="3971925"/>
            <a:ext cx="4468813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quang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linh</a:t>
            </a:r>
            <a:endParaRPr lang="en-US" altLang="ja-JP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Phạm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thuần</a:t>
            </a:r>
            <a:endParaRPr lang="en-US" altLang="ja-JP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hoài</a:t>
            </a:r>
            <a:endParaRPr lang="en-US" altLang="ja-JP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4)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Trần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ngọc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tân</a:t>
            </a:r>
            <a:endParaRPr lang="en-US" altLang="ja-JP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ja-JP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A02486-080F-41DF-A623-3E2EC658F228}"/>
              </a:ext>
            </a:extLst>
          </p:cNvPr>
          <p:cNvSpPr txBox="1">
            <a:spLocks/>
          </p:cNvSpPr>
          <p:nvPr/>
        </p:nvSpPr>
        <p:spPr>
          <a:xfrm>
            <a:off x="408131" y="2271708"/>
            <a:ext cx="1792288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mentors:</a:t>
            </a:r>
            <a:endParaRPr lang="ja-JP" altLang="en-US" b="1" u="sng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4DD183E-F23F-45B7-8C63-0BE4FE6A1AD1}"/>
              </a:ext>
            </a:extLst>
          </p:cNvPr>
          <p:cNvSpPr txBox="1">
            <a:spLocks/>
          </p:cNvSpPr>
          <p:nvPr/>
        </p:nvSpPr>
        <p:spPr>
          <a:xfrm>
            <a:off x="2011363" y="2271708"/>
            <a:ext cx="3722687" cy="185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kumimoji="1"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 Lê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nhựt</a:t>
            </a:r>
            <a:endParaRPr lang="en-US" altLang="ja-JP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ngọc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minh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quân</a:t>
            </a:r>
            <a:endParaRPr lang="en-US" altLang="ja-JP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hoàng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long </a:t>
            </a:r>
            <a:r>
              <a:rPr lang="en-US" altLang="ja-JP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hải</a:t>
            </a:r>
            <a:r>
              <a:rPr lang="en-US" altLang="ja-JP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ja-JP" alt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75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1469-5F99-40AA-82DF-DA8B6F81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Tomato Delivery System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DE2C-3846-431A-A92D-C57FF447BB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3156" y="1801827"/>
            <a:ext cx="4820276" cy="2953054"/>
          </a:xfrm>
        </p:spPr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</a:p>
          <a:p>
            <a:pPr marL="0" indent="0">
              <a:buNone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1) Request ship</a:t>
            </a:r>
          </a:p>
          <a:p>
            <a:pPr marL="0" indent="0">
              <a:buNone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2) Pick shipper</a:t>
            </a:r>
          </a:p>
          <a:p>
            <a:pPr marL="0" indent="0">
              <a:buNone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3) Pick item</a:t>
            </a:r>
          </a:p>
          <a:p>
            <a:pPr marL="0" indent="0">
              <a:buNone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4) Ship to customer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13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9C7791-DBBB-4C86-A217-5C6E36E1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Tomato Delivery System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BCE2D1-3FB2-4442-9943-5F58B2E245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17" y="1919792"/>
            <a:ext cx="10363200" cy="428548"/>
          </a:xfrm>
        </p:spPr>
        <p:txBody>
          <a:bodyPr>
            <a:no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User react to system</a:t>
            </a:r>
          </a:p>
          <a:p>
            <a:pPr marL="800100" lvl="1" indent="-342900">
              <a:buAutoNum type="arabicParenR"/>
            </a:pPr>
            <a:endParaRPr kumimoji="1"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</a:p>
          <a:p>
            <a:pPr marL="0" indent="0">
              <a:buNone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 marL="0" indent="0">
              <a:buNone/>
            </a:pP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B4647-0FE0-4447-844E-BAE04EF1D245}"/>
              </a:ext>
            </a:extLst>
          </p:cNvPr>
          <p:cNvSpPr txBox="1"/>
          <p:nvPr/>
        </p:nvSpPr>
        <p:spPr>
          <a:xfrm>
            <a:off x="1819307" y="2830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Request ship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3447F-A6EF-4BCE-8338-5A29A4079BDC}"/>
              </a:ext>
            </a:extLst>
          </p:cNvPr>
          <p:cNvSpPr txBox="1"/>
          <p:nvPr/>
        </p:nvSpPr>
        <p:spPr>
          <a:xfrm>
            <a:off x="1736374" y="3629885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Pick shipper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F80BD-1D66-42BE-B5F5-894FBF618050}"/>
              </a:ext>
            </a:extLst>
          </p:cNvPr>
          <p:cNvSpPr txBox="1"/>
          <p:nvPr/>
        </p:nvSpPr>
        <p:spPr>
          <a:xfrm>
            <a:off x="1761785" y="4506055"/>
            <a:ext cx="126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Pick item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3F2FB-1817-4D17-B527-692FC47B2269}"/>
              </a:ext>
            </a:extLst>
          </p:cNvPr>
          <p:cNvSpPr txBox="1"/>
          <p:nvPr/>
        </p:nvSpPr>
        <p:spPr>
          <a:xfrm>
            <a:off x="1753070" y="4924189"/>
            <a:ext cx="206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Ship to customer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F9A34-9C28-4A69-B1E8-ABFAAD801192}"/>
              </a:ext>
            </a:extLst>
          </p:cNvPr>
          <p:cNvSpPr txBox="1"/>
          <p:nvPr/>
        </p:nvSpPr>
        <p:spPr>
          <a:xfrm>
            <a:off x="1819307" y="5856327"/>
            <a:ext cx="230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Request re-delivery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2AD93E-2EE8-4DB7-8D5B-49DEB0434ADC}"/>
              </a:ext>
            </a:extLst>
          </p:cNvPr>
          <p:cNvSpPr/>
          <p:nvPr/>
        </p:nvSpPr>
        <p:spPr>
          <a:xfrm>
            <a:off x="7305040" y="3804313"/>
            <a:ext cx="1467068" cy="91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TOMATO SYSTEM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9355D8-E008-491A-A4FB-98D21BEA2B38}"/>
              </a:ext>
            </a:extLst>
          </p:cNvPr>
          <p:cNvSpPr/>
          <p:nvPr/>
        </p:nvSpPr>
        <p:spPr>
          <a:xfrm>
            <a:off x="4131946" y="3876675"/>
            <a:ext cx="1634400" cy="76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Shop owner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70C889-6211-43AB-BCB5-F335C4AE98E2}"/>
              </a:ext>
            </a:extLst>
          </p:cNvPr>
          <p:cNvCxnSpPr>
            <a:cxnSpLocks/>
            <a:stCxn id="14" idx="6"/>
            <a:endCxn id="13" idx="1"/>
          </p:cNvCxnSpPr>
          <p:nvPr/>
        </p:nvCxnSpPr>
        <p:spPr>
          <a:xfrm>
            <a:off x="5766346" y="4260057"/>
            <a:ext cx="1538694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B7FF772-9ED5-4899-B706-5AC87FFCFFF3}"/>
              </a:ext>
            </a:extLst>
          </p:cNvPr>
          <p:cNvSpPr/>
          <p:nvPr/>
        </p:nvSpPr>
        <p:spPr>
          <a:xfrm>
            <a:off x="7232650" y="2117078"/>
            <a:ext cx="1634400" cy="76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Shipper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2479B6-A3CA-4386-90E6-3BCD04EBB62F}"/>
              </a:ext>
            </a:extLst>
          </p:cNvPr>
          <p:cNvSpPr/>
          <p:nvPr/>
        </p:nvSpPr>
        <p:spPr>
          <a:xfrm>
            <a:off x="10468501" y="3912779"/>
            <a:ext cx="1634830" cy="76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3654186-49BF-4295-8E24-087336F573EF}"/>
              </a:ext>
            </a:extLst>
          </p:cNvPr>
          <p:cNvCxnSpPr>
            <a:stCxn id="17" idx="6"/>
            <a:endCxn id="18" idx="0"/>
          </p:cNvCxnSpPr>
          <p:nvPr/>
        </p:nvCxnSpPr>
        <p:spPr>
          <a:xfrm>
            <a:off x="8867050" y="2500460"/>
            <a:ext cx="2418866" cy="1412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5AC665-7281-42BF-8F07-C76202364F45}"/>
              </a:ext>
            </a:extLst>
          </p:cNvPr>
          <p:cNvCxnSpPr>
            <a:stCxn id="18" idx="2"/>
            <a:endCxn id="13" idx="3"/>
          </p:cNvCxnSpPr>
          <p:nvPr/>
        </p:nvCxnSpPr>
        <p:spPr>
          <a:xfrm flipH="1" flipV="1">
            <a:off x="8772108" y="4261976"/>
            <a:ext cx="1696393" cy="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F75BC1-7E9A-46B2-9DDF-D977F0994495}"/>
              </a:ext>
            </a:extLst>
          </p:cNvPr>
          <p:cNvSpPr txBox="1"/>
          <p:nvPr/>
        </p:nvSpPr>
        <p:spPr>
          <a:xfrm>
            <a:off x="8858250" y="4296160"/>
            <a:ext cx="138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5) Request </a:t>
            </a:r>
          </a:p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re-delivery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48F832-4972-4EE7-B244-E207C513CE52}"/>
              </a:ext>
            </a:extLst>
          </p:cNvPr>
          <p:cNvSpPr txBox="1"/>
          <p:nvPr/>
        </p:nvSpPr>
        <p:spPr>
          <a:xfrm>
            <a:off x="5496027" y="2509673"/>
            <a:ext cx="13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3) Pick item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AEDF60D-D2B4-49AF-9B17-6464D0017A32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rot="10800000" flipV="1">
            <a:off x="4949146" y="2500459"/>
            <a:ext cx="2283504" cy="13762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DFA5F1-BF00-4D87-ACA1-BAEFFD8F23A6}"/>
              </a:ext>
            </a:extLst>
          </p:cNvPr>
          <p:cNvSpPr txBox="1"/>
          <p:nvPr/>
        </p:nvSpPr>
        <p:spPr>
          <a:xfrm>
            <a:off x="8933793" y="2528689"/>
            <a:ext cx="138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4) Ship item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781ACA-C293-4781-8600-791B51E2D8BF}"/>
              </a:ext>
            </a:extLst>
          </p:cNvPr>
          <p:cNvSpPr txBox="1"/>
          <p:nvPr/>
        </p:nvSpPr>
        <p:spPr>
          <a:xfrm>
            <a:off x="5710808" y="4320272"/>
            <a:ext cx="138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1) Request ship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6837B0-A2C3-42AC-BEB9-C010DE9EBE35}"/>
              </a:ext>
            </a:extLst>
          </p:cNvPr>
          <p:cNvCxnSpPr>
            <a:stCxn id="13" idx="0"/>
            <a:endCxn id="17" idx="4"/>
          </p:cNvCxnSpPr>
          <p:nvPr/>
        </p:nvCxnSpPr>
        <p:spPr>
          <a:xfrm flipV="1">
            <a:off x="8038574" y="2883841"/>
            <a:ext cx="11276" cy="92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522449-1E60-4AEB-B5EC-35A89E4462BF}"/>
              </a:ext>
            </a:extLst>
          </p:cNvPr>
          <p:cNvSpPr txBox="1"/>
          <p:nvPr/>
        </p:nvSpPr>
        <p:spPr>
          <a:xfrm>
            <a:off x="7839057" y="3015033"/>
            <a:ext cx="138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2) Pick shipper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4B8E64-FE0F-40D0-866E-2444A3706F0C}"/>
              </a:ext>
            </a:extLst>
          </p:cNvPr>
          <p:cNvSpPr txBox="1"/>
          <p:nvPr/>
        </p:nvSpPr>
        <p:spPr>
          <a:xfrm>
            <a:off x="914400" y="2452265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1) SHOP OWNER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068410-9797-4174-AD15-B02BF66C08DA}"/>
              </a:ext>
            </a:extLst>
          </p:cNvPr>
          <p:cNvSpPr txBox="1"/>
          <p:nvPr/>
        </p:nvSpPr>
        <p:spPr>
          <a:xfrm>
            <a:off x="1392614" y="3236152"/>
            <a:ext cx="13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2) SYSTEM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55B01A-148E-4425-9088-C8E0F1A68771}"/>
              </a:ext>
            </a:extLst>
          </p:cNvPr>
          <p:cNvSpPr txBox="1"/>
          <p:nvPr/>
        </p:nvSpPr>
        <p:spPr>
          <a:xfrm>
            <a:off x="1398242" y="408792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3) SHIPPER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FD20-FC7B-4087-874B-ACB5FEAEEE73}"/>
              </a:ext>
            </a:extLst>
          </p:cNvPr>
          <p:cNvSpPr txBox="1"/>
          <p:nvPr/>
        </p:nvSpPr>
        <p:spPr>
          <a:xfrm>
            <a:off x="1392614" y="5456320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4) CUSTOMER</a:t>
            </a:r>
          </a:p>
        </p:txBody>
      </p:sp>
    </p:spTree>
    <p:extLst>
      <p:ext uri="{BB962C8B-B14F-4D97-AF65-F5344CB8AC3E}">
        <p14:creationId xmlns:p14="http://schemas.microsoft.com/office/powerpoint/2010/main" val="316483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 animBg="1"/>
      <p:bldP spid="14" grpId="0" animBg="1"/>
      <p:bldP spid="17" grpId="0" animBg="1"/>
      <p:bldP spid="18" grpId="0" animBg="1"/>
      <p:bldP spid="25" grpId="0"/>
      <p:bldP spid="30" grpId="0"/>
      <p:bldP spid="33" grpId="0"/>
      <p:bldP spid="34" grpId="0"/>
      <p:bldP spid="37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9ECA178-DE8D-4719-9308-D1181D43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427778"/>
          </a:xfrm>
        </p:spPr>
        <p:txBody>
          <a:bodyPr>
            <a:normAutofit fontScale="90000"/>
          </a:bodyPr>
          <a:lstStyle/>
          <a:p>
            <a:r>
              <a:rPr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System Architecture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60434D90-BBA3-4285-AE7E-AE317ED15E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6414" y="1382374"/>
            <a:ext cx="9110954" cy="52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1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8AD7F8-15F6-4497-ADEF-8126C7A5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Tomato Delivery System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83D7-20EB-4B08-8037-F3AB34656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785683"/>
          </a:xfrm>
        </p:spPr>
        <p:txBody>
          <a:bodyPr/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Member Task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EA60-FEEB-4408-8BE1-6F51CC4E3C3F}"/>
              </a:ext>
            </a:extLst>
          </p:cNvPr>
          <p:cNvSpPr txBox="1"/>
          <p:nvPr/>
        </p:nvSpPr>
        <p:spPr>
          <a:xfrm>
            <a:off x="1195272" y="2866570"/>
            <a:ext cx="715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kumimoji="1"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TânTN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: Create html pages</a:t>
            </a:r>
            <a:r>
              <a:rPr kumimoji="1" lang="ja-JP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，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Insert data from Lambda to DynamoDB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9C90D-58E2-4C3F-81E0-A63853665CC5}"/>
              </a:ext>
            </a:extLst>
          </p:cNvPr>
          <p:cNvSpPr txBox="1"/>
          <p:nvPr/>
        </p:nvSpPr>
        <p:spPr>
          <a:xfrm>
            <a:off x="1195272" y="3419021"/>
            <a:ext cx="97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LinhNQ2: Post data from html to Lambda, receive response from Lambda, config API gateway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6B895-2546-4EC8-96B3-0C78E7D50F5E}"/>
              </a:ext>
            </a:extLst>
          </p:cNvPr>
          <p:cNvSpPr txBox="1"/>
          <p:nvPr/>
        </p:nvSpPr>
        <p:spPr>
          <a:xfrm>
            <a:off x="1195272" y="3971472"/>
            <a:ext cx="1099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kumimoji="1"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HoàiNV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: Create DynamoDB, login with Cognito, get data from DynamoDB, create log metric CloudWatch 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3F726-F946-4CA5-8A5E-16F48F0841E4}"/>
              </a:ext>
            </a:extLst>
          </p:cNvPr>
          <p:cNvSpPr txBox="1"/>
          <p:nvPr/>
        </p:nvSpPr>
        <p:spPr>
          <a:xfrm>
            <a:off x="1195271" y="4526069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- ThuầnPV3: </a:t>
            </a:r>
            <a:r>
              <a:rPr kumimoji="1"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Create trigger DynamoDB, send mail from Lambda to SES 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1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E36D79-9369-4268-91AE-F2BC9B0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Tomato Delivery System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CD4E-763A-4240-8D54-F25A3DE0E3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660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  <a:endParaRPr kumimoji="1" lang="ja-JP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2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E36D79-9369-4268-91AE-F2BC9B0A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latin typeface="Segoe UI" panose="020B0502040204020203" pitchFamily="34" charset="0"/>
                <a:cs typeface="Segoe UI" panose="020B0502040204020203" pitchFamily="34" charset="0"/>
              </a:rPr>
              <a:t>Tomato Delivery System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CD4E-763A-4240-8D54-F25A3DE0E3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6600"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  <a:endParaRPr kumimoji="1" lang="ja-JP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CD4E-763A-4240-8D54-F25A3DE0E3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224217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6600" dirty="0">
                <a:latin typeface="Segoe UI" panose="020B0502040204020203" pitchFamily="34" charset="0"/>
                <a:cs typeface="Segoe UI" panose="020B0502040204020203" pitchFamily="34" charset="0"/>
              </a:rPr>
              <a:t>Thank you </a:t>
            </a:r>
            <a:r>
              <a:rPr kumimoji="1" lang="en-US" altLang="ja-JP" sz="6600">
                <a:latin typeface="Segoe UI" panose="020B0502040204020203" pitchFamily="34" charset="0"/>
                <a:cs typeface="Segoe UI" panose="020B0502040204020203" pitchFamily="34" charset="0"/>
              </a:rPr>
              <a:t>so much!!</a:t>
            </a:r>
          </a:p>
          <a:p>
            <a:pPr marL="0" indent="0" algn="ctr">
              <a:buNone/>
            </a:pPr>
            <a:r>
              <a:rPr lang="en-US" altLang="ja-JP" sz="660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  <a:endParaRPr kumimoji="1" lang="ja-JP" alt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199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Segoe UI</vt:lpstr>
      <vt:lpstr>Office Theme</vt:lpstr>
      <vt:lpstr>AWS 2020-01 GROUP 1</vt:lpstr>
      <vt:lpstr>Tomato Delivery System</vt:lpstr>
      <vt:lpstr>Tomato Delivery System</vt:lpstr>
      <vt:lpstr>System Architecture</vt:lpstr>
      <vt:lpstr>Tomato Delivery System</vt:lpstr>
      <vt:lpstr>Tomato Delivery System</vt:lpstr>
      <vt:lpstr>Tomato Delivery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2020-01 NHÓM 1</dc:title>
  <dc:creator>Nguyen Quang Linh (JSI.WJP-D)</dc:creator>
  <cp:lastModifiedBy>Nguyen Quang Linh (JSI.WJP-D)</cp:lastModifiedBy>
  <cp:revision>64</cp:revision>
  <dcterms:created xsi:type="dcterms:W3CDTF">2020-05-31T00:08:21Z</dcterms:created>
  <dcterms:modified xsi:type="dcterms:W3CDTF">2020-06-06T00:08:49Z</dcterms:modified>
</cp:coreProperties>
</file>