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4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A4EF-EB60-4F6D-BFA1-2A70C1712D6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D986E-8D81-41B6-81B9-4D3218FD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6" y="604452"/>
            <a:ext cx="2994920" cy="5730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1471" y="1461407"/>
            <a:ext cx="35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1 cái txt tên user 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26971" y="1830739"/>
            <a:ext cx="2130879" cy="259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895" y="200598"/>
            <a:ext cx="2994920" cy="56240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7186" y="4604657"/>
            <a:ext cx="2481943" cy="35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Tôn giáo khác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69972" y="6049735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them một btn tôn giáo khác</a:t>
            </a:r>
            <a:endParaRPr lang="en-US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6258484" y="4780189"/>
            <a:ext cx="1936411" cy="126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8" y="997101"/>
            <a:ext cx="2926334" cy="716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371" y="3273879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Thêm chức năng them lịch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65514" y="1420586"/>
            <a:ext cx="1820636" cy="174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67" y="577790"/>
            <a:ext cx="2987299" cy="55554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2686" y="1926771"/>
            <a:ext cx="587828" cy="16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92293" y="2904547"/>
            <a:ext cx="35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Thêm 1 Toggle switch để chuyển đổi giữa lịch âm và lịch dương</a:t>
            </a:r>
            <a:endParaRPr lang="en-US"/>
          </a:p>
        </p:txBody>
      </p:sp>
      <p:cxnSp>
        <p:nvCxnSpPr>
          <p:cNvPr id="12" name="Straight Arrow Connector 11"/>
          <p:cNvCxnSpPr>
            <a:endCxn id="9" idx="3"/>
          </p:cNvCxnSpPr>
          <p:nvPr/>
        </p:nvCxnSpPr>
        <p:spPr>
          <a:xfrm flipH="1" flipV="1">
            <a:off x="7380514" y="2008414"/>
            <a:ext cx="2162497" cy="89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38" y="597582"/>
            <a:ext cx="2827265" cy="5563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" y="2909455"/>
            <a:ext cx="1637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Xóa cái mã QR thay bằng icon 3 chấm, click vào sẽ load ra chia sẽ QR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78182" y="3283527"/>
            <a:ext cx="71489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942" y="597582"/>
            <a:ext cx="2880610" cy="550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15942" y="5311833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Xóa phần này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8463198" y="5070764"/>
            <a:ext cx="1054875" cy="42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89815" y="997528"/>
            <a:ext cx="2244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Click vào sẽ load ra list danh mục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Xem kỷ niệm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Thêm kỷ niệm, click vào thêm kỷ niệm sẽ load ra</a:t>
            </a:r>
          </a:p>
          <a:p>
            <a:r>
              <a:rPr lang="en-US" smtClean="0"/>
              <a:t>  + tittle</a:t>
            </a:r>
          </a:p>
          <a:p>
            <a:r>
              <a:rPr lang="en-US" smtClean="0"/>
              <a:t>  + hình ảnh người thân</a:t>
            </a:r>
          </a:p>
          <a:p>
            <a:r>
              <a:rPr lang="en-US"/>
              <a:t> </a:t>
            </a:r>
            <a:r>
              <a:rPr lang="en-US" smtClean="0"/>
              <a:t> + ngày đăng</a:t>
            </a:r>
          </a:p>
          <a:p>
            <a:r>
              <a:rPr lang="en-US"/>
              <a:t> </a:t>
            </a:r>
            <a:r>
              <a:rPr lang="en-US" smtClean="0"/>
              <a:t> + người đăng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70175" y="1429789"/>
            <a:ext cx="2867890" cy="68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Hoài Bảo</dc:creator>
  <cp:lastModifiedBy>Phạm Hoài Bảo</cp:lastModifiedBy>
  <cp:revision>4</cp:revision>
  <dcterms:created xsi:type="dcterms:W3CDTF">2022-04-27T07:05:04Z</dcterms:created>
  <dcterms:modified xsi:type="dcterms:W3CDTF">2022-04-27T08:14:59Z</dcterms:modified>
</cp:coreProperties>
</file>