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7" r:id="rId3"/>
    <p:sldId id="258" r:id="rId4"/>
    <p:sldId id="307" r:id="rId5"/>
    <p:sldId id="259" r:id="rId6"/>
    <p:sldId id="260" r:id="rId7"/>
    <p:sldId id="261" r:id="rId8"/>
    <p:sldId id="262" r:id="rId9"/>
    <p:sldId id="263" r:id="rId10"/>
    <p:sldId id="264" r:id="rId11"/>
    <p:sldId id="308" r:id="rId12"/>
    <p:sldId id="309" r:id="rId13"/>
    <p:sldId id="310" r:id="rId14"/>
    <p:sldId id="311" r:id="rId15"/>
    <p:sldId id="312" r:id="rId16"/>
    <p:sldId id="265" r:id="rId17"/>
    <p:sldId id="313" r:id="rId18"/>
    <p:sldId id="314" r:id="rId19"/>
    <p:sldId id="315" r:id="rId20"/>
    <p:sldId id="319" r:id="rId21"/>
    <p:sldId id="267" r:id="rId22"/>
    <p:sldId id="316" r:id="rId23"/>
    <p:sldId id="318" r:id="rId24"/>
    <p:sldId id="317" r:id="rId25"/>
    <p:sldId id="268" r:id="rId26"/>
  </p:sldIdLst>
  <p:sldSz cx="9144000" cy="5143500" type="screen16x9"/>
  <p:notesSz cx="17348200" cy="9753600"/>
  <p:embeddedFontLst>
    <p:embeddedFont>
      <p:font typeface="Joti One" panose="020B0604020202020204" charset="0"/>
      <p:regular r:id="rId28"/>
    </p:embeddedFont>
    <p:embeddedFont>
      <p:font typeface="Amatic SC" panose="020B0604020202020204" charset="-79"/>
      <p:regular r:id="rId29"/>
      <p:bold r:id="rId30"/>
    </p:embeddedFont>
    <p:embeddedFont>
      <p:font typeface="BenchNine" panose="020B0604020202020204" charset="0"/>
      <p:regular r:id="rId31"/>
      <p:bold r:id="rId32"/>
    </p:embeddedFont>
    <p:embeddedFont>
      <p:font typeface="Segoe UI" panose="020B0502040204020203" pitchFamily="34" charset="0"/>
      <p:regular r:id="rId33"/>
      <p:bold r:id="rId34"/>
      <p:italic r:id="rId35"/>
      <p:boldItalic r:id="rId36"/>
    </p:embeddedFont>
    <p:embeddedFont>
      <p:font typeface="Barlow Semi Condensed Light" panose="020B0604020202020204" charset="0"/>
      <p:regular r:id="rId37"/>
      <p:bold r:id="rId38"/>
      <p:italic r:id="rId39"/>
      <p:boldItalic r:id="rId40"/>
    </p:embeddedFont>
    <p:embeddedFont>
      <p:font typeface="Sue Ellen Francisco"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9C0113-0315-4AB1-8DED-36FE811E3DAA}">
  <a:tblStyle styleId="{6D9C0113-0315-4AB1-8DED-36FE811E3D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046610587_0_32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046610587_0_32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8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83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845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664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21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bcf4b1875_12_138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bcf4b1875_12_138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bcf4b1875_12_138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bcf4b1875_12_138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599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bcf4b1875_12_138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bcf4b1875_12_138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96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bcf4b1875_12_138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bcf4b1875_12_138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6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603c035efb_0_207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603c035efb_0_207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bcf4b1875_12_138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bcf4b1875_12_138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30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ab9eb189_7_26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ab9eb189_7_26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ab9eb189_7_26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ab9eb189_7_26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215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ab9eb189_7_26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ab9eb189_7_26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9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ab9eb189_7_26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ab9eb189_7_26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65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53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bab9eb189_2_80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bab9eb189_2_80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0ddfe0e6_0_72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0ddfe0e6_0_72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4" name="Google Shape;14;p2"/>
          <p:cNvGrpSpPr/>
          <p:nvPr/>
        </p:nvGrpSpPr>
        <p:grpSpPr>
          <a:xfrm>
            <a:off x="307855"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59"/>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PICTURE">
  <p:cSld name="CUSTOM_12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endParaRPr/>
          </a:p>
        </p:txBody>
      </p:sp>
      <p:sp>
        <p:nvSpPr>
          <p:cNvPr id="128" name="Google Shape;128;p11"/>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grpSp>
        <p:nvGrpSpPr>
          <p:cNvPr id="129" name="Google Shape;129;p11"/>
          <p:cNvGrpSpPr/>
          <p:nvPr/>
        </p:nvGrpSpPr>
        <p:grpSpPr>
          <a:xfrm>
            <a:off x="329730" y="281345"/>
            <a:ext cx="8628146" cy="4661127"/>
            <a:chOff x="329730" y="281345"/>
            <a:chExt cx="8628146" cy="4661127"/>
          </a:xfrm>
        </p:grpSpPr>
        <p:sp>
          <p:nvSpPr>
            <p:cNvPr id="130" name="Google Shape;130;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ITLE 1">
  <p:cSld name="CUSTOM_12_1_1_1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grpSp>
        <p:nvGrpSpPr>
          <p:cNvPr id="147" name="Google Shape;147;p13"/>
          <p:cNvGrpSpPr/>
          <p:nvPr/>
        </p:nvGrpSpPr>
        <p:grpSpPr>
          <a:xfrm>
            <a:off x="329730" y="281345"/>
            <a:ext cx="8628146" cy="4661127"/>
            <a:chOff x="329730" y="281345"/>
            <a:chExt cx="8628146" cy="4661127"/>
          </a:xfrm>
        </p:grpSpPr>
        <p:sp>
          <p:nvSpPr>
            <p:cNvPr id="148" name="Google Shape;148;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_6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6" name="Google Shape;156;p14"/>
          <p:cNvSpPr txBox="1">
            <a:spLocks noGrp="1"/>
          </p:cNvSpPr>
          <p:nvPr>
            <p:ph type="subTitle" idx="1"/>
          </p:nvPr>
        </p:nvSpPr>
        <p:spPr>
          <a:xfrm>
            <a:off x="4896826" y="3419525"/>
            <a:ext cx="674700" cy="706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None/>
              <a:defRPr sz="4800" b="1">
                <a:solidFill>
                  <a:schemeClr val="accent6"/>
                </a:solidFill>
                <a:latin typeface="Amatic SC"/>
                <a:ea typeface="Amatic SC"/>
                <a:cs typeface="Amatic SC"/>
                <a:sym typeface="Amatic SC"/>
              </a:defRPr>
            </a:lvl1pPr>
            <a:lvl2pPr lvl="1" algn="r" rtl="0">
              <a:lnSpc>
                <a:spcPct val="100000"/>
              </a:lnSpc>
              <a:spcBef>
                <a:spcPts val="0"/>
              </a:spcBef>
              <a:spcAft>
                <a:spcPts val="0"/>
              </a:spcAft>
              <a:buNone/>
              <a:defRPr sz="4800" b="1">
                <a:solidFill>
                  <a:schemeClr val="accent6"/>
                </a:solidFill>
                <a:latin typeface="Amatic SC"/>
                <a:ea typeface="Amatic SC"/>
                <a:cs typeface="Amatic SC"/>
                <a:sym typeface="Amatic SC"/>
              </a:defRPr>
            </a:lvl2pPr>
            <a:lvl3pPr lvl="2" algn="r" rtl="0">
              <a:lnSpc>
                <a:spcPct val="100000"/>
              </a:lnSpc>
              <a:spcBef>
                <a:spcPts val="0"/>
              </a:spcBef>
              <a:spcAft>
                <a:spcPts val="0"/>
              </a:spcAft>
              <a:buNone/>
              <a:defRPr sz="4800" b="1">
                <a:solidFill>
                  <a:schemeClr val="accent6"/>
                </a:solidFill>
                <a:latin typeface="Amatic SC"/>
                <a:ea typeface="Amatic SC"/>
                <a:cs typeface="Amatic SC"/>
                <a:sym typeface="Amatic SC"/>
              </a:defRPr>
            </a:lvl3pPr>
            <a:lvl4pPr lvl="3" algn="r" rtl="0">
              <a:lnSpc>
                <a:spcPct val="100000"/>
              </a:lnSpc>
              <a:spcBef>
                <a:spcPts val="0"/>
              </a:spcBef>
              <a:spcAft>
                <a:spcPts val="0"/>
              </a:spcAft>
              <a:buNone/>
              <a:defRPr sz="4800" b="1">
                <a:solidFill>
                  <a:schemeClr val="accent6"/>
                </a:solidFill>
                <a:latin typeface="Amatic SC"/>
                <a:ea typeface="Amatic SC"/>
                <a:cs typeface="Amatic SC"/>
                <a:sym typeface="Amatic SC"/>
              </a:defRPr>
            </a:lvl4pPr>
            <a:lvl5pPr lvl="4" algn="r" rtl="0">
              <a:lnSpc>
                <a:spcPct val="100000"/>
              </a:lnSpc>
              <a:spcBef>
                <a:spcPts val="0"/>
              </a:spcBef>
              <a:spcAft>
                <a:spcPts val="0"/>
              </a:spcAft>
              <a:buNone/>
              <a:defRPr sz="4800" b="1">
                <a:solidFill>
                  <a:schemeClr val="accent6"/>
                </a:solidFill>
                <a:latin typeface="Amatic SC"/>
                <a:ea typeface="Amatic SC"/>
                <a:cs typeface="Amatic SC"/>
                <a:sym typeface="Amatic SC"/>
              </a:defRPr>
            </a:lvl5pPr>
            <a:lvl6pPr lvl="5" algn="r" rtl="0">
              <a:lnSpc>
                <a:spcPct val="100000"/>
              </a:lnSpc>
              <a:spcBef>
                <a:spcPts val="0"/>
              </a:spcBef>
              <a:spcAft>
                <a:spcPts val="0"/>
              </a:spcAft>
              <a:buNone/>
              <a:defRPr sz="4800" b="1">
                <a:solidFill>
                  <a:schemeClr val="accent6"/>
                </a:solidFill>
                <a:latin typeface="Amatic SC"/>
                <a:ea typeface="Amatic SC"/>
                <a:cs typeface="Amatic SC"/>
                <a:sym typeface="Amatic SC"/>
              </a:defRPr>
            </a:lvl6pPr>
            <a:lvl7pPr lvl="6" algn="r" rtl="0">
              <a:lnSpc>
                <a:spcPct val="100000"/>
              </a:lnSpc>
              <a:spcBef>
                <a:spcPts val="0"/>
              </a:spcBef>
              <a:spcAft>
                <a:spcPts val="0"/>
              </a:spcAft>
              <a:buNone/>
              <a:defRPr sz="4800" b="1">
                <a:solidFill>
                  <a:schemeClr val="accent6"/>
                </a:solidFill>
                <a:latin typeface="Amatic SC"/>
                <a:ea typeface="Amatic SC"/>
                <a:cs typeface="Amatic SC"/>
                <a:sym typeface="Amatic SC"/>
              </a:defRPr>
            </a:lvl7pPr>
            <a:lvl8pPr lvl="7" algn="r" rtl="0">
              <a:lnSpc>
                <a:spcPct val="100000"/>
              </a:lnSpc>
              <a:spcBef>
                <a:spcPts val="0"/>
              </a:spcBef>
              <a:spcAft>
                <a:spcPts val="0"/>
              </a:spcAft>
              <a:buNone/>
              <a:defRPr sz="4800" b="1">
                <a:solidFill>
                  <a:schemeClr val="accent6"/>
                </a:solidFill>
                <a:latin typeface="Amatic SC"/>
                <a:ea typeface="Amatic SC"/>
                <a:cs typeface="Amatic SC"/>
                <a:sym typeface="Amatic SC"/>
              </a:defRPr>
            </a:lvl8pPr>
            <a:lvl9pPr lvl="8" algn="r" rtl="0">
              <a:lnSpc>
                <a:spcPct val="100000"/>
              </a:lnSpc>
              <a:spcBef>
                <a:spcPts val="0"/>
              </a:spcBef>
              <a:spcAft>
                <a:spcPts val="0"/>
              </a:spcAft>
              <a:buNone/>
              <a:defRPr sz="4800" b="1">
                <a:solidFill>
                  <a:schemeClr val="accent6"/>
                </a:solidFill>
                <a:latin typeface="Amatic SC"/>
                <a:ea typeface="Amatic SC"/>
                <a:cs typeface="Amatic SC"/>
                <a:sym typeface="Amatic SC"/>
              </a:defRPr>
            </a:lvl9pPr>
          </a:lstStyle>
          <a:p>
            <a:endParaRPr/>
          </a:p>
        </p:txBody>
      </p:sp>
      <p:sp>
        <p:nvSpPr>
          <p:cNvPr id="157" name="Google Shape;157;p14"/>
          <p:cNvSpPr txBox="1">
            <a:spLocks noGrp="1"/>
          </p:cNvSpPr>
          <p:nvPr>
            <p:ph type="subTitle" idx="2"/>
          </p:nvPr>
        </p:nvSpPr>
        <p:spPr>
          <a:xfrm>
            <a:off x="5724075" y="3419525"/>
            <a:ext cx="2349000" cy="70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58" name="Google Shape;158;p14"/>
          <p:cNvSpPr txBox="1">
            <a:spLocks noGrp="1"/>
          </p:cNvSpPr>
          <p:nvPr>
            <p:ph type="subTitle" idx="3"/>
          </p:nvPr>
        </p:nvSpPr>
        <p:spPr>
          <a:xfrm>
            <a:off x="4896826" y="1912975"/>
            <a:ext cx="674700" cy="706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None/>
              <a:defRPr sz="4800" b="1">
                <a:solidFill>
                  <a:schemeClr val="accent6"/>
                </a:solidFill>
                <a:latin typeface="Amatic SC"/>
                <a:ea typeface="Amatic SC"/>
                <a:cs typeface="Amatic SC"/>
                <a:sym typeface="Amatic SC"/>
              </a:defRPr>
            </a:lvl1pPr>
            <a:lvl2pPr lvl="1" algn="r" rtl="0">
              <a:lnSpc>
                <a:spcPct val="100000"/>
              </a:lnSpc>
              <a:spcBef>
                <a:spcPts val="0"/>
              </a:spcBef>
              <a:spcAft>
                <a:spcPts val="0"/>
              </a:spcAft>
              <a:buNone/>
              <a:defRPr sz="4800" b="1">
                <a:solidFill>
                  <a:schemeClr val="accent6"/>
                </a:solidFill>
                <a:latin typeface="Amatic SC"/>
                <a:ea typeface="Amatic SC"/>
                <a:cs typeface="Amatic SC"/>
                <a:sym typeface="Amatic SC"/>
              </a:defRPr>
            </a:lvl2pPr>
            <a:lvl3pPr lvl="2" algn="r" rtl="0">
              <a:lnSpc>
                <a:spcPct val="100000"/>
              </a:lnSpc>
              <a:spcBef>
                <a:spcPts val="0"/>
              </a:spcBef>
              <a:spcAft>
                <a:spcPts val="0"/>
              </a:spcAft>
              <a:buNone/>
              <a:defRPr sz="4800" b="1">
                <a:solidFill>
                  <a:schemeClr val="accent6"/>
                </a:solidFill>
                <a:latin typeface="Amatic SC"/>
                <a:ea typeface="Amatic SC"/>
                <a:cs typeface="Amatic SC"/>
                <a:sym typeface="Amatic SC"/>
              </a:defRPr>
            </a:lvl3pPr>
            <a:lvl4pPr lvl="3" algn="r" rtl="0">
              <a:lnSpc>
                <a:spcPct val="100000"/>
              </a:lnSpc>
              <a:spcBef>
                <a:spcPts val="0"/>
              </a:spcBef>
              <a:spcAft>
                <a:spcPts val="0"/>
              </a:spcAft>
              <a:buNone/>
              <a:defRPr sz="4800" b="1">
                <a:solidFill>
                  <a:schemeClr val="accent6"/>
                </a:solidFill>
                <a:latin typeface="Amatic SC"/>
                <a:ea typeface="Amatic SC"/>
                <a:cs typeface="Amatic SC"/>
                <a:sym typeface="Amatic SC"/>
              </a:defRPr>
            </a:lvl4pPr>
            <a:lvl5pPr lvl="4" algn="r" rtl="0">
              <a:lnSpc>
                <a:spcPct val="100000"/>
              </a:lnSpc>
              <a:spcBef>
                <a:spcPts val="0"/>
              </a:spcBef>
              <a:spcAft>
                <a:spcPts val="0"/>
              </a:spcAft>
              <a:buNone/>
              <a:defRPr sz="4800" b="1">
                <a:solidFill>
                  <a:schemeClr val="accent6"/>
                </a:solidFill>
                <a:latin typeface="Amatic SC"/>
                <a:ea typeface="Amatic SC"/>
                <a:cs typeface="Amatic SC"/>
                <a:sym typeface="Amatic SC"/>
              </a:defRPr>
            </a:lvl5pPr>
            <a:lvl6pPr lvl="5" algn="r" rtl="0">
              <a:lnSpc>
                <a:spcPct val="100000"/>
              </a:lnSpc>
              <a:spcBef>
                <a:spcPts val="0"/>
              </a:spcBef>
              <a:spcAft>
                <a:spcPts val="0"/>
              </a:spcAft>
              <a:buNone/>
              <a:defRPr sz="4800" b="1">
                <a:solidFill>
                  <a:schemeClr val="accent6"/>
                </a:solidFill>
                <a:latin typeface="Amatic SC"/>
                <a:ea typeface="Amatic SC"/>
                <a:cs typeface="Amatic SC"/>
                <a:sym typeface="Amatic SC"/>
              </a:defRPr>
            </a:lvl6pPr>
            <a:lvl7pPr lvl="6" algn="r" rtl="0">
              <a:lnSpc>
                <a:spcPct val="100000"/>
              </a:lnSpc>
              <a:spcBef>
                <a:spcPts val="0"/>
              </a:spcBef>
              <a:spcAft>
                <a:spcPts val="0"/>
              </a:spcAft>
              <a:buNone/>
              <a:defRPr sz="4800" b="1">
                <a:solidFill>
                  <a:schemeClr val="accent6"/>
                </a:solidFill>
                <a:latin typeface="Amatic SC"/>
                <a:ea typeface="Amatic SC"/>
                <a:cs typeface="Amatic SC"/>
                <a:sym typeface="Amatic SC"/>
              </a:defRPr>
            </a:lvl7pPr>
            <a:lvl8pPr lvl="7" algn="r" rtl="0">
              <a:lnSpc>
                <a:spcPct val="100000"/>
              </a:lnSpc>
              <a:spcBef>
                <a:spcPts val="0"/>
              </a:spcBef>
              <a:spcAft>
                <a:spcPts val="0"/>
              </a:spcAft>
              <a:buNone/>
              <a:defRPr sz="4800" b="1">
                <a:solidFill>
                  <a:schemeClr val="accent6"/>
                </a:solidFill>
                <a:latin typeface="Amatic SC"/>
                <a:ea typeface="Amatic SC"/>
                <a:cs typeface="Amatic SC"/>
                <a:sym typeface="Amatic SC"/>
              </a:defRPr>
            </a:lvl8pPr>
            <a:lvl9pPr lvl="8" algn="r" rtl="0">
              <a:lnSpc>
                <a:spcPct val="100000"/>
              </a:lnSpc>
              <a:spcBef>
                <a:spcPts val="0"/>
              </a:spcBef>
              <a:spcAft>
                <a:spcPts val="0"/>
              </a:spcAft>
              <a:buNone/>
              <a:defRPr sz="4800" b="1">
                <a:solidFill>
                  <a:schemeClr val="accent6"/>
                </a:solidFill>
                <a:latin typeface="Amatic SC"/>
                <a:ea typeface="Amatic SC"/>
                <a:cs typeface="Amatic SC"/>
                <a:sym typeface="Amatic SC"/>
              </a:defRPr>
            </a:lvl9pPr>
          </a:lstStyle>
          <a:p>
            <a:endParaRPr/>
          </a:p>
        </p:txBody>
      </p:sp>
      <p:sp>
        <p:nvSpPr>
          <p:cNvPr id="159" name="Google Shape;159;p14"/>
          <p:cNvSpPr txBox="1">
            <a:spLocks noGrp="1"/>
          </p:cNvSpPr>
          <p:nvPr>
            <p:ph type="subTitle" idx="4"/>
          </p:nvPr>
        </p:nvSpPr>
        <p:spPr>
          <a:xfrm>
            <a:off x="5724075" y="1912975"/>
            <a:ext cx="2349000" cy="70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60" name="Google Shape;160;p14"/>
          <p:cNvSpPr txBox="1">
            <a:spLocks noGrp="1"/>
          </p:cNvSpPr>
          <p:nvPr>
            <p:ph type="subTitle" idx="5"/>
          </p:nvPr>
        </p:nvSpPr>
        <p:spPr>
          <a:xfrm>
            <a:off x="1060725" y="3419525"/>
            <a:ext cx="674700" cy="706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None/>
              <a:defRPr sz="4800" b="1">
                <a:solidFill>
                  <a:schemeClr val="accent6"/>
                </a:solidFill>
                <a:latin typeface="Amatic SC"/>
                <a:ea typeface="Amatic SC"/>
                <a:cs typeface="Amatic SC"/>
                <a:sym typeface="Amatic SC"/>
              </a:defRPr>
            </a:lvl1pPr>
            <a:lvl2pPr lvl="1" algn="r" rtl="0">
              <a:lnSpc>
                <a:spcPct val="100000"/>
              </a:lnSpc>
              <a:spcBef>
                <a:spcPts val="0"/>
              </a:spcBef>
              <a:spcAft>
                <a:spcPts val="0"/>
              </a:spcAft>
              <a:buNone/>
              <a:defRPr sz="4800" b="1">
                <a:solidFill>
                  <a:schemeClr val="accent6"/>
                </a:solidFill>
                <a:latin typeface="Amatic SC"/>
                <a:ea typeface="Amatic SC"/>
                <a:cs typeface="Amatic SC"/>
                <a:sym typeface="Amatic SC"/>
              </a:defRPr>
            </a:lvl2pPr>
            <a:lvl3pPr lvl="2" algn="r" rtl="0">
              <a:lnSpc>
                <a:spcPct val="100000"/>
              </a:lnSpc>
              <a:spcBef>
                <a:spcPts val="0"/>
              </a:spcBef>
              <a:spcAft>
                <a:spcPts val="0"/>
              </a:spcAft>
              <a:buNone/>
              <a:defRPr sz="4800" b="1">
                <a:solidFill>
                  <a:schemeClr val="accent6"/>
                </a:solidFill>
                <a:latin typeface="Amatic SC"/>
                <a:ea typeface="Amatic SC"/>
                <a:cs typeface="Amatic SC"/>
                <a:sym typeface="Amatic SC"/>
              </a:defRPr>
            </a:lvl3pPr>
            <a:lvl4pPr lvl="3" algn="r" rtl="0">
              <a:lnSpc>
                <a:spcPct val="100000"/>
              </a:lnSpc>
              <a:spcBef>
                <a:spcPts val="0"/>
              </a:spcBef>
              <a:spcAft>
                <a:spcPts val="0"/>
              </a:spcAft>
              <a:buNone/>
              <a:defRPr sz="4800" b="1">
                <a:solidFill>
                  <a:schemeClr val="accent6"/>
                </a:solidFill>
                <a:latin typeface="Amatic SC"/>
                <a:ea typeface="Amatic SC"/>
                <a:cs typeface="Amatic SC"/>
                <a:sym typeface="Amatic SC"/>
              </a:defRPr>
            </a:lvl4pPr>
            <a:lvl5pPr lvl="4" algn="r" rtl="0">
              <a:lnSpc>
                <a:spcPct val="100000"/>
              </a:lnSpc>
              <a:spcBef>
                <a:spcPts val="0"/>
              </a:spcBef>
              <a:spcAft>
                <a:spcPts val="0"/>
              </a:spcAft>
              <a:buNone/>
              <a:defRPr sz="4800" b="1">
                <a:solidFill>
                  <a:schemeClr val="accent6"/>
                </a:solidFill>
                <a:latin typeface="Amatic SC"/>
                <a:ea typeface="Amatic SC"/>
                <a:cs typeface="Amatic SC"/>
                <a:sym typeface="Amatic SC"/>
              </a:defRPr>
            </a:lvl5pPr>
            <a:lvl6pPr lvl="5" algn="r" rtl="0">
              <a:lnSpc>
                <a:spcPct val="100000"/>
              </a:lnSpc>
              <a:spcBef>
                <a:spcPts val="0"/>
              </a:spcBef>
              <a:spcAft>
                <a:spcPts val="0"/>
              </a:spcAft>
              <a:buNone/>
              <a:defRPr sz="4800" b="1">
                <a:solidFill>
                  <a:schemeClr val="accent6"/>
                </a:solidFill>
                <a:latin typeface="Amatic SC"/>
                <a:ea typeface="Amatic SC"/>
                <a:cs typeface="Amatic SC"/>
                <a:sym typeface="Amatic SC"/>
              </a:defRPr>
            </a:lvl6pPr>
            <a:lvl7pPr lvl="6" algn="r" rtl="0">
              <a:lnSpc>
                <a:spcPct val="100000"/>
              </a:lnSpc>
              <a:spcBef>
                <a:spcPts val="0"/>
              </a:spcBef>
              <a:spcAft>
                <a:spcPts val="0"/>
              </a:spcAft>
              <a:buNone/>
              <a:defRPr sz="4800" b="1">
                <a:solidFill>
                  <a:schemeClr val="accent6"/>
                </a:solidFill>
                <a:latin typeface="Amatic SC"/>
                <a:ea typeface="Amatic SC"/>
                <a:cs typeface="Amatic SC"/>
                <a:sym typeface="Amatic SC"/>
              </a:defRPr>
            </a:lvl7pPr>
            <a:lvl8pPr lvl="7" algn="r" rtl="0">
              <a:lnSpc>
                <a:spcPct val="100000"/>
              </a:lnSpc>
              <a:spcBef>
                <a:spcPts val="0"/>
              </a:spcBef>
              <a:spcAft>
                <a:spcPts val="0"/>
              </a:spcAft>
              <a:buNone/>
              <a:defRPr sz="4800" b="1">
                <a:solidFill>
                  <a:schemeClr val="accent6"/>
                </a:solidFill>
                <a:latin typeface="Amatic SC"/>
                <a:ea typeface="Amatic SC"/>
                <a:cs typeface="Amatic SC"/>
                <a:sym typeface="Amatic SC"/>
              </a:defRPr>
            </a:lvl8pPr>
            <a:lvl9pPr lvl="8" algn="r" rtl="0">
              <a:lnSpc>
                <a:spcPct val="100000"/>
              </a:lnSpc>
              <a:spcBef>
                <a:spcPts val="0"/>
              </a:spcBef>
              <a:spcAft>
                <a:spcPts val="0"/>
              </a:spcAft>
              <a:buNone/>
              <a:defRPr sz="4800" b="1">
                <a:solidFill>
                  <a:schemeClr val="accent6"/>
                </a:solidFill>
                <a:latin typeface="Amatic SC"/>
                <a:ea typeface="Amatic SC"/>
                <a:cs typeface="Amatic SC"/>
                <a:sym typeface="Amatic SC"/>
              </a:defRPr>
            </a:lvl9pPr>
          </a:lstStyle>
          <a:p>
            <a:endParaRPr/>
          </a:p>
        </p:txBody>
      </p:sp>
      <p:sp>
        <p:nvSpPr>
          <p:cNvPr id="161" name="Google Shape;161;p14"/>
          <p:cNvSpPr txBox="1">
            <a:spLocks noGrp="1"/>
          </p:cNvSpPr>
          <p:nvPr>
            <p:ph type="subTitle" idx="6"/>
          </p:nvPr>
        </p:nvSpPr>
        <p:spPr>
          <a:xfrm>
            <a:off x="1887825" y="3419525"/>
            <a:ext cx="2349000" cy="70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62" name="Google Shape;162;p14"/>
          <p:cNvSpPr txBox="1">
            <a:spLocks noGrp="1"/>
          </p:cNvSpPr>
          <p:nvPr>
            <p:ph type="subTitle" idx="7"/>
          </p:nvPr>
        </p:nvSpPr>
        <p:spPr>
          <a:xfrm>
            <a:off x="1060725" y="1912975"/>
            <a:ext cx="674700" cy="706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None/>
              <a:defRPr sz="4800" b="1">
                <a:solidFill>
                  <a:schemeClr val="accent6"/>
                </a:solidFill>
                <a:latin typeface="Amatic SC"/>
                <a:ea typeface="Amatic SC"/>
                <a:cs typeface="Amatic SC"/>
                <a:sym typeface="Amatic SC"/>
              </a:defRPr>
            </a:lvl1pPr>
            <a:lvl2pPr lvl="1" algn="r" rtl="0">
              <a:lnSpc>
                <a:spcPct val="100000"/>
              </a:lnSpc>
              <a:spcBef>
                <a:spcPts val="0"/>
              </a:spcBef>
              <a:spcAft>
                <a:spcPts val="0"/>
              </a:spcAft>
              <a:buNone/>
              <a:defRPr sz="4800" b="1">
                <a:solidFill>
                  <a:schemeClr val="accent6"/>
                </a:solidFill>
                <a:latin typeface="Amatic SC"/>
                <a:ea typeface="Amatic SC"/>
                <a:cs typeface="Amatic SC"/>
                <a:sym typeface="Amatic SC"/>
              </a:defRPr>
            </a:lvl2pPr>
            <a:lvl3pPr lvl="2" algn="r" rtl="0">
              <a:lnSpc>
                <a:spcPct val="100000"/>
              </a:lnSpc>
              <a:spcBef>
                <a:spcPts val="0"/>
              </a:spcBef>
              <a:spcAft>
                <a:spcPts val="0"/>
              </a:spcAft>
              <a:buNone/>
              <a:defRPr sz="4800" b="1">
                <a:solidFill>
                  <a:schemeClr val="accent6"/>
                </a:solidFill>
                <a:latin typeface="Amatic SC"/>
                <a:ea typeface="Amatic SC"/>
                <a:cs typeface="Amatic SC"/>
                <a:sym typeface="Amatic SC"/>
              </a:defRPr>
            </a:lvl3pPr>
            <a:lvl4pPr lvl="3" algn="r" rtl="0">
              <a:lnSpc>
                <a:spcPct val="100000"/>
              </a:lnSpc>
              <a:spcBef>
                <a:spcPts val="0"/>
              </a:spcBef>
              <a:spcAft>
                <a:spcPts val="0"/>
              </a:spcAft>
              <a:buNone/>
              <a:defRPr sz="4800" b="1">
                <a:solidFill>
                  <a:schemeClr val="accent6"/>
                </a:solidFill>
                <a:latin typeface="Amatic SC"/>
                <a:ea typeface="Amatic SC"/>
                <a:cs typeface="Amatic SC"/>
                <a:sym typeface="Amatic SC"/>
              </a:defRPr>
            </a:lvl4pPr>
            <a:lvl5pPr lvl="4" algn="r" rtl="0">
              <a:lnSpc>
                <a:spcPct val="100000"/>
              </a:lnSpc>
              <a:spcBef>
                <a:spcPts val="0"/>
              </a:spcBef>
              <a:spcAft>
                <a:spcPts val="0"/>
              </a:spcAft>
              <a:buNone/>
              <a:defRPr sz="4800" b="1">
                <a:solidFill>
                  <a:schemeClr val="accent6"/>
                </a:solidFill>
                <a:latin typeface="Amatic SC"/>
                <a:ea typeface="Amatic SC"/>
                <a:cs typeface="Amatic SC"/>
                <a:sym typeface="Amatic SC"/>
              </a:defRPr>
            </a:lvl5pPr>
            <a:lvl6pPr lvl="5" algn="r" rtl="0">
              <a:lnSpc>
                <a:spcPct val="100000"/>
              </a:lnSpc>
              <a:spcBef>
                <a:spcPts val="0"/>
              </a:spcBef>
              <a:spcAft>
                <a:spcPts val="0"/>
              </a:spcAft>
              <a:buNone/>
              <a:defRPr sz="4800" b="1">
                <a:solidFill>
                  <a:schemeClr val="accent6"/>
                </a:solidFill>
                <a:latin typeface="Amatic SC"/>
                <a:ea typeface="Amatic SC"/>
                <a:cs typeface="Amatic SC"/>
                <a:sym typeface="Amatic SC"/>
              </a:defRPr>
            </a:lvl6pPr>
            <a:lvl7pPr lvl="6" algn="r" rtl="0">
              <a:lnSpc>
                <a:spcPct val="100000"/>
              </a:lnSpc>
              <a:spcBef>
                <a:spcPts val="0"/>
              </a:spcBef>
              <a:spcAft>
                <a:spcPts val="0"/>
              </a:spcAft>
              <a:buNone/>
              <a:defRPr sz="4800" b="1">
                <a:solidFill>
                  <a:schemeClr val="accent6"/>
                </a:solidFill>
                <a:latin typeface="Amatic SC"/>
                <a:ea typeface="Amatic SC"/>
                <a:cs typeface="Amatic SC"/>
                <a:sym typeface="Amatic SC"/>
              </a:defRPr>
            </a:lvl7pPr>
            <a:lvl8pPr lvl="7" algn="r" rtl="0">
              <a:lnSpc>
                <a:spcPct val="100000"/>
              </a:lnSpc>
              <a:spcBef>
                <a:spcPts val="0"/>
              </a:spcBef>
              <a:spcAft>
                <a:spcPts val="0"/>
              </a:spcAft>
              <a:buNone/>
              <a:defRPr sz="4800" b="1">
                <a:solidFill>
                  <a:schemeClr val="accent6"/>
                </a:solidFill>
                <a:latin typeface="Amatic SC"/>
                <a:ea typeface="Amatic SC"/>
                <a:cs typeface="Amatic SC"/>
                <a:sym typeface="Amatic SC"/>
              </a:defRPr>
            </a:lvl8pPr>
            <a:lvl9pPr lvl="8" algn="r" rtl="0">
              <a:lnSpc>
                <a:spcPct val="100000"/>
              </a:lnSpc>
              <a:spcBef>
                <a:spcPts val="0"/>
              </a:spcBef>
              <a:spcAft>
                <a:spcPts val="0"/>
              </a:spcAft>
              <a:buNone/>
              <a:defRPr sz="4800" b="1">
                <a:solidFill>
                  <a:schemeClr val="accent6"/>
                </a:solidFill>
                <a:latin typeface="Amatic SC"/>
                <a:ea typeface="Amatic SC"/>
                <a:cs typeface="Amatic SC"/>
                <a:sym typeface="Amatic SC"/>
              </a:defRPr>
            </a:lvl9pPr>
          </a:lstStyle>
          <a:p>
            <a:endParaRPr/>
          </a:p>
        </p:txBody>
      </p:sp>
      <p:sp>
        <p:nvSpPr>
          <p:cNvPr id="163" name="Google Shape;163;p14"/>
          <p:cNvSpPr txBox="1">
            <a:spLocks noGrp="1"/>
          </p:cNvSpPr>
          <p:nvPr>
            <p:ph type="subTitle" idx="8"/>
          </p:nvPr>
        </p:nvSpPr>
        <p:spPr>
          <a:xfrm>
            <a:off x="1887825" y="1912975"/>
            <a:ext cx="2349000" cy="70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164" name="Google Shape;164;p14"/>
          <p:cNvGrpSpPr/>
          <p:nvPr/>
        </p:nvGrpSpPr>
        <p:grpSpPr>
          <a:xfrm>
            <a:off x="329730" y="281345"/>
            <a:ext cx="8628146" cy="4661127"/>
            <a:chOff x="329730" y="281345"/>
            <a:chExt cx="8628146" cy="4661127"/>
          </a:xfrm>
        </p:grpSpPr>
        <p:sp>
          <p:nvSpPr>
            <p:cNvPr id="165" name="Google Shape;165;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OBJECT_2_1">
    <p:bg>
      <p:bgPr>
        <a:blipFill>
          <a:blip r:embed="rId2">
            <a:alphaModFix/>
          </a:blip>
          <a:stretch>
            <a:fillRect/>
          </a:stretch>
        </a:blipFill>
        <a:effectLst/>
      </p:bgPr>
    </p:bg>
    <p:spTree>
      <p:nvGrpSpPr>
        <p:cNvPr id="1" name="Shape 259"/>
        <p:cNvGrpSpPr/>
        <p:nvPr/>
      </p:nvGrpSpPr>
      <p:grpSpPr>
        <a:xfrm>
          <a:off x="0" y="0"/>
          <a:ext cx="0" cy="0"/>
          <a:chOff x="0" y="0"/>
          <a:chExt cx="0" cy="0"/>
        </a:xfrm>
      </p:grpSpPr>
      <p:grpSp>
        <p:nvGrpSpPr>
          <p:cNvPr id="260" name="Google Shape;260;p22"/>
          <p:cNvGrpSpPr/>
          <p:nvPr/>
        </p:nvGrpSpPr>
        <p:grpSpPr>
          <a:xfrm>
            <a:off x="329730" y="281345"/>
            <a:ext cx="8628146" cy="4661127"/>
            <a:chOff x="329730" y="281345"/>
            <a:chExt cx="8628146" cy="4661127"/>
          </a:xfrm>
        </p:grpSpPr>
        <p:sp>
          <p:nvSpPr>
            <p:cNvPr id="261" name="Google Shape;261;p2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2"/>
          <p:cNvSpPr/>
          <p:nvPr/>
        </p:nvSpPr>
        <p:spPr>
          <a:xfrm>
            <a:off x="1520080" y="24912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2">
    <p:bg>
      <p:bgPr>
        <a:blipFill>
          <a:blip r:embed="rId2">
            <a:alphaModFix/>
          </a:blip>
          <a:stretch>
            <a:fillRect/>
          </a:stretch>
        </a:blipFill>
        <a:effectLst/>
      </p:bgPr>
    </p:bg>
    <p:spTree>
      <p:nvGrpSpPr>
        <p:cNvPr id="1" name="Shape 27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2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CUSTOM_6_1_2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26" name="Google Shape;26;p3"/>
          <p:cNvGrpSpPr/>
          <p:nvPr/>
        </p:nvGrpSpPr>
        <p:grpSpPr>
          <a:xfrm>
            <a:off x="646175" y="496497"/>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
  <p:cSld name="OBJECT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36" name="Google Shape;36;p4"/>
          <p:cNvGrpSpPr/>
          <p:nvPr/>
        </p:nvGrpSpPr>
        <p:grpSpPr>
          <a:xfrm rot="10800000" flipH="1">
            <a:off x="2103787" y="695732"/>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307855" y="496497"/>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
  <p:cSld name="Blank_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endParaRPr/>
          </a:p>
        </p:txBody>
      </p:sp>
      <p:grpSp>
        <p:nvGrpSpPr>
          <p:cNvPr id="49" name="Google Shape;49;p5"/>
          <p:cNvGrpSpPr/>
          <p:nvPr/>
        </p:nvGrpSpPr>
        <p:grpSpPr>
          <a:xfrm>
            <a:off x="646175" y="496497"/>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69" name="Google Shape;69;p6"/>
          <p:cNvGrpSpPr/>
          <p:nvPr/>
        </p:nvGrpSpPr>
        <p:grpSpPr>
          <a:xfrm>
            <a:off x="646175" y="496497"/>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78" name="Google Shape;78;p7"/>
          <p:cNvGrpSpPr/>
          <p:nvPr/>
        </p:nvGrpSpPr>
        <p:grpSpPr>
          <a:xfrm rot="10800000">
            <a:off x="2326312" y="871270"/>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329730" y="496497"/>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LIST">
  <p:cSld name="Title Slid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91" name="Google Shape;91;p8"/>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endParaRPr/>
          </a:p>
        </p:txBody>
      </p:sp>
      <p:sp>
        <p:nvSpPr>
          <p:cNvPr id="92" name="Google Shape;92;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a:off x="329730" y="162020"/>
            <a:ext cx="8628146" cy="4650615"/>
            <a:chOff x="329730" y="162020"/>
            <a:chExt cx="8628146" cy="4650615"/>
          </a:xfrm>
        </p:grpSpPr>
        <p:sp>
          <p:nvSpPr>
            <p:cNvPr id="94" name="Google Shape;94;p8"/>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9"/>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01" name="Google Shape;101;p9"/>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endParaRPr/>
          </a:p>
        </p:txBody>
      </p:sp>
      <p:sp>
        <p:nvSpPr>
          <p:cNvPr id="102" name="Google Shape;102;p9"/>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03" name="Google Shape;103;p9"/>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endParaRPr/>
          </a:p>
        </p:txBody>
      </p:sp>
      <p:sp>
        <p:nvSpPr>
          <p:cNvPr id="104" name="Google Shape;104;p9"/>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grpSp>
        <p:nvGrpSpPr>
          <p:cNvPr id="105" name="Google Shape;105;p9"/>
          <p:cNvGrpSpPr/>
          <p:nvPr/>
        </p:nvGrpSpPr>
        <p:grpSpPr>
          <a:xfrm>
            <a:off x="329730" y="281345"/>
            <a:ext cx="8562814" cy="4661127"/>
            <a:chOff x="329730" y="281345"/>
            <a:chExt cx="8562814" cy="4661127"/>
          </a:xfrm>
        </p:grpSpPr>
        <p:sp>
          <p:nvSpPr>
            <p:cNvPr id="106" name="Google Shape;106;p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1">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13" name="Google Shape;113;p10"/>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14" name="Google Shape;114;p10"/>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15" name="Google Shape;115;p10"/>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16" name="Google Shape;116;p10"/>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17" name="Google Shape;117;p10"/>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18" name="Google Shape;118;p10"/>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119" name="Google Shape;119;p10"/>
          <p:cNvGrpSpPr/>
          <p:nvPr/>
        </p:nvGrpSpPr>
        <p:grpSpPr>
          <a:xfrm>
            <a:off x="329730" y="281345"/>
            <a:ext cx="8628146" cy="4661127"/>
            <a:chOff x="329730" y="281345"/>
            <a:chExt cx="8628146"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6.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1" name="Google Shape;281;p27"/>
          <p:cNvSpPr txBox="1">
            <a:spLocks noGrp="1"/>
          </p:cNvSpPr>
          <p:nvPr>
            <p:ph type="subTitle" idx="1"/>
          </p:nvPr>
        </p:nvSpPr>
        <p:spPr>
          <a:xfrm>
            <a:off x="2674058" y="2602057"/>
            <a:ext cx="3634500" cy="289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400" smtClean="0">
                <a:solidFill>
                  <a:schemeClr val="accent1"/>
                </a:solidFill>
              </a:rPr>
              <a:t>Quản Lý Cửa Hàng Bán Xe Hơi BananaCar</a:t>
            </a:r>
            <a:endParaRPr sz="2400">
              <a:solidFill>
                <a:schemeClr val="accent1"/>
              </a:solidFill>
            </a:endParaRPr>
          </a:p>
        </p:txBody>
      </p:sp>
      <p:sp>
        <p:nvSpPr>
          <p:cNvPr id="282" name="Google Shape;282;p27"/>
          <p:cNvSpPr/>
          <p:nvPr/>
        </p:nvSpPr>
        <p:spPr>
          <a:xfrm>
            <a:off x="3365197" y="4025503"/>
            <a:ext cx="782233" cy="78335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824390" y="569974"/>
            <a:ext cx="316595" cy="769151"/>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1835689" y="569910"/>
            <a:ext cx="367" cy="79"/>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7"/>
          <p:cNvGrpSpPr/>
          <p:nvPr/>
        </p:nvGrpSpPr>
        <p:grpSpPr>
          <a:xfrm>
            <a:off x="929003" y="418707"/>
            <a:ext cx="906932" cy="1274369"/>
            <a:chOff x="1243187" y="482882"/>
            <a:chExt cx="848552" cy="1192336"/>
          </a:xfrm>
        </p:grpSpPr>
        <p:sp>
          <p:nvSpPr>
            <p:cNvPr id="286" name="Google Shape;286;p27"/>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7"/>
            <p:cNvGrpSpPr/>
            <p:nvPr/>
          </p:nvGrpSpPr>
          <p:grpSpPr>
            <a:xfrm>
              <a:off x="1243187" y="482882"/>
              <a:ext cx="848552" cy="1192336"/>
              <a:chOff x="1768237" y="656117"/>
              <a:chExt cx="803933" cy="1129641"/>
            </a:xfrm>
          </p:grpSpPr>
          <p:sp>
            <p:nvSpPr>
              <p:cNvPr id="288" name="Google Shape;288;p27"/>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 name="Google Shape;299;p27"/>
          <p:cNvGrpSpPr/>
          <p:nvPr/>
        </p:nvGrpSpPr>
        <p:grpSpPr>
          <a:xfrm>
            <a:off x="1868553" y="2902024"/>
            <a:ext cx="2083352" cy="1623423"/>
            <a:chOff x="2489257" y="2639067"/>
            <a:chExt cx="2406830" cy="1875488"/>
          </a:xfrm>
        </p:grpSpPr>
        <p:sp>
          <p:nvSpPr>
            <p:cNvPr id="300" name="Google Shape;300;p27"/>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7"/>
          <p:cNvSpPr/>
          <p:nvPr/>
        </p:nvSpPr>
        <p:spPr>
          <a:xfrm>
            <a:off x="4257223" y="303036"/>
            <a:ext cx="1159872" cy="1148081"/>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6658487" y="2385663"/>
            <a:ext cx="873915" cy="911970"/>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7711185" y="2480566"/>
            <a:ext cx="222159" cy="437991"/>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2702840" y="417471"/>
            <a:ext cx="414628" cy="98366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377803" y="1434286"/>
            <a:ext cx="316557" cy="379994"/>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859568" y="3001796"/>
            <a:ext cx="874141" cy="783413"/>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7"/>
          <p:cNvGrpSpPr/>
          <p:nvPr/>
        </p:nvGrpSpPr>
        <p:grpSpPr>
          <a:xfrm>
            <a:off x="1593144" y="1401066"/>
            <a:ext cx="995171" cy="1038011"/>
            <a:chOff x="2323059" y="1340604"/>
            <a:chExt cx="1091436" cy="1138420"/>
          </a:xfrm>
        </p:grpSpPr>
        <p:sp>
          <p:nvSpPr>
            <p:cNvPr id="322" name="Google Shape;322;p27"/>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7"/>
          <p:cNvSpPr/>
          <p:nvPr/>
        </p:nvSpPr>
        <p:spPr>
          <a:xfrm>
            <a:off x="3539152" y="264317"/>
            <a:ext cx="445060" cy="1007880"/>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131220" y="2443685"/>
            <a:ext cx="416803" cy="458570"/>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27"/>
          <p:cNvGrpSpPr/>
          <p:nvPr/>
        </p:nvGrpSpPr>
        <p:grpSpPr>
          <a:xfrm>
            <a:off x="3290990" y="3995200"/>
            <a:ext cx="1818747" cy="1071410"/>
            <a:chOff x="3354887" y="4040758"/>
            <a:chExt cx="1612222" cy="949748"/>
          </a:xfrm>
        </p:grpSpPr>
        <p:sp>
          <p:nvSpPr>
            <p:cNvPr id="331" name="Google Shape;331;p27"/>
            <p:cNvSpPr/>
            <p:nvPr/>
          </p:nvSpPr>
          <p:spPr>
            <a:xfrm>
              <a:off x="3354887" y="4040758"/>
              <a:ext cx="804020" cy="79439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7"/>
          <p:cNvGrpSpPr/>
          <p:nvPr/>
        </p:nvGrpSpPr>
        <p:grpSpPr>
          <a:xfrm>
            <a:off x="8027395" y="1734529"/>
            <a:ext cx="316622" cy="376947"/>
            <a:chOff x="7290886" y="2736984"/>
            <a:chExt cx="416773" cy="496179"/>
          </a:xfrm>
        </p:grpSpPr>
        <p:sp>
          <p:nvSpPr>
            <p:cNvPr id="339" name="Google Shape;339;p27"/>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7"/>
          <p:cNvGrpSpPr/>
          <p:nvPr/>
        </p:nvGrpSpPr>
        <p:grpSpPr>
          <a:xfrm>
            <a:off x="3916916" y="3641263"/>
            <a:ext cx="1091791" cy="898485"/>
            <a:chOff x="3577274" y="3445463"/>
            <a:chExt cx="967814" cy="796459"/>
          </a:xfrm>
        </p:grpSpPr>
        <p:sp>
          <p:nvSpPr>
            <p:cNvPr id="342" name="Google Shape;342;p27"/>
            <p:cNvSpPr/>
            <p:nvPr/>
          </p:nvSpPr>
          <p:spPr>
            <a:xfrm>
              <a:off x="4418586" y="4031191"/>
              <a:ext cx="64853" cy="48978"/>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4425098" y="4128643"/>
              <a:ext cx="92648" cy="64841"/>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7"/>
            <p:cNvGrpSpPr/>
            <p:nvPr/>
          </p:nvGrpSpPr>
          <p:grpSpPr>
            <a:xfrm>
              <a:off x="3577274" y="3445463"/>
              <a:ext cx="967814" cy="796459"/>
              <a:chOff x="3577274" y="3445463"/>
              <a:chExt cx="967814" cy="796459"/>
            </a:xfrm>
          </p:grpSpPr>
          <p:sp>
            <p:nvSpPr>
              <p:cNvPr id="345" name="Google Shape;345;p27"/>
              <p:cNvSpPr/>
              <p:nvPr/>
            </p:nvSpPr>
            <p:spPr>
              <a:xfrm>
                <a:off x="4365912" y="4002389"/>
                <a:ext cx="179176" cy="239533"/>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3577274" y="3445463"/>
                <a:ext cx="197496" cy="274924"/>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7" name="Google Shape;347;p27"/>
          <p:cNvSpPr/>
          <p:nvPr/>
        </p:nvSpPr>
        <p:spPr>
          <a:xfrm>
            <a:off x="1425842" y="1811103"/>
            <a:ext cx="53034" cy="61104"/>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1131230" y="2103119"/>
            <a:ext cx="734" cy="393"/>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7"/>
          <p:cNvGrpSpPr/>
          <p:nvPr/>
        </p:nvGrpSpPr>
        <p:grpSpPr>
          <a:xfrm>
            <a:off x="724905" y="1792371"/>
            <a:ext cx="632272" cy="551675"/>
            <a:chOff x="938934" y="1675223"/>
            <a:chExt cx="591571" cy="516163"/>
          </a:xfrm>
        </p:grpSpPr>
        <p:sp>
          <p:nvSpPr>
            <p:cNvPr id="350" name="Google Shape;350;p27"/>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7"/>
          <p:cNvSpPr/>
          <p:nvPr/>
        </p:nvSpPr>
        <p:spPr>
          <a:xfrm>
            <a:off x="4042305" y="264315"/>
            <a:ext cx="316634" cy="409030"/>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6603883" y="1872216"/>
            <a:ext cx="435433" cy="677701"/>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6083765" y="336127"/>
            <a:ext cx="598118" cy="864360"/>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4638793" y="3802152"/>
            <a:ext cx="1943148" cy="1038060"/>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27"/>
          <p:cNvGrpSpPr/>
          <p:nvPr/>
        </p:nvGrpSpPr>
        <p:grpSpPr>
          <a:xfrm>
            <a:off x="1873244" y="352942"/>
            <a:ext cx="703421" cy="837251"/>
            <a:chOff x="2507488" y="622952"/>
            <a:chExt cx="623545" cy="742178"/>
          </a:xfrm>
        </p:grpSpPr>
        <p:sp>
          <p:nvSpPr>
            <p:cNvPr id="357" name="Google Shape;357;p27"/>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7"/>
          <p:cNvSpPr/>
          <p:nvPr/>
        </p:nvSpPr>
        <p:spPr>
          <a:xfrm>
            <a:off x="2906447" y="0"/>
            <a:ext cx="502983" cy="511578"/>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27"/>
          <p:cNvGrpSpPr/>
          <p:nvPr/>
        </p:nvGrpSpPr>
        <p:grpSpPr>
          <a:xfrm>
            <a:off x="1236096" y="3884822"/>
            <a:ext cx="995152" cy="889406"/>
            <a:chOff x="1493949" y="3269975"/>
            <a:chExt cx="1460667" cy="1305454"/>
          </a:xfrm>
        </p:grpSpPr>
        <p:sp>
          <p:nvSpPr>
            <p:cNvPr id="361" name="Google Shape;361;p27"/>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7"/>
          <p:cNvGrpSpPr/>
          <p:nvPr/>
        </p:nvGrpSpPr>
        <p:grpSpPr>
          <a:xfrm rot="21206287">
            <a:off x="7669130" y="2779943"/>
            <a:ext cx="1091990" cy="864330"/>
            <a:chOff x="5920959" y="2440517"/>
            <a:chExt cx="1379472" cy="1091877"/>
          </a:xfrm>
        </p:grpSpPr>
        <p:sp>
          <p:nvSpPr>
            <p:cNvPr id="376" name="Google Shape;376;p27"/>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27"/>
            <p:cNvGrpSpPr/>
            <p:nvPr/>
          </p:nvGrpSpPr>
          <p:grpSpPr>
            <a:xfrm>
              <a:off x="5952058" y="2440517"/>
              <a:ext cx="658452" cy="678263"/>
              <a:chOff x="5952058" y="2440517"/>
              <a:chExt cx="658452" cy="678263"/>
            </a:xfrm>
          </p:grpSpPr>
          <p:sp>
            <p:nvSpPr>
              <p:cNvPr id="379" name="Google Shape;379;p27"/>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3" name="Google Shape;383;p27"/>
          <p:cNvSpPr/>
          <p:nvPr/>
        </p:nvSpPr>
        <p:spPr>
          <a:xfrm>
            <a:off x="5462406" y="197624"/>
            <a:ext cx="316624" cy="417891"/>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6986639" y="808499"/>
            <a:ext cx="502952" cy="494859"/>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8346016" y="2429116"/>
            <a:ext cx="442482" cy="43802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7"/>
          <p:cNvGrpSpPr/>
          <p:nvPr/>
        </p:nvGrpSpPr>
        <p:grpSpPr>
          <a:xfrm>
            <a:off x="7097128" y="1135423"/>
            <a:ext cx="906969" cy="1274421"/>
            <a:chOff x="7014262" y="1153463"/>
            <a:chExt cx="848587" cy="1192385"/>
          </a:xfrm>
        </p:grpSpPr>
        <p:sp>
          <p:nvSpPr>
            <p:cNvPr id="387" name="Google Shape;387;p27"/>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7"/>
          <p:cNvSpPr/>
          <p:nvPr/>
        </p:nvSpPr>
        <p:spPr>
          <a:xfrm rot="-827396">
            <a:off x="668041" y="2510907"/>
            <a:ext cx="390819" cy="544003"/>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7"/>
          <p:cNvGrpSpPr/>
          <p:nvPr/>
        </p:nvGrpSpPr>
        <p:grpSpPr>
          <a:xfrm>
            <a:off x="7813863" y="4196379"/>
            <a:ext cx="243753" cy="241299"/>
            <a:chOff x="1317625" y="2312315"/>
            <a:chExt cx="392201" cy="388252"/>
          </a:xfrm>
        </p:grpSpPr>
        <p:sp>
          <p:nvSpPr>
            <p:cNvPr id="391" name="Google Shape;391;p27"/>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7"/>
          <p:cNvSpPr/>
          <p:nvPr/>
        </p:nvSpPr>
        <p:spPr>
          <a:xfrm>
            <a:off x="2078683" y="2480556"/>
            <a:ext cx="316557" cy="379994"/>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6619104" y="880085"/>
            <a:ext cx="222831" cy="310185"/>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2226700" y="1561599"/>
            <a:ext cx="4625270" cy="790052"/>
          </a:xfrm>
        </p:spPr>
        <p:txBody>
          <a:bodyPr/>
          <a:lstStyle/>
          <a:p>
            <a:r>
              <a:rPr lang="en-US" sz="4000" smtClean="0">
                <a:latin typeface="+mj-lt"/>
                <a:cs typeface="Segoe UI" panose="020B0502040204020203" pitchFamily="34" charset="0"/>
              </a:rPr>
              <a:t>BẢO VỆ DỰ ÁN 1</a:t>
            </a:r>
            <a:endParaRPr lang="en-US" sz="4000">
              <a:latin typeface="+mj-lt"/>
              <a:cs typeface="Segoe UI" panose="020B0502040204020203" pitchFamily="34" charset="0"/>
            </a:endParaRPr>
          </a:p>
        </p:txBody>
      </p:sp>
      <p:sp>
        <p:nvSpPr>
          <p:cNvPr id="3" name="Rectangle 2"/>
          <p:cNvSpPr/>
          <p:nvPr/>
        </p:nvSpPr>
        <p:spPr>
          <a:xfrm>
            <a:off x="4288924" y="3613900"/>
            <a:ext cx="4605694" cy="14062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54398514"/>
              </p:ext>
            </p:extLst>
          </p:nvPr>
        </p:nvGraphicFramePr>
        <p:xfrm>
          <a:off x="4309356" y="3629517"/>
          <a:ext cx="4439789" cy="1361404"/>
        </p:xfrm>
        <a:graphic>
          <a:graphicData uri="http://schemas.openxmlformats.org/drawingml/2006/table">
            <a:tbl>
              <a:tblPr firstRow="1" bandRow="1">
                <a:tableStyleId>{6D9C0113-0315-4AB1-8DED-36FE811E3DAA}</a:tableStyleId>
              </a:tblPr>
              <a:tblGrid>
                <a:gridCol w="3109477">
                  <a:extLst>
                    <a:ext uri="{9D8B030D-6E8A-4147-A177-3AD203B41FA5}">
                      <a16:colId xmlns:a16="http://schemas.microsoft.com/office/drawing/2014/main" val="833657494"/>
                    </a:ext>
                  </a:extLst>
                </a:gridCol>
                <a:gridCol w="1330312">
                  <a:extLst>
                    <a:ext uri="{9D8B030D-6E8A-4147-A177-3AD203B41FA5}">
                      <a16:colId xmlns:a16="http://schemas.microsoft.com/office/drawing/2014/main" val="3926677091"/>
                    </a:ext>
                  </a:extLst>
                </a:gridCol>
              </a:tblGrid>
              <a:tr h="339690">
                <a:tc>
                  <a:txBody>
                    <a:bodyPr/>
                    <a:lstStyle/>
                    <a:p>
                      <a:r>
                        <a:rPr lang="en-US" err="1" smtClean="0">
                          <a:solidFill>
                            <a:schemeClr val="accent2"/>
                          </a:solidFill>
                        </a:rPr>
                        <a:t>Thành</a:t>
                      </a:r>
                      <a:r>
                        <a:rPr lang="en-US" baseline="0" smtClean="0">
                          <a:solidFill>
                            <a:schemeClr val="accent2"/>
                          </a:solidFill>
                        </a:rPr>
                        <a:t> </a:t>
                      </a:r>
                      <a:r>
                        <a:rPr lang="en-US" baseline="0" err="1" smtClean="0">
                          <a:solidFill>
                            <a:schemeClr val="accent2"/>
                          </a:solidFill>
                        </a:rPr>
                        <a:t>viên</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mtClean="0">
                          <a:solidFill>
                            <a:schemeClr val="accent2"/>
                          </a:solidFill>
                        </a:rPr>
                        <a:t>Chức</a:t>
                      </a:r>
                      <a:r>
                        <a:rPr lang="en-US" baseline="0" smtClean="0">
                          <a:solidFill>
                            <a:schemeClr val="accent2"/>
                          </a:solidFill>
                        </a:rPr>
                        <a:t> </a:t>
                      </a:r>
                      <a:r>
                        <a:rPr lang="en-US" baseline="0" err="1" smtClean="0">
                          <a:solidFill>
                            <a:schemeClr val="accent2"/>
                          </a:solidFill>
                        </a:rPr>
                        <a:t>vụ</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07065018"/>
                  </a:ext>
                </a:extLst>
              </a:tr>
              <a:tr h="339690">
                <a:tc>
                  <a:txBody>
                    <a:bodyPr/>
                    <a:lstStyle/>
                    <a:p>
                      <a:r>
                        <a:rPr lang="en-US" err="1" smtClean="0">
                          <a:solidFill>
                            <a:schemeClr val="accent2"/>
                          </a:solidFill>
                        </a:rPr>
                        <a:t>Đỗ</a:t>
                      </a:r>
                      <a:r>
                        <a:rPr lang="en-US" baseline="0" smtClean="0">
                          <a:solidFill>
                            <a:schemeClr val="accent2"/>
                          </a:solidFill>
                        </a:rPr>
                        <a:t> Mai </a:t>
                      </a:r>
                      <a:r>
                        <a:rPr lang="en-US" baseline="0" err="1" smtClean="0">
                          <a:solidFill>
                            <a:schemeClr val="accent2"/>
                          </a:solidFill>
                        </a:rPr>
                        <a:t>Hoài</a:t>
                      </a:r>
                      <a:r>
                        <a:rPr lang="en-US" baseline="0" smtClean="0">
                          <a:solidFill>
                            <a:schemeClr val="accent2"/>
                          </a:solidFill>
                        </a:rPr>
                        <a:t> Bão - PS19621</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err="1" smtClean="0">
                          <a:solidFill>
                            <a:schemeClr val="accent2"/>
                          </a:solidFill>
                        </a:rPr>
                        <a:t>Trưởng</a:t>
                      </a:r>
                      <a:r>
                        <a:rPr lang="en-US" baseline="0" smtClean="0">
                          <a:solidFill>
                            <a:schemeClr val="accent2"/>
                          </a:solidFill>
                        </a:rPr>
                        <a:t> </a:t>
                      </a:r>
                      <a:r>
                        <a:rPr lang="en-US" baseline="0" err="1" smtClean="0">
                          <a:solidFill>
                            <a:schemeClr val="accent2"/>
                          </a:solidFill>
                        </a:rPr>
                        <a:t>nhóm</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20121901"/>
                  </a:ext>
                </a:extLst>
              </a:tr>
              <a:tr h="339690">
                <a:tc>
                  <a:txBody>
                    <a:bodyPr/>
                    <a:lstStyle/>
                    <a:p>
                      <a:r>
                        <a:rPr lang="en-US" err="1" smtClean="0">
                          <a:solidFill>
                            <a:schemeClr val="accent2"/>
                          </a:solidFill>
                        </a:rPr>
                        <a:t>Đặng</a:t>
                      </a:r>
                      <a:r>
                        <a:rPr lang="en-US" baseline="0" smtClean="0">
                          <a:solidFill>
                            <a:schemeClr val="accent2"/>
                          </a:solidFill>
                        </a:rPr>
                        <a:t> </a:t>
                      </a:r>
                      <a:r>
                        <a:rPr lang="en-US" baseline="0" err="1" smtClean="0">
                          <a:solidFill>
                            <a:schemeClr val="accent2"/>
                          </a:solidFill>
                        </a:rPr>
                        <a:t>Đoàn</a:t>
                      </a:r>
                      <a:r>
                        <a:rPr lang="en-US" baseline="0" smtClean="0">
                          <a:solidFill>
                            <a:schemeClr val="accent2"/>
                          </a:solidFill>
                        </a:rPr>
                        <a:t> </a:t>
                      </a:r>
                      <a:r>
                        <a:rPr lang="en-US" baseline="0" err="1" smtClean="0">
                          <a:solidFill>
                            <a:schemeClr val="accent2"/>
                          </a:solidFill>
                        </a:rPr>
                        <a:t>Khánh</a:t>
                      </a:r>
                      <a:r>
                        <a:rPr lang="en-US" baseline="0" smtClean="0">
                          <a:solidFill>
                            <a:schemeClr val="accent2"/>
                          </a:solidFill>
                        </a:rPr>
                        <a:t> </a:t>
                      </a:r>
                      <a:r>
                        <a:rPr lang="en-US" baseline="0" err="1" smtClean="0">
                          <a:solidFill>
                            <a:schemeClr val="accent2"/>
                          </a:solidFill>
                        </a:rPr>
                        <a:t>Duy</a:t>
                      </a:r>
                      <a:r>
                        <a:rPr lang="en-US" baseline="0" smtClean="0">
                          <a:solidFill>
                            <a:schemeClr val="accent2"/>
                          </a:solidFill>
                        </a:rPr>
                        <a:t>  - PS19600</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err="1" smtClean="0">
                          <a:solidFill>
                            <a:schemeClr val="accent2"/>
                          </a:solidFill>
                        </a:rPr>
                        <a:t>Thành</a:t>
                      </a:r>
                      <a:r>
                        <a:rPr lang="en-US" baseline="0" smtClean="0">
                          <a:solidFill>
                            <a:schemeClr val="accent2"/>
                          </a:solidFill>
                        </a:rPr>
                        <a:t> </a:t>
                      </a:r>
                      <a:r>
                        <a:rPr lang="en-US" baseline="0" err="1" smtClean="0">
                          <a:solidFill>
                            <a:schemeClr val="accent2"/>
                          </a:solidFill>
                        </a:rPr>
                        <a:t>viên</a:t>
                      </a:r>
                      <a:endParaRPr lang="en-US">
                        <a:solidFill>
                          <a:schemeClr val="accent2"/>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19549177"/>
                  </a:ext>
                </a:extLst>
              </a:tr>
              <a:tr h="342334">
                <a:tc gridSpan="2">
                  <a:txBody>
                    <a:bodyPr/>
                    <a:lstStyle/>
                    <a:p>
                      <a:r>
                        <a:rPr lang="en-US" smtClean="0">
                          <a:solidFill>
                            <a:schemeClr val="tx2">
                              <a:lumMod val="75000"/>
                            </a:schemeClr>
                          </a:solidFill>
                        </a:rPr>
                        <a:t>GVHD:</a:t>
                      </a:r>
                      <a:r>
                        <a:rPr lang="en-US" baseline="0" smtClean="0">
                          <a:solidFill>
                            <a:schemeClr val="tx2">
                              <a:lumMod val="75000"/>
                            </a:schemeClr>
                          </a:solidFill>
                        </a:rPr>
                        <a:t> TS - </a:t>
                      </a:r>
                      <a:r>
                        <a:rPr lang="en-US" baseline="0" err="1" smtClean="0">
                          <a:solidFill>
                            <a:schemeClr val="tx2">
                              <a:lumMod val="75000"/>
                            </a:schemeClr>
                          </a:solidFill>
                        </a:rPr>
                        <a:t>Lê</a:t>
                      </a:r>
                      <a:r>
                        <a:rPr lang="en-US" baseline="0" smtClean="0">
                          <a:solidFill>
                            <a:schemeClr val="tx2">
                              <a:lumMod val="75000"/>
                            </a:schemeClr>
                          </a:solidFill>
                        </a:rPr>
                        <a:t> </a:t>
                      </a:r>
                      <a:r>
                        <a:rPr lang="en-US" baseline="0" err="1" smtClean="0">
                          <a:solidFill>
                            <a:schemeClr val="tx2">
                              <a:lumMod val="75000"/>
                            </a:schemeClr>
                          </a:solidFill>
                        </a:rPr>
                        <a:t>Anh</a:t>
                      </a:r>
                      <a:r>
                        <a:rPr lang="en-US" baseline="0" smtClean="0">
                          <a:solidFill>
                            <a:schemeClr val="tx2">
                              <a:lumMod val="75000"/>
                            </a:schemeClr>
                          </a:solidFill>
                        </a:rPr>
                        <a:t> </a:t>
                      </a:r>
                      <a:r>
                        <a:rPr lang="en-US" baseline="0" err="1" smtClean="0">
                          <a:solidFill>
                            <a:schemeClr val="tx2">
                              <a:lumMod val="75000"/>
                            </a:schemeClr>
                          </a:solidFill>
                        </a:rPr>
                        <a:t>Tú</a:t>
                      </a:r>
                      <a:endParaRPr lang="en-US">
                        <a:solidFill>
                          <a:schemeClr val="tx2">
                            <a:lumMod val="75000"/>
                          </a:schemeClr>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3593512294"/>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7170" name="Picture 2" descr="https://lh3.googleusercontent.com/jhn7qMbN2YYf_-ywwtCo_w-erOQHP6PIIxUZCDpYV1fgG9zrdzGDCl7f0jnJ4Lqe5rpTzfErExeOfEkzmI40IcMk86HwnbXNZlKJ7iYn9SpjRAk8p_VH0H-fjk3Dd1nvfTAl0QzY1Z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58" y="1849026"/>
            <a:ext cx="6884894" cy="29813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61826" y="1288013"/>
            <a:ext cx="1439818" cy="400110"/>
          </a:xfrm>
          <a:prstGeom prst="rect">
            <a:avLst/>
          </a:prstGeom>
          <a:noFill/>
        </p:spPr>
        <p:txBody>
          <a:bodyPr wrap="none" rtlCol="0">
            <a:spAutoFit/>
          </a:bodyPr>
          <a:lstStyle/>
          <a:p>
            <a:r>
              <a:rPr lang="en-US" sz="2000" smtClean="0">
                <a:solidFill>
                  <a:schemeClr val="accent1"/>
                </a:solidFill>
              </a:rPr>
              <a:t>Đăng nhập</a:t>
            </a:r>
            <a:endParaRPr lang="en-US" sz="2000">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p:cTn id="19" dur="500" fill="hold"/>
                                        <p:tgtEl>
                                          <p:spTgt spid="7170"/>
                                        </p:tgtEl>
                                        <p:attrNameLst>
                                          <p:attrName>ppt_w</p:attrName>
                                        </p:attrNameLst>
                                      </p:cBhvr>
                                      <p:tavLst>
                                        <p:tav tm="0">
                                          <p:val>
                                            <p:fltVal val="0"/>
                                          </p:val>
                                        </p:tav>
                                        <p:tav tm="100000">
                                          <p:val>
                                            <p:strVal val="#ppt_w"/>
                                          </p:val>
                                        </p:tav>
                                      </p:tavLst>
                                    </p:anim>
                                    <p:anim calcmode="lin" valueType="num">
                                      <p:cBhvr>
                                        <p:cTn id="20" dur="500" fill="hold"/>
                                        <p:tgtEl>
                                          <p:spTgt spid="7170"/>
                                        </p:tgtEl>
                                        <p:attrNameLst>
                                          <p:attrName>ppt_h</p:attrName>
                                        </p:attrNameLst>
                                      </p:cBhvr>
                                      <p:tavLst>
                                        <p:tav tm="0">
                                          <p:val>
                                            <p:fltVal val="0"/>
                                          </p:val>
                                        </p:tav>
                                        <p:tav tm="100000">
                                          <p:val>
                                            <p:strVal val="#ppt_h"/>
                                          </p:val>
                                        </p:tav>
                                      </p:tavLst>
                                    </p:anim>
                                    <p:animEffect transition="in" filter="fade">
                                      <p:cBhvr>
                                        <p:cTn id="21"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6146" name="Picture 2" descr="https://lh3.googleusercontent.com/LXJje4MMEYMwVz41RI9jFCkTn12REdXCvV_GRIPZLiwGFuImGH4yhVf504f6o8lBJYk8lKgtIb_mMr1oxtFVrLqjst6I-_iihjc68iVuDvwbIUFKcPA-EiUWehSi9bNrNpqJOqaBt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828034"/>
            <a:ext cx="7024743"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1338828" cy="400110"/>
          </a:xfrm>
          <a:prstGeom prst="rect">
            <a:avLst/>
          </a:prstGeom>
          <a:noFill/>
        </p:spPr>
        <p:txBody>
          <a:bodyPr wrap="none" rtlCol="0">
            <a:spAutoFit/>
          </a:bodyPr>
          <a:lstStyle/>
          <a:p>
            <a:r>
              <a:rPr lang="en-US" sz="2000" smtClean="0">
                <a:solidFill>
                  <a:schemeClr val="accent1"/>
                </a:solidFill>
              </a:rPr>
              <a:t>Trang chủ</a:t>
            </a:r>
            <a:endParaRPr lang="en-US" sz="2000">
              <a:solidFill>
                <a:schemeClr val="accent1"/>
              </a:solidFill>
            </a:endParaRPr>
          </a:p>
        </p:txBody>
      </p:sp>
    </p:spTree>
    <p:extLst>
      <p:ext uri="{BB962C8B-B14F-4D97-AF65-F5344CB8AC3E}">
        <p14:creationId xmlns:p14="http://schemas.microsoft.com/office/powerpoint/2010/main" val="1555522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p:cTn id="12" dur="500" fill="hold"/>
                                        <p:tgtEl>
                                          <p:spTgt spid="6146"/>
                                        </p:tgtEl>
                                        <p:attrNameLst>
                                          <p:attrName>ppt_w</p:attrName>
                                        </p:attrNameLst>
                                      </p:cBhvr>
                                      <p:tavLst>
                                        <p:tav tm="0">
                                          <p:val>
                                            <p:fltVal val="0"/>
                                          </p:val>
                                        </p:tav>
                                        <p:tav tm="100000">
                                          <p:val>
                                            <p:strVal val="#ppt_w"/>
                                          </p:val>
                                        </p:tav>
                                      </p:tavLst>
                                    </p:anim>
                                    <p:anim calcmode="lin" valueType="num">
                                      <p:cBhvr>
                                        <p:cTn id="13" dur="500" fill="hold"/>
                                        <p:tgtEl>
                                          <p:spTgt spid="6146"/>
                                        </p:tgtEl>
                                        <p:attrNameLst>
                                          <p:attrName>ppt_h</p:attrName>
                                        </p:attrNameLst>
                                      </p:cBhvr>
                                      <p:tavLst>
                                        <p:tav tm="0">
                                          <p:val>
                                            <p:fltVal val="0"/>
                                          </p:val>
                                        </p:tav>
                                        <p:tav tm="100000">
                                          <p:val>
                                            <p:strVal val="#ppt_h"/>
                                          </p:val>
                                        </p:tav>
                                      </p:tavLst>
                                    </p:anim>
                                    <p:animEffect transition="in" filter="fade">
                                      <p:cBhvr>
                                        <p:cTn id="14"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5122" name="Picture 2" descr="https://lh4.googleusercontent.com/OiKZ0KKk4den3dcAtmnsbxndryJK4InbNsiOgLbBYyaxQyvvKBbBrVAhQQ8k9H0mH1PYY3T0La5j61-HJsSTLCgBBlyErcAkChg-UBhJrMhtcwP12WHKemg4AkC17EV8W4RNvSFdU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861073"/>
            <a:ext cx="7003228" cy="3041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2250937" cy="400110"/>
          </a:xfrm>
          <a:prstGeom prst="rect">
            <a:avLst/>
          </a:prstGeom>
          <a:noFill/>
        </p:spPr>
        <p:txBody>
          <a:bodyPr wrap="none" rtlCol="0">
            <a:spAutoFit/>
          </a:bodyPr>
          <a:lstStyle/>
          <a:p>
            <a:r>
              <a:rPr lang="en-US" sz="2000" smtClean="0">
                <a:solidFill>
                  <a:schemeClr val="accent1"/>
                </a:solidFill>
              </a:rPr>
              <a:t>Quản lý nhân viên</a:t>
            </a:r>
            <a:endParaRPr lang="en-US" sz="2000">
              <a:solidFill>
                <a:schemeClr val="accent1"/>
              </a:solidFill>
            </a:endParaRPr>
          </a:p>
        </p:txBody>
      </p:sp>
    </p:spTree>
    <p:extLst>
      <p:ext uri="{BB962C8B-B14F-4D97-AF65-F5344CB8AC3E}">
        <p14:creationId xmlns:p14="http://schemas.microsoft.com/office/powerpoint/2010/main" val="1153900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4098" name="Picture 2" descr="https://lh4.googleusercontent.com/Y5owolHzmEeOfG8VyYtgJYdf8I0qKG0EwfsJEjlHDy4f0alM8-6KG5KwW7rHNpIwWSo0BH_QayMdOnJpEyqzRCAcANXM2Abzi1A-q9Q-qVEUSQqAenmzdPmcbdiCYk--dbY6FU7NPk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9" y="1839558"/>
            <a:ext cx="6970954" cy="3012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1180131" cy="400110"/>
          </a:xfrm>
          <a:prstGeom prst="rect">
            <a:avLst/>
          </a:prstGeom>
          <a:noFill/>
        </p:spPr>
        <p:txBody>
          <a:bodyPr wrap="none" rtlCol="0">
            <a:spAutoFit/>
          </a:bodyPr>
          <a:lstStyle/>
          <a:p>
            <a:r>
              <a:rPr lang="en-US" sz="2000" smtClean="0">
                <a:solidFill>
                  <a:schemeClr val="accent1"/>
                </a:solidFill>
              </a:rPr>
              <a:t>Hoá đơn</a:t>
            </a:r>
            <a:endParaRPr lang="en-US" sz="2000">
              <a:solidFill>
                <a:schemeClr val="accent1"/>
              </a:solidFill>
            </a:endParaRPr>
          </a:p>
        </p:txBody>
      </p:sp>
    </p:spTree>
    <p:extLst>
      <p:ext uri="{BB962C8B-B14F-4D97-AF65-F5344CB8AC3E}">
        <p14:creationId xmlns:p14="http://schemas.microsoft.com/office/powerpoint/2010/main" val="175873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3074" name="Picture 2" descr="https://lh4.googleusercontent.com/5jKhpN8BI0BS_cLXqLR07lwVl8TDwYOA6uNBsjIxhxIXOJDjNgOhpE-Wf8VVX-7n1_KujN_NBXkVZlxQ7gg0MGPjVNn3ljFzFyY5RAVaNx6auVzX6dK6gLraazjoU8nFj3gh_kgw57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9" y="1828800"/>
            <a:ext cx="6960196" cy="30587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2464136" cy="400110"/>
          </a:xfrm>
          <a:prstGeom prst="rect">
            <a:avLst/>
          </a:prstGeom>
          <a:noFill/>
        </p:spPr>
        <p:txBody>
          <a:bodyPr wrap="none" rtlCol="0">
            <a:spAutoFit/>
          </a:bodyPr>
          <a:lstStyle/>
          <a:p>
            <a:r>
              <a:rPr lang="en-US" sz="2000" smtClean="0">
                <a:solidFill>
                  <a:schemeClr val="accent1"/>
                </a:solidFill>
              </a:rPr>
              <a:t>Quản lý khách hàng</a:t>
            </a:r>
            <a:endParaRPr lang="en-US" sz="2000">
              <a:solidFill>
                <a:schemeClr val="accent1"/>
              </a:solidFill>
            </a:endParaRPr>
          </a:p>
        </p:txBody>
      </p:sp>
    </p:spTree>
    <p:extLst>
      <p:ext uri="{BB962C8B-B14F-4D97-AF65-F5344CB8AC3E}">
        <p14:creationId xmlns:p14="http://schemas.microsoft.com/office/powerpoint/2010/main" val="3520444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7"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2050" name="Picture 2" descr="https://lh6.googleusercontent.com/jvxxTQTRaHiqg_8s9g3EdRvbEvfbTpciLC55cp-9JqglvYzlm5u1uFnnWNrgtc2TITrd_BUu7RnuYDCgKSJjTvf8NmuBNGFaC-flNk0Y7eSFz5BUueEHuME1UceWX7ZwtiU2q1cSU1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871830"/>
            <a:ext cx="6970955" cy="2939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2050561" cy="400110"/>
          </a:xfrm>
          <a:prstGeom prst="rect">
            <a:avLst/>
          </a:prstGeom>
          <a:noFill/>
        </p:spPr>
        <p:txBody>
          <a:bodyPr wrap="none" rtlCol="0">
            <a:spAutoFit/>
          </a:bodyPr>
          <a:lstStyle/>
          <a:p>
            <a:r>
              <a:rPr lang="en-US" sz="2000" smtClean="0">
                <a:solidFill>
                  <a:schemeClr val="accent1"/>
                </a:solidFill>
              </a:rPr>
              <a:t>Quản lý hãng xe</a:t>
            </a:r>
            <a:endParaRPr lang="en-US" sz="2000">
              <a:solidFill>
                <a:schemeClr val="accent1"/>
              </a:solidFill>
            </a:endParaRPr>
          </a:p>
        </p:txBody>
      </p:sp>
    </p:spTree>
    <p:extLst>
      <p:ext uri="{BB962C8B-B14F-4D97-AF65-F5344CB8AC3E}">
        <p14:creationId xmlns:p14="http://schemas.microsoft.com/office/powerpoint/2010/main" val="503409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5"/>
        <p:cNvGrpSpPr/>
        <p:nvPr/>
      </p:nvGrpSpPr>
      <p:grpSpPr>
        <a:xfrm>
          <a:off x="0" y="0"/>
          <a:ext cx="0" cy="0"/>
          <a:chOff x="0" y="0"/>
          <a:chExt cx="0" cy="0"/>
        </a:xfrm>
      </p:grpSpPr>
      <p:sp>
        <p:nvSpPr>
          <p:cNvPr id="8"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13314" name="Picture 2" descr="https://lh6.googleusercontent.com/YM45YJw7v1V8AINCTJVozaK03ZIwTYsH5k3hIeI7PjtbL2RMJNCOSyrXzM1oR__8zeCILs55N4jCyaNXDIJd3kXGJZZC_zjrGN4u3_raAZ0DmpqmGUzIfDFmcIvkHR-SSM6fMChMn5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58" y="1871830"/>
            <a:ext cx="6949439" cy="30312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61826" y="1288013"/>
            <a:ext cx="1880643" cy="400110"/>
          </a:xfrm>
          <a:prstGeom prst="rect">
            <a:avLst/>
          </a:prstGeom>
          <a:noFill/>
        </p:spPr>
        <p:txBody>
          <a:bodyPr wrap="none" rtlCol="0">
            <a:spAutoFit/>
          </a:bodyPr>
          <a:lstStyle/>
          <a:p>
            <a:r>
              <a:rPr lang="en-US" sz="2000" smtClean="0">
                <a:solidFill>
                  <a:schemeClr val="accent1"/>
                </a:solidFill>
              </a:rPr>
              <a:t>Quản lý loại xe</a:t>
            </a:r>
            <a:endParaRPr lang="en-US" sz="2000">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p:cTn id="12" dur="500" fill="hold"/>
                                        <p:tgtEl>
                                          <p:spTgt spid="13314"/>
                                        </p:tgtEl>
                                        <p:attrNameLst>
                                          <p:attrName>ppt_w</p:attrName>
                                        </p:attrNameLst>
                                      </p:cBhvr>
                                      <p:tavLst>
                                        <p:tav tm="0">
                                          <p:val>
                                            <p:fltVal val="0"/>
                                          </p:val>
                                        </p:tav>
                                        <p:tav tm="100000">
                                          <p:val>
                                            <p:strVal val="#ppt_w"/>
                                          </p:val>
                                        </p:tav>
                                      </p:tavLst>
                                    </p:anim>
                                    <p:anim calcmode="lin" valueType="num">
                                      <p:cBhvr>
                                        <p:cTn id="13" dur="500" fill="hold"/>
                                        <p:tgtEl>
                                          <p:spTgt spid="13314"/>
                                        </p:tgtEl>
                                        <p:attrNameLst>
                                          <p:attrName>ppt_h</p:attrName>
                                        </p:attrNameLst>
                                      </p:cBhvr>
                                      <p:tavLst>
                                        <p:tav tm="0">
                                          <p:val>
                                            <p:fltVal val="0"/>
                                          </p:val>
                                        </p:tav>
                                        <p:tav tm="100000">
                                          <p:val>
                                            <p:strVal val="#ppt_h"/>
                                          </p:val>
                                        </p:tav>
                                      </p:tavLst>
                                    </p:anim>
                                    <p:animEffect transition="in" filter="fade">
                                      <p:cBhvr>
                                        <p:cTn id="14"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8"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12290" name="Picture 2" descr="https://lh6.googleusercontent.com/hZItF5uNopVFLKn6EcONhwRNdUE3njyogzkWGPBC-4ozo56Wxjjcl6BuFn5A6UeYxmKGQNOtUlLgf7NDTSGFh29Mh9PqtYEBl8Vu6QeCoOHBxQfH9So5-ZDm-s0jOB4OG1dALz5PS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904104"/>
            <a:ext cx="6992470" cy="2941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1479892" cy="400110"/>
          </a:xfrm>
          <a:prstGeom prst="rect">
            <a:avLst/>
          </a:prstGeom>
          <a:noFill/>
        </p:spPr>
        <p:txBody>
          <a:bodyPr wrap="none" rtlCol="0">
            <a:spAutoFit/>
          </a:bodyPr>
          <a:lstStyle/>
          <a:p>
            <a:r>
              <a:rPr lang="en-US" sz="2000" smtClean="0">
                <a:solidFill>
                  <a:schemeClr val="accent1"/>
                </a:solidFill>
              </a:rPr>
              <a:t>Quản lý  xe</a:t>
            </a:r>
            <a:endParaRPr lang="en-US" sz="2000">
              <a:solidFill>
                <a:schemeClr val="accent1"/>
              </a:solidFill>
            </a:endParaRPr>
          </a:p>
        </p:txBody>
      </p:sp>
    </p:spTree>
    <p:extLst>
      <p:ext uri="{BB962C8B-B14F-4D97-AF65-F5344CB8AC3E}">
        <p14:creationId xmlns:p14="http://schemas.microsoft.com/office/powerpoint/2010/main" val="3884678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 calcmode="lin" valueType="num">
                                      <p:cBhvr>
                                        <p:cTn id="12" dur="500" fill="hold"/>
                                        <p:tgtEl>
                                          <p:spTgt spid="12290"/>
                                        </p:tgtEl>
                                        <p:attrNameLst>
                                          <p:attrName>ppt_w</p:attrName>
                                        </p:attrNameLst>
                                      </p:cBhvr>
                                      <p:tavLst>
                                        <p:tav tm="0">
                                          <p:val>
                                            <p:fltVal val="0"/>
                                          </p:val>
                                        </p:tav>
                                        <p:tav tm="100000">
                                          <p:val>
                                            <p:strVal val="#ppt_w"/>
                                          </p:val>
                                        </p:tav>
                                      </p:tavLst>
                                    </p:anim>
                                    <p:anim calcmode="lin" valueType="num">
                                      <p:cBhvr>
                                        <p:cTn id="13" dur="500" fill="hold"/>
                                        <p:tgtEl>
                                          <p:spTgt spid="12290"/>
                                        </p:tgtEl>
                                        <p:attrNameLst>
                                          <p:attrName>ppt_h</p:attrName>
                                        </p:attrNameLst>
                                      </p:cBhvr>
                                      <p:tavLst>
                                        <p:tav tm="0">
                                          <p:val>
                                            <p:fltVal val="0"/>
                                          </p:val>
                                        </p:tav>
                                        <p:tav tm="100000">
                                          <p:val>
                                            <p:strVal val="#ppt_h"/>
                                          </p:val>
                                        </p:tav>
                                      </p:tavLst>
                                    </p:anim>
                                    <p:animEffect transition="in" filter="fade">
                                      <p:cBhvr>
                                        <p:cTn id="14"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8"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11266" name="Picture 2" descr="https://lh6.googleusercontent.com/51h8sLE7SsqEt23mPEj532DjcyJwqhV4SPSQm8ksBt90dx7d7VrMQDtgvp_IFTig9zJR9x84BKXM1BPUFdawlBKTgwR8ysEd_FPw5R7p8ez86MZwGNMyS3avXx-h2NwL-4eF6Jvgvi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861073"/>
            <a:ext cx="6949440" cy="31000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2749471" cy="400110"/>
          </a:xfrm>
          <a:prstGeom prst="rect">
            <a:avLst/>
          </a:prstGeom>
          <a:noFill/>
        </p:spPr>
        <p:txBody>
          <a:bodyPr wrap="none" rtlCol="0">
            <a:spAutoFit/>
          </a:bodyPr>
          <a:lstStyle/>
          <a:p>
            <a:r>
              <a:rPr lang="en-US" sz="2000" smtClean="0">
                <a:solidFill>
                  <a:schemeClr val="accent1"/>
                </a:solidFill>
              </a:rPr>
              <a:t>Quản lý phiếu nhập xe</a:t>
            </a:r>
            <a:endParaRPr lang="en-US" sz="2000">
              <a:solidFill>
                <a:schemeClr val="accent1"/>
              </a:solidFill>
            </a:endParaRPr>
          </a:p>
        </p:txBody>
      </p:sp>
    </p:spTree>
    <p:extLst>
      <p:ext uri="{BB962C8B-B14F-4D97-AF65-F5344CB8AC3E}">
        <p14:creationId xmlns:p14="http://schemas.microsoft.com/office/powerpoint/2010/main" val="2571087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p:cTn id="12" dur="500" fill="hold"/>
                                        <p:tgtEl>
                                          <p:spTgt spid="11266"/>
                                        </p:tgtEl>
                                        <p:attrNameLst>
                                          <p:attrName>ppt_w</p:attrName>
                                        </p:attrNameLst>
                                      </p:cBhvr>
                                      <p:tavLst>
                                        <p:tav tm="0">
                                          <p:val>
                                            <p:fltVal val="0"/>
                                          </p:val>
                                        </p:tav>
                                        <p:tav tm="100000">
                                          <p:val>
                                            <p:strVal val="#ppt_w"/>
                                          </p:val>
                                        </p:tav>
                                      </p:tavLst>
                                    </p:anim>
                                    <p:anim calcmode="lin" valueType="num">
                                      <p:cBhvr>
                                        <p:cTn id="13" dur="500" fill="hold"/>
                                        <p:tgtEl>
                                          <p:spTgt spid="11266"/>
                                        </p:tgtEl>
                                        <p:attrNameLst>
                                          <p:attrName>ppt_h</p:attrName>
                                        </p:attrNameLst>
                                      </p:cBhvr>
                                      <p:tavLst>
                                        <p:tav tm="0">
                                          <p:val>
                                            <p:fltVal val="0"/>
                                          </p:val>
                                        </p:tav>
                                        <p:tav tm="100000">
                                          <p:val>
                                            <p:strVal val="#ppt_h"/>
                                          </p:val>
                                        </p:tav>
                                      </p:tavLst>
                                    </p:anim>
                                    <p:animEffect transition="in" filter="fade">
                                      <p:cBhvr>
                                        <p:cTn id="14"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8" name="Google Shape;406;p29"/>
          <p:cNvSpPr txBox="1">
            <a:spLocks/>
          </p:cNvSpPr>
          <p:nvPr/>
        </p:nvSpPr>
        <p:spPr>
          <a:xfrm>
            <a:off x="925158" y="114113"/>
            <a:ext cx="9036423"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HÌNH ẢNH KẾT QUẢ ĐẠT ĐƯỢC</a:t>
            </a:r>
            <a:endParaRPr lang="en-US" sz="3600">
              <a:solidFill>
                <a:schemeClr val="bg2">
                  <a:lumMod val="75000"/>
                </a:schemeClr>
              </a:solidFill>
              <a:latin typeface="+mj-lt"/>
            </a:endParaRPr>
          </a:p>
        </p:txBody>
      </p:sp>
      <p:pic>
        <p:nvPicPr>
          <p:cNvPr id="10242" name="Picture 2" descr="https://lh4.googleusercontent.com/zmITZgEElxWyc5ayrgGUK6wSLpcUsQnOxNkEeBRf247CAjNwH9Rqn5VhO7s7Bl2JwISZjb3TQTVc2FHItDvRLP2wh1GWWIch2ajSq5-YGL8CxooEMRv72tk8bMrcvmVR0OK6HmkwFF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 y="1914861"/>
            <a:ext cx="6938682" cy="28938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826" y="1288013"/>
            <a:ext cx="1481496" cy="400110"/>
          </a:xfrm>
          <a:prstGeom prst="rect">
            <a:avLst/>
          </a:prstGeom>
          <a:noFill/>
        </p:spPr>
        <p:txBody>
          <a:bodyPr wrap="none" rtlCol="0">
            <a:spAutoFit/>
          </a:bodyPr>
          <a:lstStyle/>
          <a:p>
            <a:r>
              <a:rPr lang="en-US" sz="2000" smtClean="0">
                <a:solidFill>
                  <a:schemeClr val="accent1"/>
                </a:solidFill>
              </a:rPr>
              <a:t>Thanh toán</a:t>
            </a:r>
            <a:endParaRPr lang="en-US" sz="2000">
              <a:solidFill>
                <a:schemeClr val="accent1"/>
              </a:solidFill>
            </a:endParaRPr>
          </a:p>
        </p:txBody>
      </p:sp>
    </p:spTree>
    <p:extLst>
      <p:ext uri="{BB962C8B-B14F-4D97-AF65-F5344CB8AC3E}">
        <p14:creationId xmlns:p14="http://schemas.microsoft.com/office/powerpoint/2010/main" val="16594204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fltVal val="0"/>
                                          </p:val>
                                        </p:tav>
                                        <p:tav tm="100000">
                                          <p:val>
                                            <p:strVal val="#ppt_h"/>
                                          </p:val>
                                        </p:tav>
                                      </p:tavLst>
                                    </p:anim>
                                    <p:animEffect transition="in" filter="fade">
                                      <p:cBhvr>
                                        <p:cTn id="14"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8"/>
        <p:cNvGrpSpPr/>
        <p:nvPr/>
      </p:nvGrpSpPr>
      <p:grpSpPr>
        <a:xfrm>
          <a:off x="0" y="0"/>
          <a:ext cx="0" cy="0"/>
          <a:chOff x="0" y="0"/>
          <a:chExt cx="0" cy="0"/>
        </a:xfrm>
      </p:grpSpPr>
      <p:sp>
        <p:nvSpPr>
          <p:cNvPr id="399" name="Google Shape;399;p28"/>
          <p:cNvSpPr txBox="1">
            <a:spLocks noGrp="1"/>
          </p:cNvSpPr>
          <p:nvPr>
            <p:ph type="subTitle" idx="1"/>
          </p:nvPr>
        </p:nvSpPr>
        <p:spPr>
          <a:xfrm>
            <a:off x="712675" y="1065975"/>
            <a:ext cx="7718700" cy="3542525"/>
          </a:xfrm>
          <a:prstGeom prst="rect">
            <a:avLst/>
          </a:prstGeom>
        </p:spPr>
        <p:txBody>
          <a:bodyPr spcFirstLastPara="1" wrap="square" lIns="0" tIns="0" rIns="0" bIns="0" anchor="ctr" anchorCtr="0">
            <a:noAutofit/>
          </a:bodyPr>
          <a:lstStyle/>
          <a:p>
            <a:pPr marL="0" lvl="0" indent="0" algn="l" rtl="0">
              <a:spcBef>
                <a:spcPts val="300"/>
              </a:spcBef>
              <a:spcAft>
                <a:spcPts val="0"/>
              </a:spcAft>
              <a:buNone/>
            </a:pPr>
            <a:r>
              <a:rPr lang="en" sz="4000" u="sng" smtClean="0">
                <a:solidFill>
                  <a:schemeClr val="accent1"/>
                </a:solidFill>
              </a:rPr>
              <a:t>NỘI DUNG CHÍNH: </a:t>
            </a:r>
            <a:r>
              <a:rPr lang="en"/>
              <a:t/>
            </a:r>
            <a:br>
              <a:rPr lang="en"/>
            </a:br>
            <a:endParaRPr/>
          </a:p>
          <a:p>
            <a:pPr marL="457200" lvl="0" indent="-304800" algn="l" rtl="0">
              <a:spcBef>
                <a:spcPts val="0"/>
              </a:spcBef>
              <a:spcAft>
                <a:spcPts val="0"/>
              </a:spcAft>
              <a:buClr>
                <a:srgbClr val="F3F3F3"/>
              </a:buClr>
              <a:buSzPts val="1200"/>
              <a:buAutoNum type="arabicPeriod"/>
            </a:pPr>
            <a:r>
              <a:rPr lang="en" sz="3200" smtClean="0"/>
              <a:t>Giới </a:t>
            </a:r>
            <a:r>
              <a:rPr lang="en-US" sz="3200" smtClean="0"/>
              <a:t>Thiệu Thành Viên</a:t>
            </a:r>
            <a:endParaRPr lang="en" sz="3200" smtClean="0"/>
          </a:p>
          <a:p>
            <a:pPr marL="457200" lvl="0" indent="-304800" algn="l" rtl="0">
              <a:spcBef>
                <a:spcPts val="0"/>
              </a:spcBef>
              <a:spcAft>
                <a:spcPts val="0"/>
              </a:spcAft>
              <a:buClr>
                <a:srgbClr val="F3F3F3"/>
              </a:buClr>
              <a:buSzPts val="1200"/>
              <a:buAutoNum type="arabicPeriod"/>
            </a:pPr>
            <a:r>
              <a:rPr lang="en-US" sz="3200" smtClean="0"/>
              <a:t>Giới Thiệu Đề Tài</a:t>
            </a:r>
            <a:endParaRPr sz="3200"/>
          </a:p>
          <a:p>
            <a:pPr marL="457200" lvl="0" indent="-304800" algn="l" rtl="0">
              <a:spcBef>
                <a:spcPts val="0"/>
              </a:spcBef>
              <a:spcAft>
                <a:spcPts val="0"/>
              </a:spcAft>
              <a:buClr>
                <a:srgbClr val="F3F3F3"/>
              </a:buClr>
              <a:buSzPts val="1200"/>
              <a:buAutoNum type="arabicPeriod"/>
            </a:pPr>
            <a:r>
              <a:rPr lang="en-US" sz="3200" smtClean="0"/>
              <a:t>Kết Quả Đạt Được và Hạn Chế</a:t>
            </a:r>
            <a:endParaRPr sz="3200"/>
          </a:p>
          <a:p>
            <a:pPr indent="-304800">
              <a:spcBef>
                <a:spcPts val="0"/>
              </a:spcBef>
              <a:buClr>
                <a:srgbClr val="F3F3F3"/>
              </a:buClr>
              <a:buSzPts val="1200"/>
              <a:buFont typeface="Barlow Semi Condensed Light"/>
              <a:buAutoNum type="arabicPeriod"/>
            </a:pPr>
            <a:r>
              <a:rPr lang="en-US" sz="3200" smtClean="0"/>
              <a:t>Demo Sản Phẩm</a:t>
            </a:r>
            <a:endParaRPr sz="3200"/>
          </a:p>
        </p:txBody>
      </p:sp>
      <p:sp>
        <p:nvSpPr>
          <p:cNvPr id="400" name="Google Shape;400;p28"/>
          <p:cNvSpPr txBox="1">
            <a:spLocks noGrp="1"/>
          </p:cNvSpPr>
          <p:nvPr>
            <p:ph type="title"/>
          </p:nvPr>
        </p:nvSpPr>
        <p:spPr>
          <a:xfrm>
            <a:off x="1664854" y="545364"/>
            <a:ext cx="5814341" cy="83662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400" smtClean="0">
                <a:solidFill>
                  <a:schemeClr val="accent3"/>
                </a:solidFill>
              </a:rPr>
              <a:t>CONTENTS</a:t>
            </a:r>
            <a:endParaRPr sz="4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1000"/>
                                        <p:tgtEl>
                                          <p:spTgt spid="400"/>
                                        </p:tgtEl>
                                      </p:cBhvr>
                                    </p:animEffect>
                                    <p:anim calcmode="lin" valueType="num">
                                      <p:cBhvr>
                                        <p:cTn id="8" dur="1000" fill="hold"/>
                                        <p:tgtEl>
                                          <p:spTgt spid="400"/>
                                        </p:tgtEl>
                                        <p:attrNameLst>
                                          <p:attrName>ppt_x</p:attrName>
                                        </p:attrNameLst>
                                      </p:cBhvr>
                                      <p:tavLst>
                                        <p:tav tm="0">
                                          <p:val>
                                            <p:strVal val="#ppt_x"/>
                                          </p:val>
                                        </p:tav>
                                        <p:tav tm="100000">
                                          <p:val>
                                            <p:strVal val="#ppt_x"/>
                                          </p:val>
                                        </p:tav>
                                      </p:tavLst>
                                    </p:anim>
                                    <p:anim calcmode="lin" valueType="num">
                                      <p:cBhvr>
                                        <p:cTn id="9" dur="1000" fill="hold"/>
                                        <p:tgtEl>
                                          <p:spTgt spid="4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99">
                                            <p:txEl>
                                              <p:pRg st="0" end="0"/>
                                            </p:txEl>
                                          </p:spTgt>
                                        </p:tgtEl>
                                        <p:attrNameLst>
                                          <p:attrName>style.visibility</p:attrName>
                                        </p:attrNameLst>
                                      </p:cBhvr>
                                      <p:to>
                                        <p:strVal val="visible"/>
                                      </p:to>
                                    </p:set>
                                    <p:animEffect transition="in" filter="fade">
                                      <p:cBhvr>
                                        <p:cTn id="14" dur="500"/>
                                        <p:tgtEl>
                                          <p:spTgt spid="39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99">
                                            <p:txEl>
                                              <p:pRg st="1" end="1"/>
                                            </p:txEl>
                                          </p:spTgt>
                                        </p:tgtEl>
                                        <p:attrNameLst>
                                          <p:attrName>style.visibility</p:attrName>
                                        </p:attrNameLst>
                                      </p:cBhvr>
                                      <p:to>
                                        <p:strVal val="visible"/>
                                      </p:to>
                                    </p:set>
                                    <p:animEffect transition="in" filter="wipe(down)">
                                      <p:cBhvr>
                                        <p:cTn id="19" dur="500"/>
                                        <p:tgtEl>
                                          <p:spTgt spid="39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99">
                                            <p:txEl>
                                              <p:pRg st="2" end="2"/>
                                            </p:txEl>
                                          </p:spTgt>
                                        </p:tgtEl>
                                        <p:attrNameLst>
                                          <p:attrName>style.visibility</p:attrName>
                                        </p:attrNameLst>
                                      </p:cBhvr>
                                      <p:to>
                                        <p:strVal val="visible"/>
                                      </p:to>
                                    </p:set>
                                    <p:animEffect transition="in" filter="wipe(down)">
                                      <p:cBhvr>
                                        <p:cTn id="24" dur="500"/>
                                        <p:tgtEl>
                                          <p:spTgt spid="39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99">
                                            <p:txEl>
                                              <p:pRg st="3" end="3"/>
                                            </p:txEl>
                                          </p:spTgt>
                                        </p:tgtEl>
                                        <p:attrNameLst>
                                          <p:attrName>style.visibility</p:attrName>
                                        </p:attrNameLst>
                                      </p:cBhvr>
                                      <p:to>
                                        <p:strVal val="visible"/>
                                      </p:to>
                                    </p:set>
                                    <p:animEffect transition="in" filter="wipe(down)">
                                      <p:cBhvr>
                                        <p:cTn id="29" dur="500"/>
                                        <p:tgtEl>
                                          <p:spTgt spid="39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99">
                                            <p:txEl>
                                              <p:pRg st="4" end="4"/>
                                            </p:txEl>
                                          </p:spTgt>
                                        </p:tgtEl>
                                        <p:attrNameLst>
                                          <p:attrName>style.visibility</p:attrName>
                                        </p:attrNameLst>
                                      </p:cBhvr>
                                      <p:to>
                                        <p:strVal val="visible"/>
                                      </p:to>
                                    </p:set>
                                    <p:animEffect transition="in" filter="wipe(down)">
                                      <p:cBhvr>
                                        <p:cTn id="34" dur="500"/>
                                        <p:tgtEl>
                                          <p:spTgt spid="3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85" name="Google Shape;356;p27"/>
          <p:cNvGrpSpPr/>
          <p:nvPr/>
        </p:nvGrpSpPr>
        <p:grpSpPr>
          <a:xfrm>
            <a:off x="1962505" y="714428"/>
            <a:ext cx="703421" cy="837251"/>
            <a:chOff x="2507488" y="622952"/>
            <a:chExt cx="623545" cy="742178"/>
          </a:xfrm>
        </p:grpSpPr>
        <p:sp>
          <p:nvSpPr>
            <p:cNvPr id="86" name="Google Shape;357;p27"/>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8;p27"/>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285;p27"/>
          <p:cNvGrpSpPr/>
          <p:nvPr/>
        </p:nvGrpSpPr>
        <p:grpSpPr>
          <a:xfrm>
            <a:off x="330578" y="1594778"/>
            <a:ext cx="906932" cy="1274369"/>
            <a:chOff x="1243187" y="482882"/>
            <a:chExt cx="848552" cy="1192336"/>
          </a:xfrm>
        </p:grpSpPr>
        <p:sp>
          <p:nvSpPr>
            <p:cNvPr id="56" name="Google Shape;286;p27"/>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87;p27"/>
            <p:cNvGrpSpPr/>
            <p:nvPr/>
          </p:nvGrpSpPr>
          <p:grpSpPr>
            <a:xfrm>
              <a:off x="1243187" y="482882"/>
              <a:ext cx="848552" cy="1192336"/>
              <a:chOff x="1768237" y="656117"/>
              <a:chExt cx="803933" cy="1129641"/>
            </a:xfrm>
          </p:grpSpPr>
          <p:sp>
            <p:nvSpPr>
              <p:cNvPr id="58" name="Google Shape;288;p27"/>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p27"/>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0;p27"/>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1;p27"/>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p27"/>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3;p27"/>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4;p27"/>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5;p27"/>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p27"/>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7;p27"/>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8;p27"/>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406;p29"/>
          <p:cNvSpPr txBox="1">
            <a:spLocks/>
          </p:cNvSpPr>
          <p:nvPr/>
        </p:nvSpPr>
        <p:spPr>
          <a:xfrm>
            <a:off x="3190376" y="-72923"/>
            <a:ext cx="3979351"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DEMO DỰ ÁN</a:t>
            </a:r>
            <a:endParaRPr lang="en-US" sz="3600">
              <a:solidFill>
                <a:schemeClr val="bg2">
                  <a:lumMod val="75000"/>
                </a:schemeClr>
              </a:solidFill>
              <a:latin typeface="+mj-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75" y="1281178"/>
            <a:ext cx="7221680" cy="3655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oogle Shape;407;p29"/>
          <p:cNvGrpSpPr/>
          <p:nvPr/>
        </p:nvGrpSpPr>
        <p:grpSpPr>
          <a:xfrm>
            <a:off x="7725190" y="573909"/>
            <a:ext cx="1102270" cy="1241171"/>
            <a:chOff x="6548464" y="589964"/>
            <a:chExt cx="1102270" cy="1241171"/>
          </a:xfrm>
        </p:grpSpPr>
        <p:sp>
          <p:nvSpPr>
            <p:cNvPr id="7" name="Google Shape;408;p29"/>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09;p29"/>
            <p:cNvGrpSpPr/>
            <p:nvPr/>
          </p:nvGrpSpPr>
          <p:grpSpPr>
            <a:xfrm rot="-463497">
              <a:off x="6619536" y="649401"/>
              <a:ext cx="960126" cy="1122298"/>
              <a:chOff x="6246600" y="3562450"/>
              <a:chExt cx="840768" cy="982780"/>
            </a:xfrm>
          </p:grpSpPr>
          <p:sp>
            <p:nvSpPr>
              <p:cNvPr id="10" name="Google Shape;410;p29"/>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1;p29"/>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2;p29"/>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3;p29"/>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4;p29"/>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5;p29"/>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6;p29"/>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7;p29"/>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8;p29"/>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9;p29"/>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29"/>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1;p29"/>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2;p29"/>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3;p29"/>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4;p29"/>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5;p29"/>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6;p29"/>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7;p29"/>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8;p29"/>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9;p29"/>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0;p29"/>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1;p29"/>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2;p29"/>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3;p29"/>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4;p29"/>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5;p29"/>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6;p29"/>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7;p29"/>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8;p29"/>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9;p29"/>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0;p29"/>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1;p29"/>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2;p29"/>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456;p29"/>
          <p:cNvGrpSpPr/>
          <p:nvPr/>
        </p:nvGrpSpPr>
        <p:grpSpPr>
          <a:xfrm>
            <a:off x="175839" y="4289530"/>
            <a:ext cx="841076" cy="618676"/>
            <a:chOff x="1138950" y="3482175"/>
            <a:chExt cx="841076" cy="618676"/>
          </a:xfrm>
        </p:grpSpPr>
        <p:sp>
          <p:nvSpPr>
            <p:cNvPr id="44" name="Google Shape;457;p29"/>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p29"/>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29"/>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29"/>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29"/>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2;p29"/>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p29"/>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p29"/>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p29"/>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6;p29"/>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7;p29"/>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299;p27"/>
          <p:cNvGrpSpPr/>
          <p:nvPr/>
        </p:nvGrpSpPr>
        <p:grpSpPr>
          <a:xfrm>
            <a:off x="7424007" y="3821626"/>
            <a:ext cx="2083352" cy="1623423"/>
            <a:chOff x="2489257" y="2639067"/>
            <a:chExt cx="2406830" cy="1875488"/>
          </a:xfrm>
        </p:grpSpPr>
        <p:sp>
          <p:nvSpPr>
            <p:cNvPr id="70" name="Google Shape;300;p27"/>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01;p27"/>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02;p27"/>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3;p27"/>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4;p27"/>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5;p27"/>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6;p27"/>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07;p27"/>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8;p27"/>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9;p27"/>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0;p27"/>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1;p27"/>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2;p27"/>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3;p27"/>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4;p27"/>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0615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3"/>
        <p:cNvGrpSpPr/>
        <p:nvPr/>
      </p:nvGrpSpPr>
      <p:grpSpPr>
        <a:xfrm>
          <a:off x="0" y="0"/>
          <a:ext cx="0" cy="0"/>
          <a:chOff x="0" y="0"/>
          <a:chExt cx="0" cy="0"/>
        </a:xfrm>
      </p:grpSpPr>
      <p:sp>
        <p:nvSpPr>
          <p:cNvPr id="20" name="Google Shape;406;p29"/>
          <p:cNvSpPr txBox="1">
            <a:spLocks/>
          </p:cNvSpPr>
          <p:nvPr/>
        </p:nvSpPr>
        <p:spPr>
          <a:xfrm>
            <a:off x="837471" y="0"/>
            <a:ext cx="7572882"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KẾT QUẢ ĐẠT ĐƯỢC – HẠN CHẾ</a:t>
            </a:r>
            <a:endParaRPr lang="en-US" sz="3600">
              <a:solidFill>
                <a:schemeClr val="bg2">
                  <a:lumMod val="75000"/>
                </a:schemeClr>
              </a:solidFill>
              <a:latin typeface="+mj-lt"/>
            </a:endParaRPr>
          </a:p>
        </p:txBody>
      </p:sp>
      <p:sp>
        <p:nvSpPr>
          <p:cNvPr id="12" name="TextBox 11"/>
          <p:cNvSpPr txBox="1"/>
          <p:nvPr/>
        </p:nvSpPr>
        <p:spPr>
          <a:xfrm>
            <a:off x="837471" y="2158409"/>
            <a:ext cx="7328334" cy="2585323"/>
          </a:xfrm>
          <a:prstGeom prst="rect">
            <a:avLst/>
          </a:prstGeom>
          <a:noFill/>
        </p:spPr>
        <p:txBody>
          <a:bodyPr wrap="square" rtlCol="0">
            <a:spAutoFit/>
          </a:bodyPr>
          <a:lstStyle/>
          <a:p>
            <a:r>
              <a:rPr lang="vi-VN" sz="1800">
                <a:solidFill>
                  <a:schemeClr val="bg1"/>
                </a:solidFill>
              </a:rPr>
              <a:t>-         Phân tích và thiết kế Database.</a:t>
            </a:r>
          </a:p>
          <a:p>
            <a:r>
              <a:rPr lang="vi-VN" sz="1800">
                <a:solidFill>
                  <a:schemeClr val="bg1"/>
                </a:solidFill>
              </a:rPr>
              <a:t>-         Nắm được ngôn ngữ lập trình.</a:t>
            </a:r>
          </a:p>
          <a:p>
            <a:r>
              <a:rPr lang="vi-VN" sz="1800">
                <a:solidFill>
                  <a:schemeClr val="bg1"/>
                </a:solidFill>
              </a:rPr>
              <a:t>-         Xây dựng được cơ sở dữ liệu và giao diện cho chương trình bằng hệ quản trị </a:t>
            </a:r>
            <a:r>
              <a:rPr lang="vi-VN" sz="1800" smtClean="0">
                <a:solidFill>
                  <a:schemeClr val="bg1"/>
                </a:solidFill>
              </a:rPr>
              <a:t>cơ </a:t>
            </a:r>
            <a:r>
              <a:rPr lang="vi-VN" sz="1800">
                <a:solidFill>
                  <a:schemeClr val="bg1"/>
                </a:solidFill>
              </a:rPr>
              <a:t>sở </a:t>
            </a:r>
            <a:r>
              <a:rPr lang="en-US" sz="1800" smtClean="0">
                <a:solidFill>
                  <a:schemeClr val="bg1"/>
                </a:solidFill>
              </a:rPr>
              <a:t>	</a:t>
            </a:r>
            <a:r>
              <a:rPr lang="vi-VN" sz="1800" smtClean="0">
                <a:solidFill>
                  <a:schemeClr val="bg1"/>
                </a:solidFill>
              </a:rPr>
              <a:t>dữ </a:t>
            </a:r>
            <a:r>
              <a:rPr lang="vi-VN" sz="1800">
                <a:solidFill>
                  <a:schemeClr val="bg1"/>
                </a:solidFill>
              </a:rPr>
              <a:t>liệu Microsoft SQL Server và Java.</a:t>
            </a:r>
          </a:p>
          <a:p>
            <a:r>
              <a:rPr lang="vi-VN" sz="1800">
                <a:solidFill>
                  <a:schemeClr val="bg1"/>
                </a:solidFill>
              </a:rPr>
              <a:t>-         Quản lý được cửa hàng bán xe.</a:t>
            </a:r>
          </a:p>
          <a:p>
            <a:r>
              <a:rPr lang="vi-VN" sz="1800">
                <a:solidFill>
                  <a:schemeClr val="bg1"/>
                </a:solidFill>
              </a:rPr>
              <a:t>-         Thống kê doanh thu, thông tin chi tiết của cửa hàng theo khoảng thời gian được </a:t>
            </a:r>
            <a:r>
              <a:rPr lang="en-US" sz="1800" smtClean="0">
                <a:solidFill>
                  <a:schemeClr val="bg1"/>
                </a:solidFill>
              </a:rPr>
              <a:t>	</a:t>
            </a:r>
            <a:r>
              <a:rPr lang="vi-VN" sz="1800" smtClean="0">
                <a:solidFill>
                  <a:schemeClr val="bg1"/>
                </a:solidFill>
              </a:rPr>
              <a:t>chọn </a:t>
            </a:r>
            <a:r>
              <a:rPr lang="vi-VN" sz="1800">
                <a:solidFill>
                  <a:schemeClr val="bg1"/>
                </a:solidFill>
              </a:rPr>
              <a:t>một cách nhanh chóng và chính xác.</a:t>
            </a:r>
          </a:p>
          <a:p>
            <a:r>
              <a:rPr lang="vi-VN" sz="1800">
                <a:solidFill>
                  <a:schemeClr val="bg1"/>
                </a:solidFill>
              </a:rPr>
              <a:t>-         Thiết kế giao diện thân thiện với người dùng, dễ thao tác và sử dụng.</a:t>
            </a:r>
            <a:endParaRPr lang="en-US" sz="1800">
              <a:solidFill>
                <a:schemeClr val="bg1"/>
              </a:solidFill>
            </a:endParaRPr>
          </a:p>
        </p:txBody>
      </p:sp>
      <p:sp>
        <p:nvSpPr>
          <p:cNvPr id="13" name="TextBox 12"/>
          <p:cNvSpPr txBox="1"/>
          <p:nvPr/>
        </p:nvSpPr>
        <p:spPr>
          <a:xfrm>
            <a:off x="914400" y="1509823"/>
            <a:ext cx="2813591" cy="400110"/>
          </a:xfrm>
          <a:prstGeom prst="rect">
            <a:avLst/>
          </a:prstGeom>
          <a:noFill/>
        </p:spPr>
        <p:txBody>
          <a:bodyPr wrap="none" rtlCol="0">
            <a:spAutoFit/>
          </a:bodyPr>
          <a:lstStyle/>
          <a:p>
            <a:r>
              <a:rPr lang="en-US" sz="2000" b="1" smtClean="0">
                <a:solidFill>
                  <a:schemeClr val="accent1"/>
                </a:solidFill>
              </a:rPr>
              <a:t>KẾT QUẢ ĐẠT ĐƯỢC</a:t>
            </a:r>
            <a:endParaRPr lang="en-US" sz="2000" b="1">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0" name="Google Shape;406;p29"/>
          <p:cNvSpPr txBox="1">
            <a:spLocks/>
          </p:cNvSpPr>
          <p:nvPr/>
        </p:nvSpPr>
        <p:spPr>
          <a:xfrm>
            <a:off x="837471" y="0"/>
            <a:ext cx="7442666"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KẾT QUẢ ĐẠT ĐƯỢC – HẠN CHẾ</a:t>
            </a:r>
            <a:endParaRPr lang="en-US" sz="3600">
              <a:solidFill>
                <a:schemeClr val="bg2">
                  <a:lumMod val="75000"/>
                </a:schemeClr>
              </a:solidFill>
              <a:latin typeface="+mj-lt"/>
            </a:endParaRPr>
          </a:p>
        </p:txBody>
      </p:sp>
      <p:sp>
        <p:nvSpPr>
          <p:cNvPr id="13" name="TextBox 12"/>
          <p:cNvSpPr txBox="1"/>
          <p:nvPr/>
        </p:nvSpPr>
        <p:spPr>
          <a:xfrm>
            <a:off x="914400" y="1509823"/>
            <a:ext cx="1356462" cy="400110"/>
          </a:xfrm>
          <a:prstGeom prst="rect">
            <a:avLst/>
          </a:prstGeom>
          <a:noFill/>
        </p:spPr>
        <p:txBody>
          <a:bodyPr wrap="none" rtlCol="0">
            <a:spAutoFit/>
          </a:bodyPr>
          <a:lstStyle/>
          <a:p>
            <a:r>
              <a:rPr lang="en-US" sz="2000" b="1" smtClean="0">
                <a:solidFill>
                  <a:schemeClr val="accent1"/>
                </a:solidFill>
              </a:rPr>
              <a:t>HẠN CHẾ</a:t>
            </a:r>
            <a:endParaRPr lang="en-US" sz="2000" b="1">
              <a:solidFill>
                <a:schemeClr val="accent1"/>
              </a:solidFill>
            </a:endParaRPr>
          </a:p>
        </p:txBody>
      </p:sp>
      <p:sp>
        <p:nvSpPr>
          <p:cNvPr id="2" name="TextBox 1"/>
          <p:cNvSpPr txBox="1"/>
          <p:nvPr/>
        </p:nvSpPr>
        <p:spPr>
          <a:xfrm>
            <a:off x="1233377" y="2381693"/>
            <a:ext cx="184731" cy="307777"/>
          </a:xfrm>
          <a:prstGeom prst="rect">
            <a:avLst/>
          </a:prstGeom>
          <a:noFill/>
        </p:spPr>
        <p:txBody>
          <a:bodyPr wrap="none" rtlCol="0">
            <a:spAutoFit/>
          </a:bodyPr>
          <a:lstStyle/>
          <a:p>
            <a:endParaRPr lang="en-US"/>
          </a:p>
        </p:txBody>
      </p:sp>
      <p:sp>
        <p:nvSpPr>
          <p:cNvPr id="3" name="TextBox 2"/>
          <p:cNvSpPr txBox="1"/>
          <p:nvPr/>
        </p:nvSpPr>
        <p:spPr>
          <a:xfrm>
            <a:off x="1073889" y="2212416"/>
            <a:ext cx="7113181" cy="1200329"/>
          </a:xfrm>
          <a:prstGeom prst="rect">
            <a:avLst/>
          </a:prstGeom>
          <a:noFill/>
        </p:spPr>
        <p:txBody>
          <a:bodyPr wrap="square" rtlCol="0">
            <a:spAutoFit/>
          </a:bodyPr>
          <a:lstStyle/>
          <a:p>
            <a:r>
              <a:rPr lang="vi-VN" sz="1800">
                <a:solidFill>
                  <a:schemeClr val="bg1"/>
                </a:solidFill>
              </a:rPr>
              <a:t>-         Chương trình </a:t>
            </a:r>
            <a:r>
              <a:rPr lang="en-US" sz="1800" smtClean="0">
                <a:solidFill>
                  <a:schemeClr val="bg1"/>
                </a:solidFill>
              </a:rPr>
              <a:t>còn các chức năng chưa hoàn thiện</a:t>
            </a:r>
            <a:r>
              <a:rPr lang="vi-VN" sz="1800" smtClean="0">
                <a:solidFill>
                  <a:schemeClr val="bg1"/>
                </a:solidFill>
              </a:rPr>
              <a:t>.</a:t>
            </a:r>
            <a:endParaRPr lang="vi-VN" sz="1800">
              <a:solidFill>
                <a:schemeClr val="bg1"/>
              </a:solidFill>
            </a:endParaRPr>
          </a:p>
          <a:p>
            <a:pPr marL="285750" indent="-285750">
              <a:buFontTx/>
              <a:buChar char="-"/>
            </a:pPr>
            <a:r>
              <a:rPr lang="vi-VN" sz="1800">
                <a:solidFill>
                  <a:schemeClr val="bg1"/>
                </a:solidFill>
              </a:rPr>
              <a:t>     </a:t>
            </a:r>
            <a:r>
              <a:rPr lang="vi-VN" sz="1800" smtClean="0">
                <a:solidFill>
                  <a:schemeClr val="bg1"/>
                </a:solidFill>
              </a:rPr>
              <a:t>Thiếu </a:t>
            </a:r>
            <a:r>
              <a:rPr lang="vi-VN" sz="1800">
                <a:solidFill>
                  <a:schemeClr val="bg1"/>
                </a:solidFill>
              </a:rPr>
              <a:t>kinh nghiệm trong việc phát triển dự án nên gặp nhiều </a:t>
            </a:r>
            <a:r>
              <a:rPr lang="en-US" sz="1800" smtClean="0">
                <a:solidFill>
                  <a:schemeClr val="bg1"/>
                </a:solidFill>
              </a:rPr>
              <a:t>	</a:t>
            </a:r>
            <a:r>
              <a:rPr lang="vi-VN" sz="1800" smtClean="0">
                <a:solidFill>
                  <a:schemeClr val="bg1"/>
                </a:solidFill>
              </a:rPr>
              <a:t>vấn </a:t>
            </a:r>
            <a:r>
              <a:rPr lang="vi-VN" sz="1800">
                <a:solidFill>
                  <a:schemeClr val="bg1"/>
                </a:solidFill>
              </a:rPr>
              <a:t>đề về cách tổ </a:t>
            </a:r>
            <a:r>
              <a:rPr lang="vi-VN" sz="1800" smtClean="0">
                <a:solidFill>
                  <a:schemeClr val="bg1"/>
                </a:solidFill>
              </a:rPr>
              <a:t>chức </a:t>
            </a:r>
            <a:r>
              <a:rPr lang="vi-VN" sz="1800">
                <a:solidFill>
                  <a:schemeClr val="bg1"/>
                </a:solidFill>
              </a:rPr>
              <a:t>dự án và thời gian thực hiện</a:t>
            </a:r>
            <a:r>
              <a:rPr lang="vi-VN" sz="1800" smtClean="0">
                <a:solidFill>
                  <a:schemeClr val="bg1"/>
                </a:solidFill>
              </a:rPr>
              <a:t>.</a:t>
            </a:r>
            <a:endParaRPr lang="en-US" sz="1800">
              <a:solidFill>
                <a:schemeClr val="bg1"/>
              </a:solidFill>
            </a:endParaRPr>
          </a:p>
          <a:p>
            <a:r>
              <a:rPr lang="en-US" sz="1800" smtClean="0">
                <a:solidFill>
                  <a:schemeClr val="bg1"/>
                </a:solidFill>
              </a:rPr>
              <a:t>-          Xuất hoá đơn, gửi mail còn gặp một số lỗi.</a:t>
            </a:r>
            <a:r>
              <a:rPr lang="en-US" sz="1800" smtClean="0">
                <a:solidFill>
                  <a:schemeClr val="bg1"/>
                </a:solidFill>
              </a:rPr>
              <a:t>        </a:t>
            </a:r>
            <a:endParaRPr lang="en-US" sz="1800" smtClean="0">
              <a:solidFill>
                <a:schemeClr val="bg1"/>
              </a:solidFill>
            </a:endParaRPr>
          </a:p>
        </p:txBody>
      </p:sp>
    </p:spTree>
    <p:extLst>
      <p:ext uri="{BB962C8B-B14F-4D97-AF65-F5344CB8AC3E}">
        <p14:creationId xmlns:p14="http://schemas.microsoft.com/office/powerpoint/2010/main" val="1684329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0" name="Google Shape;406;p29"/>
          <p:cNvSpPr txBox="1">
            <a:spLocks/>
          </p:cNvSpPr>
          <p:nvPr/>
        </p:nvSpPr>
        <p:spPr>
          <a:xfrm>
            <a:off x="2203067" y="0"/>
            <a:ext cx="7442666"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HƯỚNG PHÁT TRIỂN</a:t>
            </a:r>
            <a:endParaRPr lang="en-US" sz="3600">
              <a:solidFill>
                <a:schemeClr val="bg2">
                  <a:lumMod val="75000"/>
                </a:schemeClr>
              </a:solidFill>
              <a:latin typeface="+mj-lt"/>
            </a:endParaRPr>
          </a:p>
        </p:txBody>
      </p:sp>
      <p:sp>
        <p:nvSpPr>
          <p:cNvPr id="13" name="TextBox 12"/>
          <p:cNvSpPr txBox="1"/>
          <p:nvPr/>
        </p:nvSpPr>
        <p:spPr>
          <a:xfrm>
            <a:off x="914400" y="1509823"/>
            <a:ext cx="2799164" cy="400110"/>
          </a:xfrm>
          <a:prstGeom prst="rect">
            <a:avLst/>
          </a:prstGeom>
          <a:noFill/>
        </p:spPr>
        <p:txBody>
          <a:bodyPr wrap="none" rtlCol="0">
            <a:spAutoFit/>
          </a:bodyPr>
          <a:lstStyle/>
          <a:p>
            <a:r>
              <a:rPr lang="en-US" sz="2000" b="1" smtClean="0">
                <a:solidFill>
                  <a:schemeClr val="accent1"/>
                </a:solidFill>
              </a:rPr>
              <a:t>HƯỚNG PHÁT TRIỂN</a:t>
            </a:r>
            <a:endParaRPr lang="en-US" sz="2000" b="1">
              <a:solidFill>
                <a:schemeClr val="accent1"/>
              </a:solidFill>
            </a:endParaRPr>
          </a:p>
        </p:txBody>
      </p:sp>
      <p:sp>
        <p:nvSpPr>
          <p:cNvPr id="2" name="TextBox 1"/>
          <p:cNvSpPr txBox="1"/>
          <p:nvPr/>
        </p:nvSpPr>
        <p:spPr>
          <a:xfrm>
            <a:off x="775515" y="1986441"/>
            <a:ext cx="7626207" cy="2893100"/>
          </a:xfrm>
          <a:prstGeom prst="rect">
            <a:avLst/>
          </a:prstGeom>
          <a:noFill/>
        </p:spPr>
        <p:txBody>
          <a:bodyPr wrap="square" rtlCol="0">
            <a:spAutoFit/>
          </a:bodyPr>
          <a:lstStyle/>
          <a:p>
            <a:r>
              <a:rPr lang="vi-VN">
                <a:solidFill>
                  <a:schemeClr val="bg1"/>
                </a:solidFill>
              </a:rPr>
              <a:t>- Xây dựng và hoàn thiện chức năng theo dõi và quản lý xe cho khách hàng.</a:t>
            </a:r>
          </a:p>
          <a:p>
            <a:r>
              <a:rPr lang="vi-VN">
                <a:solidFill>
                  <a:schemeClr val="bg1"/>
                </a:solidFill>
              </a:rPr>
              <a:t> </a:t>
            </a:r>
          </a:p>
          <a:p>
            <a:r>
              <a:rPr lang="vi-VN">
                <a:solidFill>
                  <a:schemeClr val="bg1"/>
                </a:solidFill>
              </a:rPr>
              <a:t>- Kết hợp thêm các services đáng tin cậy để giúp người quản trị dễ dàng và tiết kiệm thời gian, công sức trong việc chứng thực thông tin tài khoản khách hàng.</a:t>
            </a:r>
          </a:p>
          <a:p>
            <a:r>
              <a:rPr lang="vi-VN">
                <a:solidFill>
                  <a:schemeClr val="bg1"/>
                </a:solidFill>
              </a:rPr>
              <a:t> </a:t>
            </a:r>
          </a:p>
          <a:p>
            <a:r>
              <a:rPr lang="vi-VN">
                <a:solidFill>
                  <a:schemeClr val="bg1"/>
                </a:solidFill>
              </a:rPr>
              <a:t>- Bảo mật source code của ứng dụng: có thể dùng các kỹ thuật mã hóa toàn bộ source code của website để chống đánh cắp và bảo mật thông tin.</a:t>
            </a:r>
          </a:p>
          <a:p>
            <a:r>
              <a:rPr lang="vi-VN">
                <a:solidFill>
                  <a:schemeClr val="bg1"/>
                </a:solidFill>
              </a:rPr>
              <a:t> </a:t>
            </a:r>
          </a:p>
          <a:p>
            <a:r>
              <a:rPr lang="vi-VN">
                <a:solidFill>
                  <a:schemeClr val="bg1"/>
                </a:solidFill>
              </a:rPr>
              <a:t>- Bảo mật cơ sở dữ liệu trên SQL Server: thay vì sử dụng cách thức phân quyền bằng bảng Login như trong đồ án này, chúng ta có thể chuyển sang phân quyền bằng cách: tạo các user trực tiếp trên cơ sở dữ liệu SQL và phân quyền cho các user này qua các Role của SQL</a:t>
            </a:r>
          </a:p>
          <a:p>
            <a:r>
              <a:rPr lang="vi-VN">
                <a:solidFill>
                  <a:schemeClr val="bg1"/>
                </a:solidFill>
              </a:rPr>
              <a:t/>
            </a:r>
            <a:br>
              <a:rPr lang="vi-VN">
                <a:solidFill>
                  <a:schemeClr val="bg1"/>
                </a:solidFill>
              </a:rPr>
            </a:br>
            <a:endParaRPr lang="en-US">
              <a:solidFill>
                <a:schemeClr val="bg1"/>
              </a:solidFill>
            </a:endParaRPr>
          </a:p>
        </p:txBody>
      </p:sp>
    </p:spTree>
    <p:extLst>
      <p:ext uri="{BB962C8B-B14F-4D97-AF65-F5344CB8AC3E}">
        <p14:creationId xmlns:p14="http://schemas.microsoft.com/office/powerpoint/2010/main" val="960327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3"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0" name="Google Shape;406;p29"/>
          <p:cNvSpPr txBox="1">
            <a:spLocks/>
          </p:cNvSpPr>
          <p:nvPr/>
        </p:nvSpPr>
        <p:spPr>
          <a:xfrm>
            <a:off x="3203652" y="75304"/>
            <a:ext cx="7442666"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LỜI CẢM ƠN</a:t>
            </a:r>
            <a:endParaRPr lang="en-US" sz="3600">
              <a:solidFill>
                <a:schemeClr val="bg2">
                  <a:lumMod val="75000"/>
                </a:schemeClr>
              </a:solidFill>
              <a:latin typeface="+mj-lt"/>
            </a:endParaRPr>
          </a:p>
        </p:txBody>
      </p:sp>
      <p:sp>
        <p:nvSpPr>
          <p:cNvPr id="12" name="TextBox 11"/>
          <p:cNvSpPr txBox="1"/>
          <p:nvPr/>
        </p:nvSpPr>
        <p:spPr>
          <a:xfrm>
            <a:off x="837471" y="2158409"/>
            <a:ext cx="6966827" cy="1754326"/>
          </a:xfrm>
          <a:prstGeom prst="rect">
            <a:avLst/>
          </a:prstGeom>
          <a:noFill/>
        </p:spPr>
        <p:txBody>
          <a:bodyPr wrap="square" rtlCol="0">
            <a:spAutoFit/>
          </a:bodyPr>
          <a:lstStyle/>
          <a:p>
            <a:r>
              <a:rPr lang="vi-VN" sz="1800">
                <a:solidFill>
                  <a:schemeClr val="bg1"/>
                </a:solidFill>
              </a:rPr>
              <a:t>Mặc dù đã gặp không ít khó khăn nhưng với sự giúp đỡ của các thầy cô giáo, đặc biệt là thầy Lê Anh Tú, nhóm em đã tìm hiểu thực tiễn hoạt động, giải quyết các vấn đề nghiệp vụ của phần mềm quản lý cửa hàng bán xe và đã hoàn thành dự án của mình theo đúng thời gian yêu cầu đề ra. Đồng thời đạt được những mục tiêu đặt ra của dự án.</a:t>
            </a:r>
            <a:endParaRPr lang="en-US" sz="1800">
              <a:solidFill>
                <a:schemeClr val="bg1"/>
              </a:solidFill>
            </a:endParaRPr>
          </a:p>
        </p:txBody>
      </p:sp>
      <p:sp>
        <p:nvSpPr>
          <p:cNvPr id="13" name="TextBox 12"/>
          <p:cNvSpPr txBox="1"/>
          <p:nvPr/>
        </p:nvSpPr>
        <p:spPr>
          <a:xfrm>
            <a:off x="914400" y="1509823"/>
            <a:ext cx="1760418" cy="400110"/>
          </a:xfrm>
          <a:prstGeom prst="rect">
            <a:avLst/>
          </a:prstGeom>
          <a:noFill/>
        </p:spPr>
        <p:txBody>
          <a:bodyPr wrap="none" rtlCol="0">
            <a:spAutoFit/>
          </a:bodyPr>
          <a:lstStyle/>
          <a:p>
            <a:r>
              <a:rPr lang="en-US" sz="2000" b="1" smtClean="0">
                <a:solidFill>
                  <a:schemeClr val="accent1"/>
                </a:solidFill>
              </a:rPr>
              <a:t>LỜI CẢM ƠN</a:t>
            </a:r>
            <a:endParaRPr lang="en-US" sz="2000" b="1">
              <a:solidFill>
                <a:schemeClr val="accent1"/>
              </a:solidFill>
            </a:endParaRPr>
          </a:p>
        </p:txBody>
      </p:sp>
    </p:spTree>
    <p:extLst>
      <p:ext uri="{BB962C8B-B14F-4D97-AF65-F5344CB8AC3E}">
        <p14:creationId xmlns:p14="http://schemas.microsoft.com/office/powerpoint/2010/main" val="303494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6"/>
        <p:cNvGrpSpPr/>
        <p:nvPr/>
      </p:nvGrpSpPr>
      <p:grpSpPr>
        <a:xfrm>
          <a:off x="0" y="0"/>
          <a:ext cx="0" cy="0"/>
          <a:chOff x="0" y="0"/>
          <a:chExt cx="0" cy="0"/>
        </a:xfrm>
      </p:grpSpPr>
      <p:grpSp>
        <p:nvGrpSpPr>
          <p:cNvPr id="778" name="Google Shape;778;p39"/>
          <p:cNvGrpSpPr/>
          <p:nvPr/>
        </p:nvGrpSpPr>
        <p:grpSpPr>
          <a:xfrm>
            <a:off x="4989805" y="-19098"/>
            <a:ext cx="1077480" cy="3792801"/>
            <a:chOff x="3341163" y="-296155"/>
            <a:chExt cx="506501" cy="1782918"/>
          </a:xfrm>
        </p:grpSpPr>
        <p:sp>
          <p:nvSpPr>
            <p:cNvPr id="779" name="Google Shape;779;p39"/>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39"/>
          <p:cNvGrpSpPr/>
          <p:nvPr/>
        </p:nvGrpSpPr>
        <p:grpSpPr>
          <a:xfrm>
            <a:off x="6571830" y="-1392498"/>
            <a:ext cx="1077480" cy="3792801"/>
            <a:chOff x="3341163" y="-296155"/>
            <a:chExt cx="506501" cy="1782918"/>
          </a:xfrm>
        </p:grpSpPr>
        <p:sp>
          <p:nvSpPr>
            <p:cNvPr id="800" name="Google Shape;800;p39"/>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Google Shape;3348;p63"/>
          <p:cNvPicPr preferRelativeResize="0"/>
          <p:nvPr/>
        </p:nvPicPr>
        <p:blipFill rotWithShape="1">
          <a:blip r:embed="rId4">
            <a:alphaModFix/>
          </a:blip>
          <a:srcRect/>
          <a:stretch/>
        </p:blipFill>
        <p:spPr>
          <a:xfrm>
            <a:off x="6061550" y="2462583"/>
            <a:ext cx="2240113" cy="2001902"/>
          </a:xfrm>
          <a:prstGeom prst="rect">
            <a:avLst/>
          </a:prstGeom>
          <a:noFill/>
          <a:ln>
            <a:noFill/>
          </a:ln>
        </p:spPr>
      </p:pic>
      <p:sp>
        <p:nvSpPr>
          <p:cNvPr id="47" name="Google Shape;2329;p56"/>
          <p:cNvSpPr txBox="1">
            <a:spLocks noGrp="1"/>
          </p:cNvSpPr>
          <p:nvPr/>
        </p:nvSpPr>
        <p:spPr>
          <a:xfrm flipH="1">
            <a:off x="204798" y="1396376"/>
            <a:ext cx="4591150" cy="12018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Sue Ellen Francisco"/>
              <a:buNone/>
              <a:defRPr sz="6000" b="0" i="0" u="none" strike="noStrike" cap="none">
                <a:solidFill>
                  <a:schemeClr val="accent1"/>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2pPr>
            <a:lvl3pPr marR="0" lvl="2"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3pPr>
            <a:lvl4pPr marR="0" lvl="3"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4pPr>
            <a:lvl5pPr marR="0" lvl="4"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5pPr>
            <a:lvl6pPr marR="0" lvl="5"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6pPr>
            <a:lvl7pPr marR="0" lvl="6"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7pPr>
            <a:lvl8pPr marR="0" lvl="7"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8pPr>
            <a:lvl9pPr marR="0" lvl="8" algn="r" rtl="0">
              <a:lnSpc>
                <a:spcPct val="100000"/>
              </a:lnSpc>
              <a:spcBef>
                <a:spcPts val="0"/>
              </a:spcBef>
              <a:spcAft>
                <a:spcPts val="0"/>
              </a:spcAft>
              <a:buClr>
                <a:schemeClr val="lt1"/>
              </a:buClr>
              <a:buSzPts val="3300"/>
              <a:buFont typeface="Joti One"/>
              <a:buNone/>
              <a:defRPr sz="3300" b="0" i="0" u="none" strike="noStrike" cap="none">
                <a:solidFill>
                  <a:schemeClr val="lt1"/>
                </a:solidFill>
                <a:latin typeface="Joti One"/>
                <a:ea typeface="Joti One"/>
                <a:cs typeface="Joti One"/>
                <a:sym typeface="Joti One"/>
              </a:defRPr>
            </a:lvl9pPr>
          </a:lstStyle>
          <a:p>
            <a:pPr marL="0" lvl="0" indent="0" algn="ctr" rtl="0">
              <a:spcBef>
                <a:spcPts val="0"/>
              </a:spcBef>
              <a:spcAft>
                <a:spcPts val="0"/>
              </a:spcAft>
              <a:buNone/>
            </a:pPr>
            <a:r>
              <a:rPr lang="en"/>
              <a:t>THANKS!</a:t>
            </a:r>
            <a:endParaRPr/>
          </a:p>
        </p:txBody>
      </p:sp>
      <p:grpSp>
        <p:nvGrpSpPr>
          <p:cNvPr id="49" name="Google Shape;2344;p56"/>
          <p:cNvGrpSpPr/>
          <p:nvPr/>
        </p:nvGrpSpPr>
        <p:grpSpPr>
          <a:xfrm>
            <a:off x="975504" y="928830"/>
            <a:ext cx="1237172" cy="1038995"/>
            <a:chOff x="3291338" y="1008117"/>
            <a:chExt cx="985741" cy="839234"/>
          </a:xfrm>
        </p:grpSpPr>
        <p:grpSp>
          <p:nvGrpSpPr>
            <p:cNvPr id="50" name="Google Shape;2345;p56"/>
            <p:cNvGrpSpPr/>
            <p:nvPr/>
          </p:nvGrpSpPr>
          <p:grpSpPr>
            <a:xfrm>
              <a:off x="3387275" y="1070575"/>
              <a:ext cx="865769" cy="355643"/>
              <a:chOff x="3387275" y="1070575"/>
              <a:chExt cx="865769" cy="355643"/>
            </a:xfrm>
          </p:grpSpPr>
          <p:sp>
            <p:nvSpPr>
              <p:cNvPr id="68" name="Google Shape;2346;p56"/>
              <p:cNvSpPr/>
              <p:nvPr/>
            </p:nvSpPr>
            <p:spPr>
              <a:xfrm>
                <a:off x="4052975" y="1218550"/>
                <a:ext cx="200069" cy="151723"/>
              </a:xfrm>
              <a:custGeom>
                <a:avLst/>
                <a:gdLst/>
                <a:ahLst/>
                <a:cxnLst/>
                <a:rect l="l" t="t" r="r" b="b"/>
                <a:pathLst>
                  <a:path w="10659" h="7927" extrusionOk="0">
                    <a:moveTo>
                      <a:pt x="10659" y="0"/>
                    </a:moveTo>
                    <a:cubicBezTo>
                      <a:pt x="6850" y="2258"/>
                      <a:pt x="3713" y="5515"/>
                      <a:pt x="0" y="7927"/>
                    </a:cubicBezTo>
                  </a:path>
                </a:pathLst>
              </a:custGeom>
              <a:noFill/>
              <a:ln w="9525" cap="flat" cmpd="sng">
                <a:solidFill>
                  <a:srgbClr val="F9CB9C"/>
                </a:solidFill>
                <a:prstDash val="solid"/>
                <a:round/>
                <a:headEnd type="none" w="med" len="med"/>
                <a:tailEnd type="none" w="med" len="med"/>
              </a:ln>
            </p:spPr>
            <p:txBody>
              <a:bodyPr/>
              <a:lstStyle/>
              <a:p>
                <a:endParaRPr lang="en-US"/>
              </a:p>
            </p:txBody>
          </p:sp>
          <p:grpSp>
            <p:nvGrpSpPr>
              <p:cNvPr id="69" name="Google Shape;2347;p56"/>
              <p:cNvGrpSpPr/>
              <p:nvPr/>
            </p:nvGrpSpPr>
            <p:grpSpPr>
              <a:xfrm>
                <a:off x="3387275" y="1070575"/>
                <a:ext cx="826901" cy="355643"/>
                <a:chOff x="3387275" y="1070575"/>
                <a:chExt cx="826901" cy="355643"/>
              </a:xfrm>
            </p:grpSpPr>
            <p:sp>
              <p:nvSpPr>
                <p:cNvPr id="70" name="Google Shape;2348;p56"/>
                <p:cNvSpPr/>
                <p:nvPr/>
              </p:nvSpPr>
              <p:spPr>
                <a:xfrm>
                  <a:off x="3514350" y="1125600"/>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1" name="Google Shape;2349;p56"/>
                <p:cNvSpPr/>
                <p:nvPr/>
              </p:nvSpPr>
              <p:spPr>
                <a:xfrm>
                  <a:off x="3558925" y="1137000"/>
                  <a:ext cx="436200" cy="160250"/>
                </a:xfrm>
                <a:custGeom>
                  <a:avLst/>
                  <a:gdLst/>
                  <a:ahLst/>
                  <a:cxnLst/>
                  <a:rect l="l" t="t" r="r" b="b"/>
                  <a:pathLst>
                    <a:path w="17448" h="6410" extrusionOk="0">
                      <a:moveTo>
                        <a:pt x="0" y="6410"/>
                      </a:moveTo>
                      <a:cubicBezTo>
                        <a:pt x="5823" y="4294"/>
                        <a:pt x="11906" y="2771"/>
                        <a:pt x="17448" y="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2" name="Google Shape;2350;p56"/>
                <p:cNvSpPr/>
                <p:nvPr/>
              </p:nvSpPr>
              <p:spPr>
                <a:xfrm>
                  <a:off x="3602525" y="1148350"/>
                  <a:ext cx="417250" cy="170700"/>
                </a:xfrm>
                <a:custGeom>
                  <a:avLst/>
                  <a:gdLst/>
                  <a:ahLst/>
                  <a:cxnLst/>
                  <a:rect l="l" t="t" r="r" b="b"/>
                  <a:pathLst>
                    <a:path w="16690" h="6828" extrusionOk="0">
                      <a:moveTo>
                        <a:pt x="0" y="6828"/>
                      </a:moveTo>
                      <a:cubicBezTo>
                        <a:pt x="5473" y="4344"/>
                        <a:pt x="11914" y="3650"/>
                        <a:pt x="16690" y="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3" name="Google Shape;2351;p56"/>
                <p:cNvSpPr/>
                <p:nvPr/>
              </p:nvSpPr>
              <p:spPr>
                <a:xfrm>
                  <a:off x="3665100" y="1158800"/>
                  <a:ext cx="393550" cy="187750"/>
                </a:xfrm>
                <a:custGeom>
                  <a:avLst/>
                  <a:gdLst/>
                  <a:ahLst/>
                  <a:cxnLst/>
                  <a:rect l="l" t="t" r="r" b="b"/>
                  <a:pathLst>
                    <a:path w="15742" h="7510" extrusionOk="0">
                      <a:moveTo>
                        <a:pt x="15742" y="0"/>
                      </a:moveTo>
                      <a:cubicBezTo>
                        <a:pt x="11152" y="3568"/>
                        <a:pt x="5345" y="5223"/>
                        <a:pt x="0" y="751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4" name="Google Shape;2352;p56"/>
                <p:cNvSpPr/>
                <p:nvPr/>
              </p:nvSpPr>
              <p:spPr>
                <a:xfrm>
                  <a:off x="3732450" y="1172075"/>
                  <a:ext cx="375512" cy="219043"/>
                </a:xfrm>
                <a:custGeom>
                  <a:avLst/>
                  <a:gdLst/>
                  <a:ahLst/>
                  <a:cxnLst/>
                  <a:rect l="l" t="t" r="r" b="b"/>
                  <a:pathLst>
                    <a:path w="14338" h="7738" extrusionOk="0">
                      <a:moveTo>
                        <a:pt x="14338" y="0"/>
                      </a:moveTo>
                      <a:cubicBezTo>
                        <a:pt x="9297" y="2022"/>
                        <a:pt x="4583" y="4824"/>
                        <a:pt x="0" y="7738"/>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5" name="Google Shape;2353;p56"/>
                <p:cNvSpPr/>
                <p:nvPr/>
              </p:nvSpPr>
              <p:spPr>
                <a:xfrm>
                  <a:off x="3772275" y="1192950"/>
                  <a:ext cx="380259" cy="212404"/>
                </a:xfrm>
                <a:custGeom>
                  <a:avLst/>
                  <a:gdLst/>
                  <a:ahLst/>
                  <a:cxnLst/>
                  <a:rect l="l" t="t" r="r" b="b"/>
                  <a:pathLst>
                    <a:path w="14679" h="8193" extrusionOk="0">
                      <a:moveTo>
                        <a:pt x="14679" y="0"/>
                      </a:moveTo>
                      <a:cubicBezTo>
                        <a:pt x="9386" y="1839"/>
                        <a:pt x="4900" y="5474"/>
                        <a:pt x="0" y="8193"/>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6" name="Google Shape;2354;p56"/>
                <p:cNvSpPr/>
                <p:nvPr/>
              </p:nvSpPr>
              <p:spPr>
                <a:xfrm>
                  <a:off x="3810225" y="1201500"/>
                  <a:ext cx="375525" cy="219050"/>
                </a:xfrm>
                <a:custGeom>
                  <a:avLst/>
                  <a:gdLst/>
                  <a:ahLst/>
                  <a:cxnLst/>
                  <a:rect l="l" t="t" r="r" b="b"/>
                  <a:pathLst>
                    <a:path w="15021" h="8762" extrusionOk="0">
                      <a:moveTo>
                        <a:pt x="15021" y="0"/>
                      </a:moveTo>
                      <a:cubicBezTo>
                        <a:pt x="9987" y="2874"/>
                        <a:pt x="5015" y="5855"/>
                        <a:pt x="0" y="8762"/>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7" name="Google Shape;2355;p56"/>
                <p:cNvSpPr/>
                <p:nvPr/>
              </p:nvSpPr>
              <p:spPr>
                <a:xfrm>
                  <a:off x="3914525" y="1207175"/>
                  <a:ext cx="299651" cy="219043"/>
                </a:xfrm>
                <a:custGeom>
                  <a:avLst/>
                  <a:gdLst/>
                  <a:ahLst/>
                  <a:cxnLst/>
                  <a:rect l="l" t="t" r="r" b="b"/>
                  <a:pathLst>
                    <a:path w="10659" h="7927" extrusionOk="0">
                      <a:moveTo>
                        <a:pt x="10659" y="0"/>
                      </a:moveTo>
                      <a:cubicBezTo>
                        <a:pt x="6850" y="2258"/>
                        <a:pt x="3713" y="5515"/>
                        <a:pt x="0" y="7927"/>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8" name="Google Shape;2356;p56"/>
                <p:cNvSpPr/>
                <p:nvPr/>
              </p:nvSpPr>
              <p:spPr>
                <a:xfrm>
                  <a:off x="3465050" y="1105675"/>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79" name="Google Shape;2357;p56"/>
                <p:cNvSpPr/>
                <p:nvPr/>
              </p:nvSpPr>
              <p:spPr>
                <a:xfrm>
                  <a:off x="3425200" y="1084800"/>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txBody>
                <a:bodyPr/>
                <a:lstStyle/>
                <a:p>
                  <a:endParaRPr lang="en-US"/>
                </a:p>
              </p:txBody>
            </p:sp>
            <p:sp>
              <p:nvSpPr>
                <p:cNvPr id="80" name="Google Shape;2358;p56"/>
                <p:cNvSpPr/>
                <p:nvPr/>
              </p:nvSpPr>
              <p:spPr>
                <a:xfrm>
                  <a:off x="3387275" y="1070575"/>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txBody>
                <a:bodyPr/>
                <a:lstStyle/>
                <a:p>
                  <a:endParaRPr lang="en-US"/>
                </a:p>
              </p:txBody>
            </p:sp>
          </p:grpSp>
        </p:grpSp>
        <p:grpSp>
          <p:nvGrpSpPr>
            <p:cNvPr id="51" name="Google Shape;2359;p56"/>
            <p:cNvGrpSpPr/>
            <p:nvPr/>
          </p:nvGrpSpPr>
          <p:grpSpPr>
            <a:xfrm rot="760823">
              <a:off x="3291338" y="1008117"/>
              <a:ext cx="985741" cy="839234"/>
              <a:chOff x="2079314" y="1400531"/>
              <a:chExt cx="1144880" cy="914422"/>
            </a:xfrm>
          </p:grpSpPr>
          <p:sp>
            <p:nvSpPr>
              <p:cNvPr id="52" name="Google Shape;2360;p56"/>
              <p:cNvSpPr/>
              <p:nvPr/>
            </p:nvSpPr>
            <p:spPr>
              <a:xfrm rot="-537420">
                <a:off x="2112570" y="1672588"/>
                <a:ext cx="621734" cy="250542"/>
              </a:xfrm>
              <a:custGeom>
                <a:avLst/>
                <a:gdLst/>
                <a:ahLst/>
                <a:cxnLst/>
                <a:rect l="l" t="t" r="r" b="b"/>
                <a:pathLst>
                  <a:path w="8812" h="3551" extrusionOk="0">
                    <a:moveTo>
                      <a:pt x="103" y="1"/>
                    </a:moveTo>
                    <a:cubicBezTo>
                      <a:pt x="25" y="1"/>
                      <a:pt x="1" y="132"/>
                      <a:pt x="88" y="166"/>
                    </a:cubicBezTo>
                    <a:cubicBezTo>
                      <a:pt x="2973" y="1243"/>
                      <a:pt x="5835" y="2370"/>
                      <a:pt x="8680" y="3544"/>
                    </a:cubicBezTo>
                    <a:cubicBezTo>
                      <a:pt x="8691" y="3548"/>
                      <a:pt x="8701" y="3550"/>
                      <a:pt x="8711" y="3550"/>
                    </a:cubicBezTo>
                    <a:cubicBezTo>
                      <a:pt x="8788" y="3550"/>
                      <a:pt x="8812" y="3422"/>
                      <a:pt x="8725" y="3385"/>
                    </a:cubicBezTo>
                    <a:cubicBezTo>
                      <a:pt x="5880" y="2210"/>
                      <a:pt x="3015" y="1084"/>
                      <a:pt x="133" y="7"/>
                    </a:cubicBezTo>
                    <a:cubicBezTo>
                      <a:pt x="122" y="3"/>
                      <a:pt x="112" y="1"/>
                      <a:pt x="10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361;p56"/>
              <p:cNvSpPr/>
              <p:nvPr/>
            </p:nvSpPr>
            <p:spPr>
              <a:xfrm rot="-537420">
                <a:off x="2079314" y="1486312"/>
                <a:ext cx="515478" cy="209408"/>
              </a:xfrm>
              <a:custGeom>
                <a:avLst/>
                <a:gdLst/>
                <a:ahLst/>
                <a:cxnLst/>
                <a:rect l="l" t="t" r="r" b="b"/>
                <a:pathLst>
                  <a:path w="7306" h="2968" extrusionOk="0">
                    <a:moveTo>
                      <a:pt x="7200" y="1"/>
                    </a:moveTo>
                    <a:cubicBezTo>
                      <a:pt x="7191" y="1"/>
                      <a:pt x="7182" y="2"/>
                      <a:pt x="7173" y="5"/>
                    </a:cubicBezTo>
                    <a:cubicBezTo>
                      <a:pt x="4786" y="868"/>
                      <a:pt x="2454" y="1884"/>
                      <a:pt x="88" y="2802"/>
                    </a:cubicBezTo>
                    <a:cubicBezTo>
                      <a:pt x="1" y="2836"/>
                      <a:pt x="28" y="2967"/>
                      <a:pt x="104" y="2967"/>
                    </a:cubicBezTo>
                    <a:cubicBezTo>
                      <a:pt x="113" y="2967"/>
                      <a:pt x="123" y="2965"/>
                      <a:pt x="133" y="2961"/>
                    </a:cubicBezTo>
                    <a:cubicBezTo>
                      <a:pt x="2499" y="2039"/>
                      <a:pt x="4828" y="1028"/>
                      <a:pt x="7218" y="165"/>
                    </a:cubicBezTo>
                    <a:cubicBezTo>
                      <a:pt x="7306" y="133"/>
                      <a:pt x="7280" y="1"/>
                      <a:pt x="7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362;p56"/>
              <p:cNvSpPr/>
              <p:nvPr/>
            </p:nvSpPr>
            <p:spPr>
              <a:xfrm rot="-537420">
                <a:off x="2569414" y="1400531"/>
                <a:ext cx="621946" cy="173778"/>
              </a:xfrm>
              <a:custGeom>
                <a:avLst/>
                <a:gdLst/>
                <a:ahLst/>
                <a:cxnLst/>
                <a:rect l="l" t="t" r="r" b="b"/>
                <a:pathLst>
                  <a:path w="8815" h="2463" extrusionOk="0">
                    <a:moveTo>
                      <a:pt x="112" y="0"/>
                    </a:moveTo>
                    <a:cubicBezTo>
                      <a:pt x="30" y="0"/>
                      <a:pt x="1" y="132"/>
                      <a:pt x="92" y="164"/>
                    </a:cubicBezTo>
                    <a:cubicBezTo>
                      <a:pt x="2895" y="1079"/>
                      <a:pt x="5757" y="1990"/>
                      <a:pt x="8674" y="2462"/>
                    </a:cubicBezTo>
                    <a:cubicBezTo>
                      <a:pt x="8679" y="2462"/>
                      <a:pt x="8684" y="2463"/>
                      <a:pt x="8689" y="2463"/>
                    </a:cubicBezTo>
                    <a:cubicBezTo>
                      <a:pt x="8779" y="2463"/>
                      <a:pt x="8814" y="2322"/>
                      <a:pt x="8716" y="2305"/>
                    </a:cubicBezTo>
                    <a:cubicBezTo>
                      <a:pt x="5799" y="1834"/>
                      <a:pt x="2940" y="923"/>
                      <a:pt x="137" y="4"/>
                    </a:cubicBezTo>
                    <a:cubicBezTo>
                      <a:pt x="128" y="2"/>
                      <a:pt x="120" y="0"/>
                      <a:pt x="1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363;p56"/>
              <p:cNvSpPr/>
              <p:nvPr/>
            </p:nvSpPr>
            <p:spPr>
              <a:xfrm rot="-537420">
                <a:off x="2708293" y="1551825"/>
                <a:ext cx="515901" cy="284973"/>
              </a:xfrm>
              <a:custGeom>
                <a:avLst/>
                <a:gdLst/>
                <a:ahLst/>
                <a:cxnLst/>
                <a:rect l="l" t="t" r="r" b="b"/>
                <a:pathLst>
                  <a:path w="7312" h="4039" extrusionOk="0">
                    <a:moveTo>
                      <a:pt x="7198" y="0"/>
                    </a:moveTo>
                    <a:cubicBezTo>
                      <a:pt x="7185" y="0"/>
                      <a:pt x="7171" y="4"/>
                      <a:pt x="7156" y="14"/>
                    </a:cubicBezTo>
                    <a:cubicBezTo>
                      <a:pt x="4929" y="1501"/>
                      <a:pt x="2507" y="2755"/>
                      <a:pt x="85" y="3888"/>
                    </a:cubicBezTo>
                    <a:cubicBezTo>
                      <a:pt x="0" y="3927"/>
                      <a:pt x="52" y="4039"/>
                      <a:pt x="130" y="4039"/>
                    </a:cubicBezTo>
                    <a:cubicBezTo>
                      <a:pt x="142" y="4039"/>
                      <a:pt x="155" y="4036"/>
                      <a:pt x="168" y="4030"/>
                    </a:cubicBezTo>
                    <a:cubicBezTo>
                      <a:pt x="2590" y="2897"/>
                      <a:pt x="5012" y="1643"/>
                      <a:pt x="7239" y="156"/>
                    </a:cubicBezTo>
                    <a:cubicBezTo>
                      <a:pt x="7312" y="107"/>
                      <a:pt x="7266" y="0"/>
                      <a:pt x="719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364;p56"/>
              <p:cNvSpPr/>
              <p:nvPr/>
            </p:nvSpPr>
            <p:spPr>
              <a:xfrm rot="-537420">
                <a:off x="2355419" y="1768013"/>
                <a:ext cx="36759" cy="266840"/>
              </a:xfrm>
              <a:custGeom>
                <a:avLst/>
                <a:gdLst/>
                <a:ahLst/>
                <a:cxnLst/>
                <a:rect l="l" t="t" r="r" b="b"/>
                <a:pathLst>
                  <a:path w="521" h="3782" extrusionOk="0">
                    <a:moveTo>
                      <a:pt x="99" y="1"/>
                    </a:moveTo>
                    <a:cubicBezTo>
                      <a:pt x="51" y="1"/>
                      <a:pt x="0" y="41"/>
                      <a:pt x="15" y="101"/>
                    </a:cubicBezTo>
                    <a:cubicBezTo>
                      <a:pt x="296" y="1266"/>
                      <a:pt x="358" y="2506"/>
                      <a:pt x="347" y="3702"/>
                    </a:cubicBezTo>
                    <a:cubicBezTo>
                      <a:pt x="347" y="3755"/>
                      <a:pt x="389" y="3781"/>
                      <a:pt x="430" y="3781"/>
                    </a:cubicBezTo>
                    <a:cubicBezTo>
                      <a:pt x="471" y="3781"/>
                      <a:pt x="512" y="3755"/>
                      <a:pt x="514" y="3702"/>
                    </a:cubicBezTo>
                    <a:cubicBezTo>
                      <a:pt x="520" y="2492"/>
                      <a:pt x="458" y="1238"/>
                      <a:pt x="171" y="60"/>
                    </a:cubicBezTo>
                    <a:cubicBezTo>
                      <a:pt x="161" y="19"/>
                      <a:pt x="131"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365;p56"/>
              <p:cNvSpPr/>
              <p:nvPr/>
            </p:nvSpPr>
            <p:spPr>
              <a:xfrm rot="-537420">
                <a:off x="2923937" y="1733368"/>
                <a:ext cx="29633" cy="192122"/>
              </a:xfrm>
              <a:custGeom>
                <a:avLst/>
                <a:gdLst/>
                <a:ahLst/>
                <a:cxnLst/>
                <a:rect l="l" t="t" r="r" b="b"/>
                <a:pathLst>
                  <a:path w="420" h="2723" extrusionOk="0">
                    <a:moveTo>
                      <a:pt x="149" y="1"/>
                    </a:moveTo>
                    <a:cubicBezTo>
                      <a:pt x="108" y="1"/>
                      <a:pt x="66" y="27"/>
                      <a:pt x="63" y="79"/>
                    </a:cubicBezTo>
                    <a:cubicBezTo>
                      <a:pt x="0" y="928"/>
                      <a:pt x="87" y="1828"/>
                      <a:pt x="250" y="2664"/>
                    </a:cubicBezTo>
                    <a:cubicBezTo>
                      <a:pt x="258" y="2705"/>
                      <a:pt x="287" y="2723"/>
                      <a:pt x="318" y="2723"/>
                    </a:cubicBezTo>
                    <a:cubicBezTo>
                      <a:pt x="366" y="2723"/>
                      <a:pt x="419" y="2681"/>
                      <a:pt x="409" y="2618"/>
                    </a:cubicBezTo>
                    <a:cubicBezTo>
                      <a:pt x="246" y="1801"/>
                      <a:pt x="167" y="913"/>
                      <a:pt x="226" y="79"/>
                    </a:cubicBezTo>
                    <a:cubicBezTo>
                      <a:pt x="229" y="27"/>
                      <a:pt x="190" y="1"/>
                      <a:pt x="14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366;p56"/>
              <p:cNvSpPr/>
              <p:nvPr/>
            </p:nvSpPr>
            <p:spPr>
              <a:xfrm rot="-537420">
                <a:off x="2395631" y="1955258"/>
                <a:ext cx="582364" cy="72601"/>
              </a:xfrm>
              <a:custGeom>
                <a:avLst/>
                <a:gdLst/>
                <a:ahLst/>
                <a:cxnLst/>
                <a:rect l="l" t="t" r="r" b="b"/>
                <a:pathLst>
                  <a:path w="8254" h="1029" extrusionOk="0">
                    <a:moveTo>
                      <a:pt x="8126" y="0"/>
                    </a:moveTo>
                    <a:cubicBezTo>
                      <a:pt x="8115" y="0"/>
                      <a:pt x="8102" y="3"/>
                      <a:pt x="8090" y="9"/>
                    </a:cubicBezTo>
                    <a:cubicBezTo>
                      <a:pt x="6821" y="611"/>
                      <a:pt x="5400" y="866"/>
                      <a:pt x="3971" y="866"/>
                    </a:cubicBezTo>
                    <a:cubicBezTo>
                      <a:pt x="2661" y="866"/>
                      <a:pt x="1345" y="651"/>
                      <a:pt x="134" y="293"/>
                    </a:cubicBezTo>
                    <a:cubicBezTo>
                      <a:pt x="126" y="291"/>
                      <a:pt x="118" y="290"/>
                      <a:pt x="111" y="290"/>
                    </a:cubicBezTo>
                    <a:cubicBezTo>
                      <a:pt x="28" y="290"/>
                      <a:pt x="1" y="424"/>
                      <a:pt x="93" y="452"/>
                    </a:cubicBezTo>
                    <a:cubicBezTo>
                      <a:pt x="1319" y="813"/>
                      <a:pt x="2647" y="1028"/>
                      <a:pt x="3969" y="1028"/>
                    </a:cubicBezTo>
                    <a:cubicBezTo>
                      <a:pt x="5426" y="1028"/>
                      <a:pt x="6876" y="767"/>
                      <a:pt x="8173" y="151"/>
                    </a:cubicBezTo>
                    <a:cubicBezTo>
                      <a:pt x="8254" y="112"/>
                      <a:pt x="8202" y="0"/>
                      <a:pt x="812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367;p56"/>
              <p:cNvSpPr/>
              <p:nvPr/>
            </p:nvSpPr>
            <p:spPr>
              <a:xfrm rot="-537420">
                <a:off x="2207481" y="1664306"/>
                <a:ext cx="473850" cy="57362"/>
              </a:xfrm>
              <a:custGeom>
                <a:avLst/>
                <a:gdLst/>
                <a:ahLst/>
                <a:cxnLst/>
                <a:rect l="l" t="t" r="r" b="b"/>
                <a:pathLst>
                  <a:path w="6716" h="813" extrusionOk="0">
                    <a:moveTo>
                      <a:pt x="6621" y="0"/>
                    </a:moveTo>
                    <a:cubicBezTo>
                      <a:pt x="6618" y="0"/>
                      <a:pt x="6615" y="0"/>
                      <a:pt x="6612" y="1"/>
                    </a:cubicBezTo>
                    <a:cubicBezTo>
                      <a:pt x="4443" y="215"/>
                      <a:pt x="2273" y="431"/>
                      <a:pt x="105" y="649"/>
                    </a:cubicBezTo>
                    <a:cubicBezTo>
                      <a:pt x="4" y="659"/>
                      <a:pt x="1" y="812"/>
                      <a:pt x="95" y="812"/>
                    </a:cubicBezTo>
                    <a:cubicBezTo>
                      <a:pt x="98" y="812"/>
                      <a:pt x="101" y="812"/>
                      <a:pt x="105" y="812"/>
                    </a:cubicBezTo>
                    <a:cubicBezTo>
                      <a:pt x="2273" y="597"/>
                      <a:pt x="4443" y="382"/>
                      <a:pt x="6612" y="164"/>
                    </a:cubicBezTo>
                    <a:cubicBezTo>
                      <a:pt x="6712" y="153"/>
                      <a:pt x="6715" y="0"/>
                      <a:pt x="662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368;p56"/>
              <p:cNvSpPr/>
              <p:nvPr/>
            </p:nvSpPr>
            <p:spPr>
              <a:xfrm rot="-537420">
                <a:off x="2242524" y="1739765"/>
                <a:ext cx="62653" cy="382410"/>
              </a:xfrm>
              <a:custGeom>
                <a:avLst/>
                <a:gdLst/>
                <a:ahLst/>
                <a:cxnLst/>
                <a:rect l="l" t="t" r="r" b="b"/>
                <a:pathLst>
                  <a:path w="888" h="5420" extrusionOk="0">
                    <a:moveTo>
                      <a:pt x="100" y="0"/>
                    </a:moveTo>
                    <a:cubicBezTo>
                      <a:pt x="49" y="0"/>
                      <a:pt x="1" y="40"/>
                      <a:pt x="24" y="100"/>
                    </a:cubicBezTo>
                    <a:cubicBezTo>
                      <a:pt x="724" y="1833"/>
                      <a:pt x="184" y="3566"/>
                      <a:pt x="454" y="5360"/>
                    </a:cubicBezTo>
                    <a:cubicBezTo>
                      <a:pt x="461" y="5402"/>
                      <a:pt x="490" y="5419"/>
                      <a:pt x="522" y="5419"/>
                    </a:cubicBezTo>
                    <a:cubicBezTo>
                      <a:pt x="570" y="5419"/>
                      <a:pt x="623" y="5379"/>
                      <a:pt x="613" y="5319"/>
                    </a:cubicBezTo>
                    <a:cubicBezTo>
                      <a:pt x="339" y="3513"/>
                      <a:pt x="887" y="1799"/>
                      <a:pt x="184" y="56"/>
                    </a:cubicBezTo>
                    <a:cubicBezTo>
                      <a:pt x="167" y="17"/>
                      <a:pt x="133" y="0"/>
                      <a:pt x="10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369;p56"/>
              <p:cNvSpPr/>
              <p:nvPr/>
            </p:nvSpPr>
            <p:spPr>
              <a:xfrm rot="-537420">
                <a:off x="2283470" y="2087822"/>
                <a:ext cx="50941" cy="50941"/>
              </a:xfrm>
              <a:custGeom>
                <a:avLst/>
                <a:gdLst/>
                <a:ahLst/>
                <a:cxnLst/>
                <a:rect l="l" t="t" r="r" b="b"/>
                <a:pathLst>
                  <a:path w="722" h="722" extrusionOk="0">
                    <a:moveTo>
                      <a:pt x="362" y="0"/>
                    </a:moveTo>
                    <a:cubicBezTo>
                      <a:pt x="164" y="0"/>
                      <a:pt x="1" y="160"/>
                      <a:pt x="1" y="360"/>
                    </a:cubicBezTo>
                    <a:cubicBezTo>
                      <a:pt x="1" y="558"/>
                      <a:pt x="164" y="721"/>
                      <a:pt x="362" y="721"/>
                    </a:cubicBezTo>
                    <a:cubicBezTo>
                      <a:pt x="562" y="721"/>
                      <a:pt x="722" y="558"/>
                      <a:pt x="722" y="360"/>
                    </a:cubicBezTo>
                    <a:cubicBezTo>
                      <a:pt x="722" y="160"/>
                      <a:pt x="562" y="0"/>
                      <a:pt x="3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370;p56"/>
              <p:cNvSpPr/>
              <p:nvPr/>
            </p:nvSpPr>
            <p:spPr>
              <a:xfrm rot="-537420">
                <a:off x="2289301" y="2127205"/>
                <a:ext cx="36971" cy="187748"/>
              </a:xfrm>
              <a:custGeom>
                <a:avLst/>
                <a:gdLst/>
                <a:ahLst/>
                <a:cxnLst/>
                <a:rect l="l" t="t" r="r" b="b"/>
                <a:pathLst>
                  <a:path w="524" h="2661" extrusionOk="0">
                    <a:moveTo>
                      <a:pt x="357" y="0"/>
                    </a:moveTo>
                    <a:cubicBezTo>
                      <a:pt x="310" y="0"/>
                      <a:pt x="258" y="42"/>
                      <a:pt x="270" y="104"/>
                    </a:cubicBezTo>
                    <a:cubicBezTo>
                      <a:pt x="447" y="963"/>
                      <a:pt x="0" y="1757"/>
                      <a:pt x="260" y="2602"/>
                    </a:cubicBezTo>
                    <a:cubicBezTo>
                      <a:pt x="271" y="2643"/>
                      <a:pt x="303" y="2660"/>
                      <a:pt x="336" y="2660"/>
                    </a:cubicBezTo>
                    <a:cubicBezTo>
                      <a:pt x="385" y="2660"/>
                      <a:pt x="434" y="2621"/>
                      <a:pt x="416" y="2561"/>
                    </a:cubicBezTo>
                    <a:cubicBezTo>
                      <a:pt x="256" y="2030"/>
                      <a:pt x="392" y="1625"/>
                      <a:pt x="472" y="1109"/>
                    </a:cubicBezTo>
                    <a:cubicBezTo>
                      <a:pt x="523" y="752"/>
                      <a:pt x="499" y="409"/>
                      <a:pt x="426" y="59"/>
                    </a:cubicBezTo>
                    <a:cubicBezTo>
                      <a:pt x="418" y="18"/>
                      <a:pt x="388" y="0"/>
                      <a:pt x="35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371;p56"/>
              <p:cNvSpPr/>
              <p:nvPr/>
            </p:nvSpPr>
            <p:spPr>
              <a:xfrm rot="-537420">
                <a:off x="2318428" y="2115253"/>
                <a:ext cx="30409" cy="161219"/>
              </a:xfrm>
              <a:custGeom>
                <a:avLst/>
                <a:gdLst/>
                <a:ahLst/>
                <a:cxnLst/>
                <a:rect l="l" t="t" r="r" b="b"/>
                <a:pathLst>
                  <a:path w="431" h="2285" extrusionOk="0">
                    <a:moveTo>
                      <a:pt x="132" y="1"/>
                    </a:moveTo>
                    <a:cubicBezTo>
                      <a:pt x="91" y="1"/>
                      <a:pt x="47" y="28"/>
                      <a:pt x="42" y="80"/>
                    </a:cubicBezTo>
                    <a:cubicBezTo>
                      <a:pt x="0" y="454"/>
                      <a:pt x="91" y="798"/>
                      <a:pt x="136" y="1169"/>
                    </a:cubicBezTo>
                    <a:cubicBezTo>
                      <a:pt x="177" y="1525"/>
                      <a:pt x="170" y="1879"/>
                      <a:pt x="257" y="2226"/>
                    </a:cubicBezTo>
                    <a:cubicBezTo>
                      <a:pt x="267" y="2267"/>
                      <a:pt x="298" y="2285"/>
                      <a:pt x="330" y="2285"/>
                    </a:cubicBezTo>
                    <a:cubicBezTo>
                      <a:pt x="379" y="2285"/>
                      <a:pt x="431" y="2244"/>
                      <a:pt x="416" y="2184"/>
                    </a:cubicBezTo>
                    <a:cubicBezTo>
                      <a:pt x="330" y="1841"/>
                      <a:pt x="340" y="1498"/>
                      <a:pt x="299" y="1148"/>
                    </a:cubicBezTo>
                    <a:cubicBezTo>
                      <a:pt x="257" y="787"/>
                      <a:pt x="163" y="448"/>
                      <a:pt x="205" y="80"/>
                    </a:cubicBezTo>
                    <a:cubicBezTo>
                      <a:pt x="210" y="27"/>
                      <a:pt x="173" y="1"/>
                      <a:pt x="13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2372;p56"/>
              <p:cNvSpPr/>
              <p:nvPr/>
            </p:nvSpPr>
            <p:spPr>
              <a:xfrm rot="-537420">
                <a:off x="2318152" y="2112716"/>
                <a:ext cx="73871" cy="147602"/>
              </a:xfrm>
              <a:custGeom>
                <a:avLst/>
                <a:gdLst/>
                <a:ahLst/>
                <a:cxnLst/>
                <a:rect l="l" t="t" r="r" b="b"/>
                <a:pathLst>
                  <a:path w="1047" h="2092" extrusionOk="0">
                    <a:moveTo>
                      <a:pt x="102" y="1"/>
                    </a:moveTo>
                    <a:cubicBezTo>
                      <a:pt x="51" y="1"/>
                      <a:pt x="1" y="41"/>
                      <a:pt x="22" y="102"/>
                    </a:cubicBezTo>
                    <a:cubicBezTo>
                      <a:pt x="144" y="452"/>
                      <a:pt x="372" y="750"/>
                      <a:pt x="483" y="1111"/>
                    </a:cubicBezTo>
                    <a:cubicBezTo>
                      <a:pt x="587" y="1443"/>
                      <a:pt x="660" y="1769"/>
                      <a:pt x="864" y="2056"/>
                    </a:cubicBezTo>
                    <a:cubicBezTo>
                      <a:pt x="881" y="2081"/>
                      <a:pt x="906" y="2091"/>
                      <a:pt x="931" y="2091"/>
                    </a:cubicBezTo>
                    <a:cubicBezTo>
                      <a:pt x="989" y="2091"/>
                      <a:pt x="1046" y="2034"/>
                      <a:pt x="1003" y="1973"/>
                    </a:cubicBezTo>
                    <a:cubicBezTo>
                      <a:pt x="785" y="1665"/>
                      <a:pt x="729" y="1305"/>
                      <a:pt x="604" y="951"/>
                    </a:cubicBezTo>
                    <a:cubicBezTo>
                      <a:pt x="494" y="639"/>
                      <a:pt x="289" y="372"/>
                      <a:pt x="182" y="57"/>
                    </a:cubicBezTo>
                    <a:cubicBezTo>
                      <a:pt x="168" y="18"/>
                      <a:pt x="135" y="1"/>
                      <a:pt x="10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2373;p56"/>
              <p:cNvSpPr/>
              <p:nvPr/>
            </p:nvSpPr>
            <p:spPr>
              <a:xfrm rot="-537420">
                <a:off x="2393228" y="1955685"/>
                <a:ext cx="307269" cy="62794"/>
              </a:xfrm>
              <a:custGeom>
                <a:avLst/>
                <a:gdLst/>
                <a:ahLst/>
                <a:cxnLst/>
                <a:rect l="l" t="t" r="r" b="b"/>
                <a:pathLst>
                  <a:path w="4355" h="890" extrusionOk="0">
                    <a:moveTo>
                      <a:pt x="117" y="0"/>
                    </a:moveTo>
                    <a:cubicBezTo>
                      <a:pt x="47" y="0"/>
                      <a:pt x="0" y="109"/>
                      <a:pt x="79" y="155"/>
                    </a:cubicBezTo>
                    <a:cubicBezTo>
                      <a:pt x="1302" y="890"/>
                      <a:pt x="2875" y="754"/>
                      <a:pt x="4251" y="810"/>
                    </a:cubicBezTo>
                    <a:cubicBezTo>
                      <a:pt x="4253" y="810"/>
                      <a:pt x="4255" y="810"/>
                      <a:pt x="4257" y="810"/>
                    </a:cubicBezTo>
                    <a:cubicBezTo>
                      <a:pt x="4355" y="810"/>
                      <a:pt x="4353" y="650"/>
                      <a:pt x="4251" y="647"/>
                    </a:cubicBezTo>
                    <a:cubicBezTo>
                      <a:pt x="2906" y="592"/>
                      <a:pt x="1358" y="727"/>
                      <a:pt x="159" y="13"/>
                    </a:cubicBezTo>
                    <a:cubicBezTo>
                      <a:pt x="144" y="4"/>
                      <a:pt x="130" y="0"/>
                      <a:pt x="1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2374;p56"/>
              <p:cNvSpPr/>
              <p:nvPr/>
            </p:nvSpPr>
            <p:spPr>
              <a:xfrm rot="-537420">
                <a:off x="2721093" y="1890674"/>
                <a:ext cx="238971" cy="73307"/>
              </a:xfrm>
              <a:custGeom>
                <a:avLst/>
                <a:gdLst/>
                <a:ahLst/>
                <a:cxnLst/>
                <a:rect l="l" t="t" r="r" b="b"/>
                <a:pathLst>
                  <a:path w="3387" h="1039" extrusionOk="0">
                    <a:moveTo>
                      <a:pt x="3282" y="1"/>
                    </a:moveTo>
                    <a:cubicBezTo>
                      <a:pt x="3274" y="1"/>
                      <a:pt x="3264" y="3"/>
                      <a:pt x="3255" y="6"/>
                    </a:cubicBezTo>
                    <a:cubicBezTo>
                      <a:pt x="2222" y="359"/>
                      <a:pt x="1200" y="758"/>
                      <a:pt x="105" y="876"/>
                    </a:cubicBezTo>
                    <a:cubicBezTo>
                      <a:pt x="5" y="885"/>
                      <a:pt x="1" y="1039"/>
                      <a:pt x="93" y="1039"/>
                    </a:cubicBezTo>
                    <a:cubicBezTo>
                      <a:pt x="96" y="1039"/>
                      <a:pt x="100" y="1038"/>
                      <a:pt x="105" y="1038"/>
                    </a:cubicBezTo>
                    <a:cubicBezTo>
                      <a:pt x="1217" y="921"/>
                      <a:pt x="2249" y="526"/>
                      <a:pt x="3300" y="161"/>
                    </a:cubicBezTo>
                    <a:cubicBezTo>
                      <a:pt x="3387" y="134"/>
                      <a:pt x="3361" y="1"/>
                      <a:pt x="32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2375;p56"/>
              <p:cNvSpPr/>
              <p:nvPr/>
            </p:nvSpPr>
            <p:spPr>
              <a:xfrm rot="-537420">
                <a:off x="2639605" y="1597191"/>
                <a:ext cx="53269" cy="66745"/>
              </a:xfrm>
              <a:custGeom>
                <a:avLst/>
                <a:gdLst/>
                <a:ahLst/>
                <a:cxnLst/>
                <a:rect l="l" t="t" r="r" b="b"/>
                <a:pathLst>
                  <a:path w="755" h="946" extrusionOk="0">
                    <a:moveTo>
                      <a:pt x="641" y="1"/>
                    </a:moveTo>
                    <a:cubicBezTo>
                      <a:pt x="615" y="1"/>
                      <a:pt x="589" y="12"/>
                      <a:pt x="571" y="39"/>
                    </a:cubicBezTo>
                    <a:cubicBezTo>
                      <a:pt x="394" y="300"/>
                      <a:pt x="218" y="562"/>
                      <a:pt x="41" y="826"/>
                    </a:cubicBezTo>
                    <a:cubicBezTo>
                      <a:pt x="0" y="887"/>
                      <a:pt x="57" y="946"/>
                      <a:pt x="116" y="946"/>
                    </a:cubicBezTo>
                    <a:cubicBezTo>
                      <a:pt x="140" y="946"/>
                      <a:pt x="165" y="935"/>
                      <a:pt x="183" y="909"/>
                    </a:cubicBezTo>
                    <a:cubicBezTo>
                      <a:pt x="360" y="646"/>
                      <a:pt x="536" y="383"/>
                      <a:pt x="714" y="119"/>
                    </a:cubicBezTo>
                    <a:cubicBezTo>
                      <a:pt x="755" y="59"/>
                      <a:pt x="699" y="1"/>
                      <a:pt x="64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81" name="Google Shape;14667;p75"/>
          <p:cNvSpPr/>
          <p:nvPr/>
        </p:nvSpPr>
        <p:spPr>
          <a:xfrm>
            <a:off x="3837052" y="1207358"/>
            <a:ext cx="1160344" cy="1172506"/>
          </a:xfrm>
          <a:custGeom>
            <a:avLst/>
            <a:gdLst/>
            <a:ahLst/>
            <a:cxnLst/>
            <a:rect l="l" t="t" r="r" b="b"/>
            <a:pathLst>
              <a:path w="10824" h="11502" extrusionOk="0">
                <a:moveTo>
                  <a:pt x="5430" y="441"/>
                </a:moveTo>
                <a:cubicBezTo>
                  <a:pt x="5584" y="620"/>
                  <a:pt x="5846" y="977"/>
                  <a:pt x="6192" y="1453"/>
                </a:cubicBezTo>
                <a:cubicBezTo>
                  <a:pt x="5906" y="1727"/>
                  <a:pt x="5656" y="2013"/>
                  <a:pt x="5430" y="2275"/>
                </a:cubicBezTo>
                <a:cubicBezTo>
                  <a:pt x="5203" y="2013"/>
                  <a:pt x="4953" y="1727"/>
                  <a:pt x="4668" y="1453"/>
                </a:cubicBezTo>
                <a:cubicBezTo>
                  <a:pt x="5001" y="977"/>
                  <a:pt x="5287" y="643"/>
                  <a:pt x="5430" y="441"/>
                </a:cubicBezTo>
                <a:close/>
                <a:moveTo>
                  <a:pt x="6906" y="1274"/>
                </a:moveTo>
                <a:cubicBezTo>
                  <a:pt x="7204" y="1846"/>
                  <a:pt x="8061" y="3596"/>
                  <a:pt x="8061" y="4775"/>
                </a:cubicBezTo>
                <a:cubicBezTo>
                  <a:pt x="8061" y="5811"/>
                  <a:pt x="7454" y="6704"/>
                  <a:pt x="6596" y="7120"/>
                </a:cubicBezTo>
                <a:cubicBezTo>
                  <a:pt x="6632" y="7061"/>
                  <a:pt x="6680" y="7001"/>
                  <a:pt x="6715" y="6930"/>
                </a:cubicBezTo>
                <a:cubicBezTo>
                  <a:pt x="6954" y="6513"/>
                  <a:pt x="7037" y="5989"/>
                  <a:pt x="6977" y="5394"/>
                </a:cubicBezTo>
                <a:cubicBezTo>
                  <a:pt x="6906" y="4739"/>
                  <a:pt x="6656" y="4049"/>
                  <a:pt x="6215" y="3334"/>
                </a:cubicBezTo>
                <a:cubicBezTo>
                  <a:pt x="6192" y="3279"/>
                  <a:pt x="6138" y="3250"/>
                  <a:pt x="6076" y="3250"/>
                </a:cubicBezTo>
                <a:cubicBezTo>
                  <a:pt x="6044" y="3250"/>
                  <a:pt x="6010" y="3258"/>
                  <a:pt x="5977" y="3275"/>
                </a:cubicBezTo>
                <a:cubicBezTo>
                  <a:pt x="5906" y="3310"/>
                  <a:pt x="5882" y="3418"/>
                  <a:pt x="5918" y="3513"/>
                </a:cubicBezTo>
                <a:cubicBezTo>
                  <a:pt x="6680" y="4763"/>
                  <a:pt x="6858" y="5965"/>
                  <a:pt x="6418" y="6775"/>
                </a:cubicBezTo>
                <a:cubicBezTo>
                  <a:pt x="6180" y="7156"/>
                  <a:pt x="5822" y="7394"/>
                  <a:pt x="5430" y="7394"/>
                </a:cubicBezTo>
                <a:cubicBezTo>
                  <a:pt x="3989" y="7394"/>
                  <a:pt x="2810" y="6216"/>
                  <a:pt x="2810" y="4775"/>
                </a:cubicBezTo>
                <a:cubicBezTo>
                  <a:pt x="2810" y="3596"/>
                  <a:pt x="3679" y="1846"/>
                  <a:pt x="3977" y="1274"/>
                </a:cubicBezTo>
                <a:cubicBezTo>
                  <a:pt x="4584" y="1834"/>
                  <a:pt x="5096" y="2394"/>
                  <a:pt x="5525" y="2941"/>
                </a:cubicBezTo>
                <a:cubicBezTo>
                  <a:pt x="5549" y="2989"/>
                  <a:pt x="5608" y="3025"/>
                  <a:pt x="5656" y="3025"/>
                </a:cubicBezTo>
                <a:cubicBezTo>
                  <a:pt x="5680" y="3025"/>
                  <a:pt x="5727" y="3001"/>
                  <a:pt x="5763" y="2989"/>
                </a:cubicBezTo>
                <a:cubicBezTo>
                  <a:pt x="5834" y="2929"/>
                  <a:pt x="5846" y="2822"/>
                  <a:pt x="5787" y="2751"/>
                </a:cubicBezTo>
                <a:lnTo>
                  <a:pt x="5656" y="2572"/>
                </a:lnTo>
                <a:cubicBezTo>
                  <a:pt x="6013" y="2144"/>
                  <a:pt x="6430" y="1715"/>
                  <a:pt x="6906" y="1274"/>
                </a:cubicBezTo>
                <a:close/>
                <a:moveTo>
                  <a:pt x="5608" y="7716"/>
                </a:moveTo>
                <a:lnTo>
                  <a:pt x="5608" y="10061"/>
                </a:lnTo>
                <a:cubicBezTo>
                  <a:pt x="5501" y="9883"/>
                  <a:pt x="5382" y="9668"/>
                  <a:pt x="5227" y="9454"/>
                </a:cubicBezTo>
                <a:lnTo>
                  <a:pt x="5227" y="7716"/>
                </a:lnTo>
                <a:close/>
                <a:moveTo>
                  <a:pt x="10347" y="5906"/>
                </a:moveTo>
                <a:cubicBezTo>
                  <a:pt x="10228" y="6204"/>
                  <a:pt x="9990" y="6680"/>
                  <a:pt x="9597" y="7228"/>
                </a:cubicBezTo>
                <a:cubicBezTo>
                  <a:pt x="8989" y="8085"/>
                  <a:pt x="7870" y="9275"/>
                  <a:pt x="5953" y="10228"/>
                </a:cubicBezTo>
                <a:lnTo>
                  <a:pt x="5953" y="9549"/>
                </a:lnTo>
                <a:cubicBezTo>
                  <a:pt x="6680" y="8513"/>
                  <a:pt x="8037" y="7049"/>
                  <a:pt x="10347" y="5906"/>
                </a:cubicBezTo>
                <a:close/>
                <a:moveTo>
                  <a:pt x="488" y="5906"/>
                </a:moveTo>
                <a:lnTo>
                  <a:pt x="488" y="5906"/>
                </a:lnTo>
                <a:cubicBezTo>
                  <a:pt x="2512" y="6906"/>
                  <a:pt x="3775" y="8156"/>
                  <a:pt x="4489" y="9049"/>
                </a:cubicBezTo>
                <a:cubicBezTo>
                  <a:pt x="4941" y="9609"/>
                  <a:pt x="5251" y="10133"/>
                  <a:pt x="5441" y="10490"/>
                </a:cubicBezTo>
                <a:cubicBezTo>
                  <a:pt x="4548" y="10085"/>
                  <a:pt x="3751" y="9609"/>
                  <a:pt x="3036" y="9073"/>
                </a:cubicBezTo>
                <a:cubicBezTo>
                  <a:pt x="2393" y="8585"/>
                  <a:pt x="1834" y="8013"/>
                  <a:pt x="1369" y="7406"/>
                </a:cubicBezTo>
                <a:cubicBezTo>
                  <a:pt x="905" y="6799"/>
                  <a:pt x="631" y="6251"/>
                  <a:pt x="488" y="5906"/>
                </a:cubicBezTo>
                <a:close/>
                <a:moveTo>
                  <a:pt x="5418" y="0"/>
                </a:moveTo>
                <a:cubicBezTo>
                  <a:pt x="5358" y="0"/>
                  <a:pt x="5322" y="12"/>
                  <a:pt x="5275" y="60"/>
                </a:cubicBezTo>
                <a:cubicBezTo>
                  <a:pt x="5263" y="72"/>
                  <a:pt x="4918" y="477"/>
                  <a:pt x="4406" y="1215"/>
                </a:cubicBezTo>
                <a:cubicBezTo>
                  <a:pt x="4263" y="1096"/>
                  <a:pt x="4144" y="977"/>
                  <a:pt x="4001" y="858"/>
                </a:cubicBezTo>
                <a:cubicBezTo>
                  <a:pt x="3989" y="846"/>
                  <a:pt x="3989" y="846"/>
                  <a:pt x="3965" y="846"/>
                </a:cubicBezTo>
                <a:cubicBezTo>
                  <a:pt x="3943" y="831"/>
                  <a:pt x="3917" y="824"/>
                  <a:pt x="3891" y="824"/>
                </a:cubicBezTo>
                <a:cubicBezTo>
                  <a:pt x="3833" y="824"/>
                  <a:pt x="3775" y="856"/>
                  <a:pt x="3751" y="905"/>
                </a:cubicBezTo>
                <a:cubicBezTo>
                  <a:pt x="3727" y="941"/>
                  <a:pt x="3417" y="1501"/>
                  <a:pt x="3108" y="2263"/>
                </a:cubicBezTo>
                <a:cubicBezTo>
                  <a:pt x="2679" y="3287"/>
                  <a:pt x="2453" y="4132"/>
                  <a:pt x="2453" y="4763"/>
                </a:cubicBezTo>
                <a:cubicBezTo>
                  <a:pt x="2453" y="6204"/>
                  <a:pt x="3489" y="7418"/>
                  <a:pt x="4882" y="7668"/>
                </a:cubicBezTo>
                <a:lnTo>
                  <a:pt x="4882" y="8966"/>
                </a:lnTo>
                <a:cubicBezTo>
                  <a:pt x="4846" y="8930"/>
                  <a:pt x="4798" y="8883"/>
                  <a:pt x="4763" y="8823"/>
                </a:cubicBezTo>
                <a:cubicBezTo>
                  <a:pt x="3989" y="7859"/>
                  <a:pt x="2572" y="6477"/>
                  <a:pt x="250" y="5394"/>
                </a:cubicBezTo>
                <a:cubicBezTo>
                  <a:pt x="230" y="5386"/>
                  <a:pt x="209" y="5382"/>
                  <a:pt x="188" y="5382"/>
                </a:cubicBezTo>
                <a:cubicBezTo>
                  <a:pt x="146" y="5382"/>
                  <a:pt x="103" y="5398"/>
                  <a:pt x="72" y="5430"/>
                </a:cubicBezTo>
                <a:cubicBezTo>
                  <a:pt x="24" y="5477"/>
                  <a:pt x="0" y="5537"/>
                  <a:pt x="12" y="5608"/>
                </a:cubicBezTo>
                <a:cubicBezTo>
                  <a:pt x="24" y="5644"/>
                  <a:pt x="250" y="6489"/>
                  <a:pt x="1072" y="7573"/>
                </a:cubicBezTo>
                <a:cubicBezTo>
                  <a:pt x="1548" y="8216"/>
                  <a:pt x="2120" y="8799"/>
                  <a:pt x="2798" y="9311"/>
                </a:cubicBezTo>
                <a:cubicBezTo>
                  <a:pt x="3405" y="9787"/>
                  <a:pt x="4108" y="10228"/>
                  <a:pt x="4858" y="10585"/>
                </a:cubicBezTo>
                <a:lnTo>
                  <a:pt x="4858" y="11323"/>
                </a:lnTo>
                <a:cubicBezTo>
                  <a:pt x="4858" y="11419"/>
                  <a:pt x="4941" y="11490"/>
                  <a:pt x="5025" y="11490"/>
                </a:cubicBezTo>
                <a:cubicBezTo>
                  <a:pt x="5120" y="11490"/>
                  <a:pt x="5191" y="11419"/>
                  <a:pt x="5191" y="11323"/>
                </a:cubicBezTo>
                <a:lnTo>
                  <a:pt x="5191" y="10740"/>
                </a:lnTo>
                <a:cubicBezTo>
                  <a:pt x="5310" y="10799"/>
                  <a:pt x="5441" y="10847"/>
                  <a:pt x="5572" y="10907"/>
                </a:cubicBezTo>
                <a:lnTo>
                  <a:pt x="5572" y="11335"/>
                </a:lnTo>
                <a:cubicBezTo>
                  <a:pt x="5572" y="11430"/>
                  <a:pt x="5656" y="11502"/>
                  <a:pt x="5739" y="11502"/>
                </a:cubicBezTo>
                <a:cubicBezTo>
                  <a:pt x="5834" y="11502"/>
                  <a:pt x="5906" y="11430"/>
                  <a:pt x="5906" y="11335"/>
                </a:cubicBezTo>
                <a:lnTo>
                  <a:pt x="5906" y="10597"/>
                </a:lnTo>
                <a:cubicBezTo>
                  <a:pt x="7989" y="9597"/>
                  <a:pt x="9192" y="8323"/>
                  <a:pt x="9835" y="7406"/>
                </a:cubicBezTo>
                <a:cubicBezTo>
                  <a:pt x="10549" y="6418"/>
                  <a:pt x="10740" y="5656"/>
                  <a:pt x="10752" y="5620"/>
                </a:cubicBezTo>
                <a:cubicBezTo>
                  <a:pt x="10823" y="5549"/>
                  <a:pt x="10799" y="5489"/>
                  <a:pt x="10740" y="5442"/>
                </a:cubicBezTo>
                <a:cubicBezTo>
                  <a:pt x="10717" y="5419"/>
                  <a:pt x="10675" y="5411"/>
                  <a:pt x="10633" y="5411"/>
                </a:cubicBezTo>
                <a:cubicBezTo>
                  <a:pt x="10608" y="5411"/>
                  <a:pt x="10583" y="5413"/>
                  <a:pt x="10561" y="5418"/>
                </a:cubicBezTo>
                <a:cubicBezTo>
                  <a:pt x="8227" y="6489"/>
                  <a:pt x="6799" y="7882"/>
                  <a:pt x="5953" y="8966"/>
                </a:cubicBezTo>
                <a:lnTo>
                  <a:pt x="5953" y="7668"/>
                </a:lnTo>
                <a:cubicBezTo>
                  <a:pt x="7335" y="7406"/>
                  <a:pt x="8370" y="6204"/>
                  <a:pt x="8370" y="4763"/>
                </a:cubicBezTo>
                <a:cubicBezTo>
                  <a:pt x="8370" y="4120"/>
                  <a:pt x="8156" y="3287"/>
                  <a:pt x="7716" y="2263"/>
                </a:cubicBezTo>
                <a:cubicBezTo>
                  <a:pt x="7406" y="1501"/>
                  <a:pt x="7084" y="941"/>
                  <a:pt x="7084" y="905"/>
                </a:cubicBezTo>
                <a:cubicBezTo>
                  <a:pt x="7052" y="856"/>
                  <a:pt x="6991" y="824"/>
                  <a:pt x="6933" y="824"/>
                </a:cubicBezTo>
                <a:cubicBezTo>
                  <a:pt x="6907" y="824"/>
                  <a:pt x="6881" y="831"/>
                  <a:pt x="6858" y="846"/>
                </a:cubicBezTo>
                <a:cubicBezTo>
                  <a:pt x="6846" y="846"/>
                  <a:pt x="6846" y="858"/>
                  <a:pt x="6823" y="858"/>
                </a:cubicBezTo>
                <a:lnTo>
                  <a:pt x="6430" y="1215"/>
                </a:lnTo>
                <a:cubicBezTo>
                  <a:pt x="5906" y="477"/>
                  <a:pt x="5560" y="72"/>
                  <a:pt x="5549" y="60"/>
                </a:cubicBezTo>
                <a:cubicBezTo>
                  <a:pt x="5513" y="12"/>
                  <a:pt x="5477" y="0"/>
                  <a:pt x="541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2330;p56"/>
          <p:cNvSpPr txBox="1">
            <a:spLocks noGrp="1"/>
          </p:cNvSpPr>
          <p:nvPr/>
        </p:nvSpPr>
        <p:spPr>
          <a:xfrm flipH="1">
            <a:off x="535425" y="2612304"/>
            <a:ext cx="3949800" cy="14475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ctr" rtl="0">
              <a:lnSpc>
                <a:spcPct val="100000"/>
              </a:lnSpc>
              <a:spcBef>
                <a:spcPts val="0"/>
              </a:spcBef>
              <a:spcAft>
                <a:spcPts val="0"/>
              </a:spcAft>
              <a:buClr>
                <a:schemeClr val="lt1"/>
              </a:buClr>
              <a:buSzPts val="1600"/>
              <a:buFont typeface="Barlow Semi Condensed Light"/>
              <a:buNone/>
              <a:defRPr sz="1600" b="0" i="0" u="none" strike="noStrike" cap="none">
                <a:solidFill>
                  <a:schemeClr val="lt1"/>
                </a:solidFill>
                <a:latin typeface="Barlow Semi Condensed Light"/>
                <a:ea typeface="Barlow Semi Condensed Light"/>
                <a:cs typeface="Barlow Semi Condensed Light"/>
                <a:sym typeface="Barlow Semi Condensed Light"/>
              </a:defRPr>
            </a:lvl9pPr>
          </a:lstStyle>
          <a:p>
            <a:pPr marL="0" lvl="0" indent="0" algn="ctr" rtl="0">
              <a:spcBef>
                <a:spcPts val="0"/>
              </a:spcBef>
              <a:spcAft>
                <a:spcPts val="0"/>
              </a:spcAft>
              <a:buClr>
                <a:schemeClr val="dk1"/>
              </a:buClr>
              <a:buSzPts val="1100"/>
              <a:buFont typeface="Arial"/>
              <a:buNone/>
            </a:pPr>
            <a:r>
              <a:rPr lang="en"/>
              <a:t>Do you have any questions?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smtClean="0"/>
              <a:t>duyddkps19600@fpt.edu.vn </a:t>
            </a:r>
            <a:endParaRPr/>
          </a:p>
          <a:p>
            <a:pPr marL="0" lvl="0" indent="0" algn="ctr" rtl="0">
              <a:spcBef>
                <a:spcPts val="0"/>
              </a:spcBef>
              <a:spcAft>
                <a:spcPts val="0"/>
              </a:spcAft>
              <a:buClr>
                <a:schemeClr val="dk1"/>
              </a:buClr>
              <a:buSzPts val="1100"/>
              <a:buFont typeface="Arial"/>
              <a:buNone/>
            </a:pPr>
            <a:r>
              <a:rPr lang="en-US" smtClean="0"/>
              <a:t>0963512857</a:t>
            </a:r>
            <a:endParaRPr/>
          </a:p>
          <a:p>
            <a:pPr marL="0" lvl="0" indent="0" algn="ctr" rtl="0">
              <a:spcBef>
                <a:spcPts val="0"/>
              </a:spcBef>
              <a:spcAft>
                <a:spcPts val="0"/>
              </a:spcAft>
              <a:buClr>
                <a:schemeClr val="dk1"/>
              </a:buClr>
              <a:buSzPts val="1100"/>
              <a:buFont typeface="Arial"/>
              <a:buNone/>
            </a:pPr>
            <a:r>
              <a:rPr lang="en"/>
              <a:t>yourcompany.com</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4"/>
        <p:cNvGrpSpPr/>
        <p:nvPr/>
      </p:nvGrpSpPr>
      <p:grpSpPr>
        <a:xfrm>
          <a:off x="0" y="0"/>
          <a:ext cx="0" cy="0"/>
          <a:chOff x="0" y="0"/>
          <a:chExt cx="0" cy="0"/>
        </a:xfrm>
      </p:grpSpPr>
      <p:sp>
        <p:nvSpPr>
          <p:cNvPr id="405" name="Google Shape;405;p29"/>
          <p:cNvSpPr txBox="1">
            <a:spLocks noGrp="1"/>
          </p:cNvSpPr>
          <p:nvPr>
            <p:ph type="subTitle" idx="1"/>
          </p:nvPr>
        </p:nvSpPr>
        <p:spPr>
          <a:xfrm>
            <a:off x="1185434" y="1532933"/>
            <a:ext cx="6098435" cy="3317509"/>
          </a:xfrm>
          <a:prstGeom prst="rect">
            <a:avLst/>
          </a:prstGeom>
        </p:spPr>
        <p:txBody>
          <a:bodyPr spcFirstLastPara="1" wrap="square" lIns="0" tIns="0" rIns="0" bIns="0" anchor="t" anchorCtr="0">
            <a:noAutofit/>
          </a:bodyPr>
          <a:lstStyle/>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Họ tên: </a:t>
            </a:r>
            <a:r>
              <a:rPr lang="en-US" sz="2400" smtClean="0"/>
              <a:t>Đỗ Mai Hoài Bão</a:t>
            </a:r>
          </a:p>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Chịu trách nhiệm trong đề tài: </a:t>
            </a:r>
            <a:r>
              <a:rPr lang="en-US" sz="2400" smtClean="0"/>
              <a:t>Thiết kế giao diện, thiết kế </a:t>
            </a:r>
            <a:r>
              <a:rPr lang="en-US" sz="2400" smtClean="0"/>
              <a:t>database</a:t>
            </a:r>
          </a:p>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Các form, report thực hiện: </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a:t>
            </a:r>
            <a:r>
              <a:rPr lang="en-US" sz="2400" smtClean="0"/>
              <a:t>Form Hoá đơn</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Nhập hàng</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Bán hàng</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Nhân viên</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Khách hàng</a:t>
            </a:r>
          </a:p>
          <a:p>
            <a:pPr marL="285750" lvl="0" indent="-285750" algn="l" rtl="0">
              <a:spcBef>
                <a:spcPts val="0"/>
              </a:spcBef>
              <a:spcAft>
                <a:spcPts val="0"/>
              </a:spcAft>
              <a:buClr>
                <a:schemeClr val="dk1"/>
              </a:buClr>
              <a:buSzPts val="1100"/>
              <a:buFont typeface="Arial" panose="020B0604020202020204" pitchFamily="34" charset="0"/>
              <a:buChar char="•"/>
            </a:pPr>
            <a:endParaRPr lang="en-US" smtClean="0"/>
          </a:p>
          <a:p>
            <a:pPr marL="285750" lvl="0" indent="-285750" algn="l" rtl="0">
              <a:spcBef>
                <a:spcPts val="0"/>
              </a:spcBef>
              <a:spcAft>
                <a:spcPts val="0"/>
              </a:spcAft>
              <a:buClr>
                <a:schemeClr val="dk1"/>
              </a:buClr>
              <a:buSzPts val="1100"/>
              <a:buFont typeface="Arial" panose="020B0604020202020204" pitchFamily="34" charset="0"/>
              <a:buChar char="•"/>
            </a:pPr>
            <a:endParaRPr lang="en-US" smtClean="0"/>
          </a:p>
          <a:p>
            <a:pPr marL="285750" lvl="0" indent="-285750" algn="l" rtl="0">
              <a:spcBef>
                <a:spcPts val="0"/>
              </a:spcBef>
              <a:spcAft>
                <a:spcPts val="0"/>
              </a:spcAft>
              <a:buClr>
                <a:schemeClr val="dk1"/>
              </a:buClr>
              <a:buSzPts val="1100"/>
              <a:buFont typeface="Arial" panose="020B0604020202020204" pitchFamily="34" charset="0"/>
              <a:buChar char="•"/>
            </a:pPr>
            <a:endParaRPr lang="en-US" smtClean="0"/>
          </a:p>
        </p:txBody>
      </p:sp>
      <p:sp>
        <p:nvSpPr>
          <p:cNvPr id="406" name="Google Shape;406;p29"/>
          <p:cNvSpPr txBox="1">
            <a:spLocks noGrp="1"/>
          </p:cNvSpPr>
          <p:nvPr>
            <p:ph type="title"/>
          </p:nvPr>
        </p:nvSpPr>
        <p:spPr>
          <a:xfrm>
            <a:off x="1252882" y="579662"/>
            <a:ext cx="6444670" cy="76863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smtClean="0">
                <a:solidFill>
                  <a:schemeClr val="bg2">
                    <a:lumMod val="75000"/>
                  </a:schemeClr>
                </a:solidFill>
                <a:latin typeface="+mj-lt"/>
              </a:rPr>
              <a:t>GIỚI THIỆU THÀNH VIÊN</a:t>
            </a:r>
            <a:endParaRPr sz="3600">
              <a:solidFill>
                <a:schemeClr val="bg2">
                  <a:lumMod val="75000"/>
                </a:schemeClr>
              </a:solidFill>
              <a:latin typeface="+mj-lt"/>
            </a:endParaRPr>
          </a:p>
        </p:txBody>
      </p:sp>
      <p:grpSp>
        <p:nvGrpSpPr>
          <p:cNvPr id="407" name="Google Shape;407;p29"/>
          <p:cNvGrpSpPr/>
          <p:nvPr/>
        </p:nvGrpSpPr>
        <p:grpSpPr>
          <a:xfrm>
            <a:off x="7444636" y="1703292"/>
            <a:ext cx="1102270" cy="1241171"/>
            <a:chOff x="6548464" y="589964"/>
            <a:chExt cx="1102270" cy="1241171"/>
          </a:xfrm>
        </p:grpSpPr>
        <p:sp>
          <p:nvSpPr>
            <p:cNvPr id="408" name="Google Shape;408;p29"/>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9"/>
            <p:cNvGrpSpPr/>
            <p:nvPr/>
          </p:nvGrpSpPr>
          <p:grpSpPr>
            <a:xfrm rot="-463497">
              <a:off x="6619536" y="649401"/>
              <a:ext cx="960126" cy="1122298"/>
              <a:chOff x="6246600" y="3562450"/>
              <a:chExt cx="840768" cy="982780"/>
            </a:xfrm>
          </p:grpSpPr>
          <p:sp>
            <p:nvSpPr>
              <p:cNvPr id="410" name="Google Shape;410;p29"/>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3" name="Google Shape;443;p29"/>
          <p:cNvGrpSpPr/>
          <p:nvPr/>
        </p:nvGrpSpPr>
        <p:grpSpPr>
          <a:xfrm rot="-405096">
            <a:off x="632451" y="1447978"/>
            <a:ext cx="431383" cy="216310"/>
            <a:chOff x="2724150" y="1796250"/>
            <a:chExt cx="1630723" cy="817701"/>
          </a:xfrm>
        </p:grpSpPr>
        <p:sp>
          <p:nvSpPr>
            <p:cNvPr id="444" name="Google Shape;444;p29"/>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9"/>
          <p:cNvGrpSpPr/>
          <p:nvPr/>
        </p:nvGrpSpPr>
        <p:grpSpPr>
          <a:xfrm>
            <a:off x="8125463" y="4298775"/>
            <a:ext cx="261775" cy="114725"/>
            <a:chOff x="8125463" y="4298775"/>
            <a:chExt cx="261775" cy="114725"/>
          </a:xfrm>
        </p:grpSpPr>
        <p:sp>
          <p:nvSpPr>
            <p:cNvPr id="451" name="Google Shape;451;p29"/>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9"/>
          <p:cNvGrpSpPr/>
          <p:nvPr/>
        </p:nvGrpSpPr>
        <p:grpSpPr>
          <a:xfrm>
            <a:off x="510889" y="3310783"/>
            <a:ext cx="841076" cy="618676"/>
            <a:chOff x="1138950" y="3482175"/>
            <a:chExt cx="841076" cy="618676"/>
          </a:xfrm>
        </p:grpSpPr>
        <p:sp>
          <p:nvSpPr>
            <p:cNvPr id="457" name="Google Shape;457;p29"/>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1690;p70"/>
          <p:cNvGrpSpPr/>
          <p:nvPr/>
        </p:nvGrpSpPr>
        <p:grpSpPr>
          <a:xfrm>
            <a:off x="6830257" y="2506999"/>
            <a:ext cx="255247" cy="327458"/>
            <a:chOff x="6974158" y="2789537"/>
            <a:chExt cx="255247" cy="327458"/>
          </a:xfrm>
        </p:grpSpPr>
        <p:sp>
          <p:nvSpPr>
            <p:cNvPr id="66" name="Google Shape;11691;p70"/>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692;p70"/>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693;p70"/>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694;p70"/>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695;p70"/>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696;p70"/>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2977;p59"/>
          <p:cNvGrpSpPr/>
          <p:nvPr/>
        </p:nvGrpSpPr>
        <p:grpSpPr>
          <a:xfrm>
            <a:off x="6356247" y="2367884"/>
            <a:ext cx="1153720" cy="1936084"/>
            <a:chOff x="3744717" y="2896675"/>
            <a:chExt cx="797558" cy="1653534"/>
          </a:xfrm>
        </p:grpSpPr>
        <p:sp>
          <p:nvSpPr>
            <p:cNvPr id="73" name="Google Shape;2978;p59"/>
            <p:cNvSpPr/>
            <p:nvPr/>
          </p:nvSpPr>
          <p:spPr>
            <a:xfrm>
              <a:off x="3744717" y="2896675"/>
              <a:ext cx="797558" cy="1653534"/>
            </a:xfrm>
            <a:custGeom>
              <a:avLst/>
              <a:gdLst/>
              <a:ahLst/>
              <a:cxnLst/>
              <a:rect l="l" t="t" r="r" b="b"/>
              <a:pathLst>
                <a:path w="40439" h="83840" extrusionOk="0">
                  <a:moveTo>
                    <a:pt x="19970" y="804"/>
                  </a:moveTo>
                  <a:cubicBezTo>
                    <a:pt x="20185" y="804"/>
                    <a:pt x="20427" y="844"/>
                    <a:pt x="20645" y="846"/>
                  </a:cubicBezTo>
                  <a:cubicBezTo>
                    <a:pt x="20765" y="846"/>
                    <a:pt x="20872" y="822"/>
                    <a:pt x="20987" y="818"/>
                  </a:cubicBezTo>
                  <a:cubicBezTo>
                    <a:pt x="21036" y="816"/>
                    <a:pt x="21084" y="815"/>
                    <a:pt x="21133" y="815"/>
                  </a:cubicBezTo>
                  <a:cubicBezTo>
                    <a:pt x="21582" y="815"/>
                    <a:pt x="22027" y="895"/>
                    <a:pt x="22474" y="921"/>
                  </a:cubicBezTo>
                  <a:cubicBezTo>
                    <a:pt x="23324" y="978"/>
                    <a:pt x="24117" y="1234"/>
                    <a:pt x="24910" y="1527"/>
                  </a:cubicBezTo>
                  <a:cubicBezTo>
                    <a:pt x="25232" y="1647"/>
                    <a:pt x="25599" y="1742"/>
                    <a:pt x="25855" y="1932"/>
                  </a:cubicBezTo>
                  <a:cubicBezTo>
                    <a:pt x="26326" y="2287"/>
                    <a:pt x="26916" y="2411"/>
                    <a:pt x="27358" y="2811"/>
                  </a:cubicBezTo>
                  <a:cubicBezTo>
                    <a:pt x="27867" y="3265"/>
                    <a:pt x="28432" y="3637"/>
                    <a:pt x="28853" y="4207"/>
                  </a:cubicBezTo>
                  <a:cubicBezTo>
                    <a:pt x="29010" y="4418"/>
                    <a:pt x="29192" y="4677"/>
                    <a:pt x="29419" y="4881"/>
                  </a:cubicBezTo>
                  <a:cubicBezTo>
                    <a:pt x="29675" y="5108"/>
                    <a:pt x="29906" y="5441"/>
                    <a:pt x="30013" y="5830"/>
                  </a:cubicBezTo>
                  <a:cubicBezTo>
                    <a:pt x="30129" y="6226"/>
                    <a:pt x="30377" y="6585"/>
                    <a:pt x="30518" y="6981"/>
                  </a:cubicBezTo>
                  <a:cubicBezTo>
                    <a:pt x="30682" y="7448"/>
                    <a:pt x="30823" y="7928"/>
                    <a:pt x="30922" y="8414"/>
                  </a:cubicBezTo>
                  <a:cubicBezTo>
                    <a:pt x="30958" y="8601"/>
                    <a:pt x="31042" y="8765"/>
                    <a:pt x="31078" y="8947"/>
                  </a:cubicBezTo>
                  <a:cubicBezTo>
                    <a:pt x="31177" y="9393"/>
                    <a:pt x="31231" y="9843"/>
                    <a:pt x="31256" y="10289"/>
                  </a:cubicBezTo>
                  <a:cubicBezTo>
                    <a:pt x="31269" y="10570"/>
                    <a:pt x="31273" y="10846"/>
                    <a:pt x="31265" y="11124"/>
                  </a:cubicBezTo>
                  <a:cubicBezTo>
                    <a:pt x="31261" y="11227"/>
                    <a:pt x="31252" y="11330"/>
                    <a:pt x="31248" y="11433"/>
                  </a:cubicBezTo>
                  <a:cubicBezTo>
                    <a:pt x="31215" y="11945"/>
                    <a:pt x="31202" y="12465"/>
                    <a:pt x="31132" y="12977"/>
                  </a:cubicBezTo>
                  <a:cubicBezTo>
                    <a:pt x="31091" y="13266"/>
                    <a:pt x="31021" y="13563"/>
                    <a:pt x="30905" y="13832"/>
                  </a:cubicBezTo>
                  <a:cubicBezTo>
                    <a:pt x="30785" y="14129"/>
                    <a:pt x="30844" y="14463"/>
                    <a:pt x="30682" y="14741"/>
                  </a:cubicBezTo>
                  <a:cubicBezTo>
                    <a:pt x="30472" y="15107"/>
                    <a:pt x="30550" y="15541"/>
                    <a:pt x="30364" y="15930"/>
                  </a:cubicBezTo>
                  <a:cubicBezTo>
                    <a:pt x="30211" y="16239"/>
                    <a:pt x="30191" y="16618"/>
                    <a:pt x="30063" y="16957"/>
                  </a:cubicBezTo>
                  <a:cubicBezTo>
                    <a:pt x="29927" y="17333"/>
                    <a:pt x="29857" y="17767"/>
                    <a:pt x="29662" y="18085"/>
                  </a:cubicBezTo>
                  <a:cubicBezTo>
                    <a:pt x="29315" y="18659"/>
                    <a:pt x="29105" y="19299"/>
                    <a:pt x="28717" y="19852"/>
                  </a:cubicBezTo>
                  <a:cubicBezTo>
                    <a:pt x="28420" y="20277"/>
                    <a:pt x="28151" y="20719"/>
                    <a:pt x="27879" y="21157"/>
                  </a:cubicBezTo>
                  <a:cubicBezTo>
                    <a:pt x="27676" y="21483"/>
                    <a:pt x="27421" y="21756"/>
                    <a:pt x="27210" y="22065"/>
                  </a:cubicBezTo>
                  <a:cubicBezTo>
                    <a:pt x="27012" y="22362"/>
                    <a:pt x="26689" y="22589"/>
                    <a:pt x="26558" y="22874"/>
                  </a:cubicBezTo>
                  <a:cubicBezTo>
                    <a:pt x="26446" y="23118"/>
                    <a:pt x="26251" y="23279"/>
                    <a:pt x="26148" y="23506"/>
                  </a:cubicBezTo>
                  <a:cubicBezTo>
                    <a:pt x="26123" y="23554"/>
                    <a:pt x="26098" y="23670"/>
                    <a:pt x="26012" y="23670"/>
                  </a:cubicBezTo>
                  <a:cubicBezTo>
                    <a:pt x="25986" y="23670"/>
                    <a:pt x="25955" y="23660"/>
                    <a:pt x="25917" y="23634"/>
                  </a:cubicBezTo>
                  <a:cubicBezTo>
                    <a:pt x="25916" y="23634"/>
                    <a:pt x="25915" y="23634"/>
                    <a:pt x="25913" y="23634"/>
                  </a:cubicBezTo>
                  <a:cubicBezTo>
                    <a:pt x="25890" y="23634"/>
                    <a:pt x="25810" y="23692"/>
                    <a:pt x="25810" y="23696"/>
                  </a:cubicBezTo>
                  <a:cubicBezTo>
                    <a:pt x="25897" y="23919"/>
                    <a:pt x="25649" y="23976"/>
                    <a:pt x="25603" y="24134"/>
                  </a:cubicBezTo>
                  <a:cubicBezTo>
                    <a:pt x="25583" y="24199"/>
                    <a:pt x="25563" y="24254"/>
                    <a:pt x="25492" y="24274"/>
                  </a:cubicBezTo>
                  <a:cubicBezTo>
                    <a:pt x="25327" y="24328"/>
                    <a:pt x="25203" y="24410"/>
                    <a:pt x="25224" y="24617"/>
                  </a:cubicBezTo>
                  <a:cubicBezTo>
                    <a:pt x="25228" y="24650"/>
                    <a:pt x="25186" y="24700"/>
                    <a:pt x="25153" y="24720"/>
                  </a:cubicBezTo>
                  <a:cubicBezTo>
                    <a:pt x="24786" y="24923"/>
                    <a:pt x="24704" y="25360"/>
                    <a:pt x="24389" y="25628"/>
                  </a:cubicBezTo>
                  <a:cubicBezTo>
                    <a:pt x="24274" y="25727"/>
                    <a:pt x="24109" y="25918"/>
                    <a:pt x="24014" y="26107"/>
                  </a:cubicBezTo>
                  <a:cubicBezTo>
                    <a:pt x="23956" y="26215"/>
                    <a:pt x="23903" y="26339"/>
                    <a:pt x="23709" y="26343"/>
                  </a:cubicBezTo>
                  <a:cubicBezTo>
                    <a:pt x="23531" y="26347"/>
                    <a:pt x="23551" y="26615"/>
                    <a:pt x="23411" y="26751"/>
                  </a:cubicBezTo>
                  <a:cubicBezTo>
                    <a:pt x="23126" y="27020"/>
                    <a:pt x="22891" y="27370"/>
                    <a:pt x="22634" y="27664"/>
                  </a:cubicBezTo>
                  <a:cubicBezTo>
                    <a:pt x="22036" y="28357"/>
                    <a:pt x="21565" y="29200"/>
                    <a:pt x="20702" y="29642"/>
                  </a:cubicBezTo>
                  <a:cubicBezTo>
                    <a:pt x="20633" y="29679"/>
                    <a:pt x="20603" y="29683"/>
                    <a:pt x="20616" y="29773"/>
                  </a:cubicBezTo>
                  <a:cubicBezTo>
                    <a:pt x="20633" y="29931"/>
                    <a:pt x="20475" y="29956"/>
                    <a:pt x="20376" y="29996"/>
                  </a:cubicBezTo>
                  <a:cubicBezTo>
                    <a:pt x="20357" y="30005"/>
                    <a:pt x="20342" y="30008"/>
                    <a:pt x="20328" y="30008"/>
                  </a:cubicBezTo>
                  <a:cubicBezTo>
                    <a:pt x="20252" y="30008"/>
                    <a:pt x="20249" y="29894"/>
                    <a:pt x="20207" y="29848"/>
                  </a:cubicBezTo>
                  <a:cubicBezTo>
                    <a:pt x="20063" y="29683"/>
                    <a:pt x="19810" y="29600"/>
                    <a:pt x="19810" y="29324"/>
                  </a:cubicBezTo>
                  <a:cubicBezTo>
                    <a:pt x="19431" y="29303"/>
                    <a:pt x="19500" y="28725"/>
                    <a:pt x="19068" y="28725"/>
                  </a:cubicBezTo>
                  <a:cubicBezTo>
                    <a:pt x="19064" y="28725"/>
                    <a:pt x="19060" y="28725"/>
                    <a:pt x="19055" y="28725"/>
                  </a:cubicBezTo>
                  <a:cubicBezTo>
                    <a:pt x="19054" y="28725"/>
                    <a:pt x="19053" y="28725"/>
                    <a:pt x="19053" y="28725"/>
                  </a:cubicBezTo>
                  <a:cubicBezTo>
                    <a:pt x="18943" y="28725"/>
                    <a:pt x="18910" y="28476"/>
                    <a:pt x="18819" y="28353"/>
                  </a:cubicBezTo>
                  <a:cubicBezTo>
                    <a:pt x="18646" y="28106"/>
                    <a:pt x="18324" y="28003"/>
                    <a:pt x="18238" y="27664"/>
                  </a:cubicBezTo>
                  <a:cubicBezTo>
                    <a:pt x="18175" y="27412"/>
                    <a:pt x="17820" y="27366"/>
                    <a:pt x="17689" y="27094"/>
                  </a:cubicBezTo>
                  <a:cubicBezTo>
                    <a:pt x="17462" y="26632"/>
                    <a:pt x="17020" y="26322"/>
                    <a:pt x="16710" y="25905"/>
                  </a:cubicBezTo>
                  <a:cubicBezTo>
                    <a:pt x="16536" y="25678"/>
                    <a:pt x="16400" y="25356"/>
                    <a:pt x="16065" y="25232"/>
                  </a:cubicBezTo>
                  <a:cubicBezTo>
                    <a:pt x="15789" y="25129"/>
                    <a:pt x="15665" y="24828"/>
                    <a:pt x="15520" y="24596"/>
                  </a:cubicBezTo>
                  <a:cubicBezTo>
                    <a:pt x="15351" y="24311"/>
                    <a:pt x="15103" y="24096"/>
                    <a:pt x="14947" y="23803"/>
                  </a:cubicBezTo>
                  <a:cubicBezTo>
                    <a:pt x="14777" y="23490"/>
                    <a:pt x="14518" y="23229"/>
                    <a:pt x="14377" y="22886"/>
                  </a:cubicBezTo>
                  <a:cubicBezTo>
                    <a:pt x="14323" y="22747"/>
                    <a:pt x="14183" y="22635"/>
                    <a:pt x="14072" y="22528"/>
                  </a:cubicBezTo>
                  <a:cubicBezTo>
                    <a:pt x="14018" y="22474"/>
                    <a:pt x="13906" y="22457"/>
                    <a:pt x="14083" y="22346"/>
                  </a:cubicBezTo>
                  <a:cubicBezTo>
                    <a:pt x="13790" y="22213"/>
                    <a:pt x="13853" y="21838"/>
                    <a:pt x="13605" y="21706"/>
                  </a:cubicBezTo>
                  <a:cubicBezTo>
                    <a:pt x="13419" y="21611"/>
                    <a:pt x="13390" y="21458"/>
                    <a:pt x="13300" y="21314"/>
                  </a:cubicBezTo>
                  <a:cubicBezTo>
                    <a:pt x="13167" y="21108"/>
                    <a:pt x="13126" y="20835"/>
                    <a:pt x="12944" y="20690"/>
                  </a:cubicBezTo>
                  <a:cubicBezTo>
                    <a:pt x="12738" y="20517"/>
                    <a:pt x="12635" y="20323"/>
                    <a:pt x="12631" y="20079"/>
                  </a:cubicBezTo>
                  <a:cubicBezTo>
                    <a:pt x="12626" y="19889"/>
                    <a:pt x="12469" y="19790"/>
                    <a:pt x="12403" y="19646"/>
                  </a:cubicBezTo>
                  <a:cubicBezTo>
                    <a:pt x="12304" y="19418"/>
                    <a:pt x="12267" y="19121"/>
                    <a:pt x="12040" y="18977"/>
                  </a:cubicBezTo>
                  <a:cubicBezTo>
                    <a:pt x="11871" y="18873"/>
                    <a:pt x="11903" y="18688"/>
                    <a:pt x="11891" y="18585"/>
                  </a:cubicBezTo>
                  <a:cubicBezTo>
                    <a:pt x="11842" y="18209"/>
                    <a:pt x="11408" y="17998"/>
                    <a:pt x="11499" y="17585"/>
                  </a:cubicBezTo>
                  <a:cubicBezTo>
                    <a:pt x="11524" y="17461"/>
                    <a:pt x="11362" y="17515"/>
                    <a:pt x="11346" y="17367"/>
                  </a:cubicBezTo>
                  <a:cubicBezTo>
                    <a:pt x="11297" y="16850"/>
                    <a:pt x="10996" y="16412"/>
                    <a:pt x="10793" y="15946"/>
                  </a:cubicBezTo>
                  <a:cubicBezTo>
                    <a:pt x="10752" y="15851"/>
                    <a:pt x="10752" y="15743"/>
                    <a:pt x="10739" y="15669"/>
                  </a:cubicBezTo>
                  <a:cubicBezTo>
                    <a:pt x="10644" y="15112"/>
                    <a:pt x="10409" y="14600"/>
                    <a:pt x="10285" y="14059"/>
                  </a:cubicBezTo>
                  <a:cubicBezTo>
                    <a:pt x="10207" y="13700"/>
                    <a:pt x="10285" y="13304"/>
                    <a:pt x="10240" y="12927"/>
                  </a:cubicBezTo>
                  <a:cubicBezTo>
                    <a:pt x="10148" y="12193"/>
                    <a:pt x="10223" y="11462"/>
                    <a:pt x="10281" y="10735"/>
                  </a:cubicBezTo>
                  <a:cubicBezTo>
                    <a:pt x="10293" y="10541"/>
                    <a:pt x="10306" y="10351"/>
                    <a:pt x="10314" y="10161"/>
                  </a:cubicBezTo>
                  <a:cubicBezTo>
                    <a:pt x="10322" y="10058"/>
                    <a:pt x="10335" y="9950"/>
                    <a:pt x="10356" y="9847"/>
                  </a:cubicBezTo>
                  <a:cubicBezTo>
                    <a:pt x="10413" y="9571"/>
                    <a:pt x="10516" y="9302"/>
                    <a:pt x="10603" y="9038"/>
                  </a:cubicBezTo>
                  <a:cubicBezTo>
                    <a:pt x="10817" y="8410"/>
                    <a:pt x="11020" y="7770"/>
                    <a:pt x="11375" y="7196"/>
                  </a:cubicBezTo>
                  <a:cubicBezTo>
                    <a:pt x="11532" y="6937"/>
                    <a:pt x="11825" y="6680"/>
                    <a:pt x="11838" y="6436"/>
                  </a:cubicBezTo>
                  <a:cubicBezTo>
                    <a:pt x="11858" y="6078"/>
                    <a:pt x="12321" y="6053"/>
                    <a:pt x="12238" y="5710"/>
                  </a:cubicBezTo>
                  <a:cubicBezTo>
                    <a:pt x="12626" y="5504"/>
                    <a:pt x="12651" y="4992"/>
                    <a:pt x="12989" y="4793"/>
                  </a:cubicBezTo>
                  <a:cubicBezTo>
                    <a:pt x="13167" y="4686"/>
                    <a:pt x="13279" y="4653"/>
                    <a:pt x="13237" y="4439"/>
                  </a:cubicBezTo>
                  <a:cubicBezTo>
                    <a:pt x="13233" y="4426"/>
                    <a:pt x="13263" y="4393"/>
                    <a:pt x="13277" y="4393"/>
                  </a:cubicBezTo>
                  <a:cubicBezTo>
                    <a:pt x="13277" y="4393"/>
                    <a:pt x="13278" y="4393"/>
                    <a:pt x="13279" y="4393"/>
                  </a:cubicBezTo>
                  <a:cubicBezTo>
                    <a:pt x="13286" y="4393"/>
                    <a:pt x="13293" y="4393"/>
                    <a:pt x="13300" y="4393"/>
                  </a:cubicBezTo>
                  <a:cubicBezTo>
                    <a:pt x="13682" y="4393"/>
                    <a:pt x="13656" y="3940"/>
                    <a:pt x="13948" y="3791"/>
                  </a:cubicBezTo>
                  <a:cubicBezTo>
                    <a:pt x="14142" y="3691"/>
                    <a:pt x="14302" y="3357"/>
                    <a:pt x="14489" y="3191"/>
                  </a:cubicBezTo>
                  <a:cubicBezTo>
                    <a:pt x="14712" y="2993"/>
                    <a:pt x="14943" y="2762"/>
                    <a:pt x="15236" y="2617"/>
                  </a:cubicBezTo>
                  <a:cubicBezTo>
                    <a:pt x="15446" y="2518"/>
                    <a:pt x="15595" y="2299"/>
                    <a:pt x="15822" y="2192"/>
                  </a:cubicBezTo>
                  <a:cubicBezTo>
                    <a:pt x="16090" y="2068"/>
                    <a:pt x="16280" y="1837"/>
                    <a:pt x="16595" y="1742"/>
                  </a:cubicBezTo>
                  <a:cubicBezTo>
                    <a:pt x="16879" y="1660"/>
                    <a:pt x="17159" y="1462"/>
                    <a:pt x="17457" y="1387"/>
                  </a:cubicBezTo>
                  <a:cubicBezTo>
                    <a:pt x="17837" y="1288"/>
                    <a:pt x="18196" y="1140"/>
                    <a:pt x="18564" y="1011"/>
                  </a:cubicBezTo>
                  <a:cubicBezTo>
                    <a:pt x="18914" y="892"/>
                    <a:pt x="19282" y="986"/>
                    <a:pt x="19654" y="850"/>
                  </a:cubicBezTo>
                  <a:cubicBezTo>
                    <a:pt x="19746" y="816"/>
                    <a:pt x="19854" y="804"/>
                    <a:pt x="19970" y="804"/>
                  </a:cubicBezTo>
                  <a:close/>
                  <a:moveTo>
                    <a:pt x="9372" y="10846"/>
                  </a:moveTo>
                  <a:cubicBezTo>
                    <a:pt x="9356" y="11069"/>
                    <a:pt x="9372" y="11297"/>
                    <a:pt x="9380" y="11520"/>
                  </a:cubicBezTo>
                  <a:cubicBezTo>
                    <a:pt x="9385" y="11669"/>
                    <a:pt x="9228" y="11780"/>
                    <a:pt x="9286" y="11916"/>
                  </a:cubicBezTo>
                  <a:cubicBezTo>
                    <a:pt x="9460" y="12304"/>
                    <a:pt x="9323" y="12717"/>
                    <a:pt x="9410" y="13121"/>
                  </a:cubicBezTo>
                  <a:cubicBezTo>
                    <a:pt x="9550" y="13807"/>
                    <a:pt x="9509" y="14526"/>
                    <a:pt x="9782" y="15187"/>
                  </a:cubicBezTo>
                  <a:cubicBezTo>
                    <a:pt x="9918" y="15521"/>
                    <a:pt x="9889" y="15905"/>
                    <a:pt x="10037" y="16214"/>
                  </a:cubicBezTo>
                  <a:cubicBezTo>
                    <a:pt x="10434" y="17020"/>
                    <a:pt x="10689" y="17878"/>
                    <a:pt x="11053" y="18692"/>
                  </a:cubicBezTo>
                  <a:cubicBezTo>
                    <a:pt x="11470" y="19629"/>
                    <a:pt x="11953" y="20521"/>
                    <a:pt x="12412" y="21434"/>
                  </a:cubicBezTo>
                  <a:cubicBezTo>
                    <a:pt x="12700" y="22011"/>
                    <a:pt x="13163" y="22461"/>
                    <a:pt x="13468" y="23035"/>
                  </a:cubicBezTo>
                  <a:cubicBezTo>
                    <a:pt x="13729" y="23523"/>
                    <a:pt x="14083" y="23976"/>
                    <a:pt x="14410" y="24435"/>
                  </a:cubicBezTo>
                  <a:cubicBezTo>
                    <a:pt x="14897" y="25116"/>
                    <a:pt x="15475" y="25715"/>
                    <a:pt x="16025" y="26343"/>
                  </a:cubicBezTo>
                  <a:cubicBezTo>
                    <a:pt x="16553" y="26949"/>
                    <a:pt x="17085" y="27561"/>
                    <a:pt x="17647" y="28143"/>
                  </a:cubicBezTo>
                  <a:cubicBezTo>
                    <a:pt x="18072" y="28584"/>
                    <a:pt x="18407" y="29105"/>
                    <a:pt x="18886" y="29506"/>
                  </a:cubicBezTo>
                  <a:cubicBezTo>
                    <a:pt x="19225" y="29786"/>
                    <a:pt x="19484" y="30145"/>
                    <a:pt x="19781" y="30463"/>
                  </a:cubicBezTo>
                  <a:cubicBezTo>
                    <a:pt x="19929" y="30621"/>
                    <a:pt x="20088" y="30844"/>
                    <a:pt x="20365" y="30844"/>
                  </a:cubicBezTo>
                  <a:cubicBezTo>
                    <a:pt x="20421" y="30844"/>
                    <a:pt x="20482" y="30835"/>
                    <a:pt x="20549" y="30814"/>
                  </a:cubicBezTo>
                  <a:cubicBezTo>
                    <a:pt x="20831" y="30728"/>
                    <a:pt x="20938" y="30497"/>
                    <a:pt x="21140" y="30352"/>
                  </a:cubicBezTo>
                  <a:cubicBezTo>
                    <a:pt x="21656" y="29981"/>
                    <a:pt x="22085" y="29514"/>
                    <a:pt x="22531" y="29068"/>
                  </a:cubicBezTo>
                  <a:cubicBezTo>
                    <a:pt x="22718" y="28878"/>
                    <a:pt x="22833" y="28614"/>
                    <a:pt x="23031" y="28436"/>
                  </a:cubicBezTo>
                  <a:cubicBezTo>
                    <a:pt x="23176" y="28308"/>
                    <a:pt x="23328" y="28147"/>
                    <a:pt x="23383" y="28015"/>
                  </a:cubicBezTo>
                  <a:cubicBezTo>
                    <a:pt x="23597" y="27499"/>
                    <a:pt x="24096" y="27255"/>
                    <a:pt x="24410" y="26842"/>
                  </a:cubicBezTo>
                  <a:cubicBezTo>
                    <a:pt x="24576" y="26623"/>
                    <a:pt x="24848" y="26483"/>
                    <a:pt x="24997" y="26280"/>
                  </a:cubicBezTo>
                  <a:cubicBezTo>
                    <a:pt x="25277" y="25901"/>
                    <a:pt x="25504" y="25476"/>
                    <a:pt x="25826" y="25129"/>
                  </a:cubicBezTo>
                  <a:cubicBezTo>
                    <a:pt x="26087" y="24852"/>
                    <a:pt x="26306" y="24542"/>
                    <a:pt x="26533" y="24245"/>
                  </a:cubicBezTo>
                  <a:cubicBezTo>
                    <a:pt x="26710" y="24014"/>
                    <a:pt x="26937" y="23828"/>
                    <a:pt x="27099" y="23580"/>
                  </a:cubicBezTo>
                  <a:cubicBezTo>
                    <a:pt x="27259" y="23345"/>
                    <a:pt x="27383" y="23056"/>
                    <a:pt x="27656" y="22907"/>
                  </a:cubicBezTo>
                  <a:cubicBezTo>
                    <a:pt x="27759" y="22850"/>
                    <a:pt x="27800" y="22762"/>
                    <a:pt x="27842" y="22655"/>
                  </a:cubicBezTo>
                  <a:cubicBezTo>
                    <a:pt x="28002" y="22259"/>
                    <a:pt x="28321" y="21958"/>
                    <a:pt x="28555" y="21607"/>
                  </a:cubicBezTo>
                  <a:cubicBezTo>
                    <a:pt x="28799" y="21243"/>
                    <a:pt x="29085" y="20889"/>
                    <a:pt x="29312" y="20504"/>
                  </a:cubicBezTo>
                  <a:cubicBezTo>
                    <a:pt x="29630" y="19947"/>
                    <a:pt x="29927" y="19377"/>
                    <a:pt x="30240" y="18815"/>
                  </a:cubicBezTo>
                  <a:cubicBezTo>
                    <a:pt x="30493" y="18362"/>
                    <a:pt x="30695" y="17887"/>
                    <a:pt x="30848" y="17395"/>
                  </a:cubicBezTo>
                  <a:cubicBezTo>
                    <a:pt x="31025" y="16813"/>
                    <a:pt x="31162" y="16218"/>
                    <a:pt x="31355" y="15636"/>
                  </a:cubicBezTo>
                  <a:cubicBezTo>
                    <a:pt x="31566" y="14996"/>
                    <a:pt x="31661" y="14323"/>
                    <a:pt x="31846" y="13670"/>
                  </a:cubicBezTo>
                  <a:cubicBezTo>
                    <a:pt x="32016" y="13085"/>
                    <a:pt x="32094" y="12461"/>
                    <a:pt x="32161" y="11850"/>
                  </a:cubicBezTo>
                  <a:cubicBezTo>
                    <a:pt x="32181" y="11656"/>
                    <a:pt x="32206" y="11462"/>
                    <a:pt x="32222" y="11263"/>
                  </a:cubicBezTo>
                  <a:cubicBezTo>
                    <a:pt x="32226" y="11264"/>
                    <a:pt x="32230" y="11265"/>
                    <a:pt x="32234" y="11265"/>
                  </a:cubicBezTo>
                  <a:cubicBezTo>
                    <a:pt x="32248" y="11265"/>
                    <a:pt x="32257" y="11257"/>
                    <a:pt x="32264" y="11235"/>
                  </a:cubicBezTo>
                  <a:cubicBezTo>
                    <a:pt x="32282" y="11140"/>
                    <a:pt x="32328" y="11112"/>
                    <a:pt x="32376" y="11112"/>
                  </a:cubicBezTo>
                  <a:cubicBezTo>
                    <a:pt x="32424" y="11112"/>
                    <a:pt x="32476" y="11140"/>
                    <a:pt x="32507" y="11156"/>
                  </a:cubicBezTo>
                  <a:cubicBezTo>
                    <a:pt x="32792" y="11322"/>
                    <a:pt x="33098" y="11284"/>
                    <a:pt x="33403" y="11301"/>
                  </a:cubicBezTo>
                  <a:cubicBezTo>
                    <a:pt x="33544" y="11309"/>
                    <a:pt x="33697" y="11322"/>
                    <a:pt x="33828" y="11499"/>
                  </a:cubicBezTo>
                  <a:cubicBezTo>
                    <a:pt x="33973" y="11693"/>
                    <a:pt x="34303" y="11677"/>
                    <a:pt x="34551" y="11738"/>
                  </a:cubicBezTo>
                  <a:cubicBezTo>
                    <a:pt x="34947" y="11837"/>
                    <a:pt x="35274" y="12115"/>
                    <a:pt x="35670" y="12184"/>
                  </a:cubicBezTo>
                  <a:cubicBezTo>
                    <a:pt x="35877" y="12221"/>
                    <a:pt x="36007" y="12429"/>
                    <a:pt x="36219" y="12429"/>
                  </a:cubicBezTo>
                  <a:cubicBezTo>
                    <a:pt x="36244" y="12429"/>
                    <a:pt x="36270" y="12426"/>
                    <a:pt x="36298" y="12420"/>
                  </a:cubicBezTo>
                  <a:cubicBezTo>
                    <a:pt x="36310" y="12420"/>
                    <a:pt x="36330" y="12449"/>
                    <a:pt x="36347" y="12465"/>
                  </a:cubicBezTo>
                  <a:cubicBezTo>
                    <a:pt x="36785" y="12820"/>
                    <a:pt x="37325" y="13018"/>
                    <a:pt x="37792" y="13344"/>
                  </a:cubicBezTo>
                  <a:cubicBezTo>
                    <a:pt x="38003" y="13489"/>
                    <a:pt x="38173" y="13691"/>
                    <a:pt x="38337" y="13853"/>
                  </a:cubicBezTo>
                  <a:cubicBezTo>
                    <a:pt x="38523" y="14030"/>
                    <a:pt x="38680" y="14303"/>
                    <a:pt x="38808" y="14554"/>
                  </a:cubicBezTo>
                  <a:cubicBezTo>
                    <a:pt x="38985" y="14897"/>
                    <a:pt x="39147" y="15256"/>
                    <a:pt x="39267" y="15616"/>
                  </a:cubicBezTo>
                  <a:cubicBezTo>
                    <a:pt x="39378" y="15934"/>
                    <a:pt x="39423" y="16301"/>
                    <a:pt x="39448" y="16643"/>
                  </a:cubicBezTo>
                  <a:cubicBezTo>
                    <a:pt x="39490" y="17131"/>
                    <a:pt x="39324" y="17614"/>
                    <a:pt x="39514" y="18118"/>
                  </a:cubicBezTo>
                  <a:cubicBezTo>
                    <a:pt x="39605" y="18362"/>
                    <a:pt x="39601" y="18724"/>
                    <a:pt x="39341" y="18989"/>
                  </a:cubicBezTo>
                  <a:cubicBezTo>
                    <a:pt x="39254" y="19071"/>
                    <a:pt x="39254" y="19286"/>
                    <a:pt x="39271" y="19385"/>
                  </a:cubicBezTo>
                  <a:cubicBezTo>
                    <a:pt x="39378" y="20017"/>
                    <a:pt x="39271" y="20637"/>
                    <a:pt x="39258" y="21256"/>
                  </a:cubicBezTo>
                  <a:cubicBezTo>
                    <a:pt x="39242" y="22036"/>
                    <a:pt x="39295" y="22808"/>
                    <a:pt x="39263" y="23589"/>
                  </a:cubicBezTo>
                  <a:cubicBezTo>
                    <a:pt x="39250" y="23845"/>
                    <a:pt x="39134" y="24134"/>
                    <a:pt x="39204" y="24332"/>
                  </a:cubicBezTo>
                  <a:cubicBezTo>
                    <a:pt x="39391" y="24848"/>
                    <a:pt x="39019" y="25335"/>
                    <a:pt x="39192" y="25823"/>
                  </a:cubicBezTo>
                  <a:cubicBezTo>
                    <a:pt x="39233" y="25938"/>
                    <a:pt x="39168" y="26004"/>
                    <a:pt x="39159" y="26091"/>
                  </a:cubicBezTo>
                  <a:cubicBezTo>
                    <a:pt x="39139" y="26360"/>
                    <a:pt x="39114" y="26615"/>
                    <a:pt x="39164" y="26896"/>
                  </a:cubicBezTo>
                  <a:cubicBezTo>
                    <a:pt x="39225" y="27214"/>
                    <a:pt x="39130" y="27574"/>
                    <a:pt x="39151" y="27891"/>
                  </a:cubicBezTo>
                  <a:cubicBezTo>
                    <a:pt x="39179" y="28325"/>
                    <a:pt x="39151" y="28750"/>
                    <a:pt x="39118" y="29167"/>
                  </a:cubicBezTo>
                  <a:cubicBezTo>
                    <a:pt x="39080" y="29650"/>
                    <a:pt x="39068" y="30137"/>
                    <a:pt x="39060" y="30616"/>
                  </a:cubicBezTo>
                  <a:cubicBezTo>
                    <a:pt x="39052" y="31380"/>
                    <a:pt x="38998" y="32144"/>
                    <a:pt x="38994" y="32912"/>
                  </a:cubicBezTo>
                  <a:cubicBezTo>
                    <a:pt x="38985" y="33733"/>
                    <a:pt x="38953" y="34564"/>
                    <a:pt x="38837" y="35389"/>
                  </a:cubicBezTo>
                  <a:cubicBezTo>
                    <a:pt x="38800" y="35641"/>
                    <a:pt x="38874" y="35959"/>
                    <a:pt x="38878" y="36248"/>
                  </a:cubicBezTo>
                  <a:cubicBezTo>
                    <a:pt x="38878" y="36925"/>
                    <a:pt x="38849" y="37602"/>
                    <a:pt x="38808" y="38284"/>
                  </a:cubicBezTo>
                  <a:cubicBezTo>
                    <a:pt x="38800" y="38440"/>
                    <a:pt x="38842" y="38610"/>
                    <a:pt x="38837" y="38779"/>
                  </a:cubicBezTo>
                  <a:cubicBezTo>
                    <a:pt x="38817" y="39399"/>
                    <a:pt x="38882" y="40018"/>
                    <a:pt x="38874" y="40633"/>
                  </a:cubicBezTo>
                  <a:cubicBezTo>
                    <a:pt x="38870" y="41137"/>
                    <a:pt x="38817" y="41657"/>
                    <a:pt x="38738" y="42169"/>
                  </a:cubicBezTo>
                  <a:cubicBezTo>
                    <a:pt x="38663" y="42661"/>
                    <a:pt x="38619" y="43164"/>
                    <a:pt x="38585" y="43668"/>
                  </a:cubicBezTo>
                  <a:cubicBezTo>
                    <a:pt x="38556" y="44093"/>
                    <a:pt x="38659" y="44523"/>
                    <a:pt x="38614" y="44931"/>
                  </a:cubicBezTo>
                  <a:cubicBezTo>
                    <a:pt x="38548" y="45514"/>
                    <a:pt x="38627" y="46080"/>
                    <a:pt x="38630" y="46653"/>
                  </a:cubicBezTo>
                  <a:cubicBezTo>
                    <a:pt x="38634" y="47004"/>
                    <a:pt x="38722" y="47313"/>
                    <a:pt x="38804" y="47644"/>
                  </a:cubicBezTo>
                  <a:cubicBezTo>
                    <a:pt x="38891" y="48020"/>
                    <a:pt x="38829" y="48428"/>
                    <a:pt x="38837" y="48821"/>
                  </a:cubicBezTo>
                  <a:cubicBezTo>
                    <a:pt x="38853" y="49482"/>
                    <a:pt x="38825" y="50138"/>
                    <a:pt x="38899" y="50799"/>
                  </a:cubicBezTo>
                  <a:cubicBezTo>
                    <a:pt x="38969" y="51422"/>
                    <a:pt x="38920" y="52054"/>
                    <a:pt x="38924" y="52681"/>
                  </a:cubicBezTo>
                  <a:cubicBezTo>
                    <a:pt x="38928" y="53144"/>
                    <a:pt x="38949" y="53602"/>
                    <a:pt x="38945" y="54061"/>
                  </a:cubicBezTo>
                  <a:cubicBezTo>
                    <a:pt x="38941" y="54606"/>
                    <a:pt x="38916" y="55147"/>
                    <a:pt x="38903" y="55692"/>
                  </a:cubicBezTo>
                  <a:cubicBezTo>
                    <a:pt x="38895" y="55927"/>
                    <a:pt x="38907" y="56163"/>
                    <a:pt x="38891" y="56398"/>
                  </a:cubicBezTo>
                  <a:cubicBezTo>
                    <a:pt x="38812" y="57318"/>
                    <a:pt x="38833" y="58239"/>
                    <a:pt x="38792" y="59160"/>
                  </a:cubicBezTo>
                  <a:cubicBezTo>
                    <a:pt x="38767" y="59681"/>
                    <a:pt x="38783" y="60213"/>
                    <a:pt x="38758" y="60737"/>
                  </a:cubicBezTo>
                  <a:cubicBezTo>
                    <a:pt x="38722" y="61505"/>
                    <a:pt x="38638" y="62269"/>
                    <a:pt x="38630" y="63041"/>
                  </a:cubicBezTo>
                  <a:cubicBezTo>
                    <a:pt x="38627" y="63363"/>
                    <a:pt x="38668" y="63694"/>
                    <a:pt x="38630" y="64016"/>
                  </a:cubicBezTo>
                  <a:cubicBezTo>
                    <a:pt x="38589" y="64392"/>
                    <a:pt x="38614" y="64767"/>
                    <a:pt x="38581" y="65139"/>
                  </a:cubicBezTo>
                  <a:cubicBezTo>
                    <a:pt x="38556" y="65387"/>
                    <a:pt x="38573" y="65638"/>
                    <a:pt x="38602" y="65865"/>
                  </a:cubicBezTo>
                  <a:cubicBezTo>
                    <a:pt x="38647" y="66250"/>
                    <a:pt x="38482" y="66608"/>
                    <a:pt x="38560" y="66984"/>
                  </a:cubicBezTo>
                  <a:cubicBezTo>
                    <a:pt x="38585" y="67088"/>
                    <a:pt x="38535" y="67187"/>
                    <a:pt x="38408" y="67187"/>
                  </a:cubicBezTo>
                  <a:cubicBezTo>
                    <a:pt x="38195" y="67196"/>
                    <a:pt x="37988" y="67257"/>
                    <a:pt x="37776" y="67257"/>
                  </a:cubicBezTo>
                  <a:cubicBezTo>
                    <a:pt x="37696" y="67257"/>
                    <a:pt x="37615" y="67248"/>
                    <a:pt x="37533" y="67224"/>
                  </a:cubicBezTo>
                  <a:cubicBezTo>
                    <a:pt x="37494" y="67213"/>
                    <a:pt x="37453" y="67206"/>
                    <a:pt x="37413" y="67206"/>
                  </a:cubicBezTo>
                  <a:cubicBezTo>
                    <a:pt x="37387" y="67206"/>
                    <a:pt x="37362" y="67209"/>
                    <a:pt x="37338" y="67216"/>
                  </a:cubicBezTo>
                  <a:cubicBezTo>
                    <a:pt x="37137" y="67269"/>
                    <a:pt x="36935" y="67301"/>
                    <a:pt x="36733" y="67301"/>
                  </a:cubicBezTo>
                  <a:cubicBezTo>
                    <a:pt x="36546" y="67301"/>
                    <a:pt x="36359" y="67273"/>
                    <a:pt x="36174" y="67212"/>
                  </a:cubicBezTo>
                  <a:cubicBezTo>
                    <a:pt x="36150" y="67204"/>
                    <a:pt x="36127" y="67201"/>
                    <a:pt x="36106" y="67201"/>
                  </a:cubicBezTo>
                  <a:cubicBezTo>
                    <a:pt x="35999" y="67201"/>
                    <a:pt x="35922" y="67281"/>
                    <a:pt x="35819" y="67298"/>
                  </a:cubicBezTo>
                  <a:cubicBezTo>
                    <a:pt x="35667" y="67320"/>
                    <a:pt x="35516" y="67326"/>
                    <a:pt x="35365" y="67326"/>
                  </a:cubicBezTo>
                  <a:cubicBezTo>
                    <a:pt x="35141" y="67326"/>
                    <a:pt x="34917" y="67312"/>
                    <a:pt x="34693" y="67312"/>
                  </a:cubicBezTo>
                  <a:cubicBezTo>
                    <a:pt x="34554" y="67312"/>
                    <a:pt x="34414" y="67318"/>
                    <a:pt x="34274" y="67336"/>
                  </a:cubicBezTo>
                  <a:cubicBezTo>
                    <a:pt x="33958" y="67373"/>
                    <a:pt x="33638" y="67402"/>
                    <a:pt x="33318" y="67402"/>
                  </a:cubicBezTo>
                  <a:cubicBezTo>
                    <a:pt x="33082" y="67402"/>
                    <a:pt x="32845" y="67386"/>
                    <a:pt x="32610" y="67348"/>
                  </a:cubicBezTo>
                  <a:cubicBezTo>
                    <a:pt x="32588" y="67344"/>
                    <a:pt x="32564" y="67341"/>
                    <a:pt x="32541" y="67341"/>
                  </a:cubicBezTo>
                  <a:cubicBezTo>
                    <a:pt x="32519" y="67341"/>
                    <a:pt x="32497" y="67344"/>
                    <a:pt x="32479" y="67352"/>
                  </a:cubicBezTo>
                  <a:cubicBezTo>
                    <a:pt x="32283" y="67423"/>
                    <a:pt x="32083" y="67440"/>
                    <a:pt x="31883" y="67440"/>
                  </a:cubicBezTo>
                  <a:cubicBezTo>
                    <a:pt x="31702" y="67440"/>
                    <a:pt x="31520" y="67427"/>
                    <a:pt x="31339" y="67427"/>
                  </a:cubicBezTo>
                  <a:cubicBezTo>
                    <a:pt x="31201" y="67427"/>
                    <a:pt x="31062" y="67435"/>
                    <a:pt x="30926" y="67464"/>
                  </a:cubicBezTo>
                  <a:cubicBezTo>
                    <a:pt x="30468" y="67559"/>
                    <a:pt x="30001" y="67509"/>
                    <a:pt x="29538" y="67571"/>
                  </a:cubicBezTo>
                  <a:cubicBezTo>
                    <a:pt x="29449" y="67583"/>
                    <a:pt x="29357" y="67587"/>
                    <a:pt x="29264" y="67587"/>
                  </a:cubicBezTo>
                  <a:cubicBezTo>
                    <a:pt x="29046" y="67587"/>
                    <a:pt x="28820" y="67564"/>
                    <a:pt x="28599" y="67564"/>
                  </a:cubicBezTo>
                  <a:cubicBezTo>
                    <a:pt x="28557" y="67564"/>
                    <a:pt x="28515" y="67565"/>
                    <a:pt x="28473" y="67567"/>
                  </a:cubicBezTo>
                  <a:cubicBezTo>
                    <a:pt x="28160" y="67582"/>
                    <a:pt x="27852" y="67600"/>
                    <a:pt x="27540" y="67600"/>
                  </a:cubicBezTo>
                  <a:cubicBezTo>
                    <a:pt x="27510" y="67600"/>
                    <a:pt x="27480" y="67600"/>
                    <a:pt x="27450" y="67599"/>
                  </a:cubicBezTo>
                  <a:cubicBezTo>
                    <a:pt x="27428" y="67599"/>
                    <a:pt x="27407" y="67599"/>
                    <a:pt x="27386" y="67599"/>
                  </a:cubicBezTo>
                  <a:cubicBezTo>
                    <a:pt x="27108" y="67599"/>
                    <a:pt x="26830" y="67632"/>
                    <a:pt x="26551" y="67632"/>
                  </a:cubicBezTo>
                  <a:cubicBezTo>
                    <a:pt x="26440" y="67632"/>
                    <a:pt x="26330" y="67627"/>
                    <a:pt x="26219" y="67612"/>
                  </a:cubicBezTo>
                  <a:cubicBezTo>
                    <a:pt x="26140" y="67601"/>
                    <a:pt x="26062" y="67597"/>
                    <a:pt x="25984" y="67597"/>
                  </a:cubicBezTo>
                  <a:cubicBezTo>
                    <a:pt x="25699" y="67597"/>
                    <a:pt x="25416" y="67655"/>
                    <a:pt x="25128" y="67655"/>
                  </a:cubicBezTo>
                  <a:cubicBezTo>
                    <a:pt x="25079" y="67655"/>
                    <a:pt x="25030" y="67653"/>
                    <a:pt x="24980" y="67649"/>
                  </a:cubicBezTo>
                  <a:cubicBezTo>
                    <a:pt x="24901" y="67642"/>
                    <a:pt x="24821" y="67640"/>
                    <a:pt x="24742" y="67640"/>
                  </a:cubicBezTo>
                  <a:cubicBezTo>
                    <a:pt x="24319" y="67640"/>
                    <a:pt x="23898" y="67718"/>
                    <a:pt x="23473" y="67718"/>
                  </a:cubicBezTo>
                  <a:cubicBezTo>
                    <a:pt x="23426" y="67718"/>
                    <a:pt x="23380" y="67717"/>
                    <a:pt x="23333" y="67715"/>
                  </a:cubicBezTo>
                  <a:cubicBezTo>
                    <a:pt x="23189" y="67710"/>
                    <a:pt x="23045" y="67707"/>
                    <a:pt x="22900" y="67707"/>
                  </a:cubicBezTo>
                  <a:cubicBezTo>
                    <a:pt x="22461" y="67707"/>
                    <a:pt x="22021" y="67734"/>
                    <a:pt x="21586" y="67801"/>
                  </a:cubicBezTo>
                  <a:cubicBezTo>
                    <a:pt x="21568" y="67804"/>
                    <a:pt x="21550" y="67805"/>
                    <a:pt x="21533" y="67805"/>
                  </a:cubicBezTo>
                  <a:cubicBezTo>
                    <a:pt x="21391" y="67805"/>
                    <a:pt x="21263" y="67724"/>
                    <a:pt x="21134" y="67724"/>
                  </a:cubicBezTo>
                  <a:cubicBezTo>
                    <a:pt x="21107" y="67724"/>
                    <a:pt x="21081" y="67728"/>
                    <a:pt x="21054" y="67736"/>
                  </a:cubicBezTo>
                  <a:cubicBezTo>
                    <a:pt x="20748" y="67828"/>
                    <a:pt x="20437" y="67846"/>
                    <a:pt x="20125" y="67846"/>
                  </a:cubicBezTo>
                  <a:cubicBezTo>
                    <a:pt x="19938" y="67846"/>
                    <a:pt x="19751" y="67839"/>
                    <a:pt x="19564" y="67839"/>
                  </a:cubicBezTo>
                  <a:cubicBezTo>
                    <a:pt x="19491" y="67839"/>
                    <a:pt x="19418" y="67840"/>
                    <a:pt x="19344" y="67843"/>
                  </a:cubicBezTo>
                  <a:cubicBezTo>
                    <a:pt x="18708" y="67864"/>
                    <a:pt x="18064" y="67876"/>
                    <a:pt x="17428" y="67893"/>
                  </a:cubicBezTo>
                  <a:cubicBezTo>
                    <a:pt x="16793" y="67910"/>
                    <a:pt x="16157" y="67921"/>
                    <a:pt x="15520" y="67971"/>
                  </a:cubicBezTo>
                  <a:cubicBezTo>
                    <a:pt x="15228" y="67994"/>
                    <a:pt x="14934" y="67999"/>
                    <a:pt x="14639" y="67999"/>
                  </a:cubicBezTo>
                  <a:cubicBezTo>
                    <a:pt x="14430" y="67999"/>
                    <a:pt x="14220" y="67996"/>
                    <a:pt x="14010" y="67996"/>
                  </a:cubicBezTo>
                  <a:cubicBezTo>
                    <a:pt x="13832" y="67996"/>
                    <a:pt x="13654" y="67998"/>
                    <a:pt x="13477" y="68005"/>
                  </a:cubicBezTo>
                  <a:cubicBezTo>
                    <a:pt x="13039" y="68020"/>
                    <a:pt x="12601" y="68054"/>
                    <a:pt x="12168" y="68083"/>
                  </a:cubicBezTo>
                  <a:cubicBezTo>
                    <a:pt x="11863" y="68099"/>
                    <a:pt x="11549" y="68104"/>
                    <a:pt x="11238" y="68120"/>
                  </a:cubicBezTo>
                  <a:cubicBezTo>
                    <a:pt x="10872" y="68136"/>
                    <a:pt x="10506" y="68186"/>
                    <a:pt x="10139" y="68186"/>
                  </a:cubicBezTo>
                  <a:cubicBezTo>
                    <a:pt x="10126" y="68186"/>
                    <a:pt x="10112" y="68186"/>
                    <a:pt x="10099" y="68186"/>
                  </a:cubicBezTo>
                  <a:cubicBezTo>
                    <a:pt x="9664" y="68186"/>
                    <a:pt x="9240" y="68286"/>
                    <a:pt x="8803" y="68286"/>
                  </a:cubicBezTo>
                  <a:cubicBezTo>
                    <a:pt x="8779" y="68286"/>
                    <a:pt x="8756" y="68286"/>
                    <a:pt x="8732" y="68285"/>
                  </a:cubicBezTo>
                  <a:cubicBezTo>
                    <a:pt x="8699" y="68284"/>
                    <a:pt x="8665" y="68283"/>
                    <a:pt x="8632" y="68283"/>
                  </a:cubicBezTo>
                  <a:cubicBezTo>
                    <a:pt x="8268" y="68283"/>
                    <a:pt x="7902" y="68345"/>
                    <a:pt x="7539" y="68409"/>
                  </a:cubicBezTo>
                  <a:cubicBezTo>
                    <a:pt x="7184" y="68470"/>
                    <a:pt x="6821" y="68458"/>
                    <a:pt x="6462" y="68500"/>
                  </a:cubicBezTo>
                  <a:cubicBezTo>
                    <a:pt x="5950" y="68561"/>
                    <a:pt x="5426" y="68674"/>
                    <a:pt x="4918" y="68674"/>
                  </a:cubicBezTo>
                  <a:cubicBezTo>
                    <a:pt x="4910" y="68674"/>
                    <a:pt x="4901" y="68674"/>
                    <a:pt x="4892" y="68674"/>
                  </a:cubicBezTo>
                  <a:cubicBezTo>
                    <a:pt x="4875" y="68673"/>
                    <a:pt x="4857" y="68673"/>
                    <a:pt x="4839" y="68673"/>
                  </a:cubicBezTo>
                  <a:cubicBezTo>
                    <a:pt x="4305" y="68673"/>
                    <a:pt x="3783" y="68786"/>
                    <a:pt x="3245" y="68786"/>
                  </a:cubicBezTo>
                  <a:cubicBezTo>
                    <a:pt x="3178" y="68786"/>
                    <a:pt x="3111" y="68785"/>
                    <a:pt x="3043" y="68781"/>
                  </a:cubicBezTo>
                  <a:cubicBezTo>
                    <a:pt x="2976" y="68777"/>
                    <a:pt x="2908" y="68775"/>
                    <a:pt x="2839" y="68775"/>
                  </a:cubicBezTo>
                  <a:cubicBezTo>
                    <a:pt x="2530" y="68775"/>
                    <a:pt x="2208" y="68815"/>
                    <a:pt x="1908" y="68916"/>
                  </a:cubicBezTo>
                  <a:cubicBezTo>
                    <a:pt x="1887" y="68923"/>
                    <a:pt x="1867" y="68926"/>
                    <a:pt x="1847" y="68926"/>
                  </a:cubicBezTo>
                  <a:cubicBezTo>
                    <a:pt x="1768" y="68926"/>
                    <a:pt x="1689" y="68885"/>
                    <a:pt x="1609" y="68885"/>
                  </a:cubicBezTo>
                  <a:cubicBezTo>
                    <a:pt x="1571" y="68885"/>
                    <a:pt x="1533" y="68894"/>
                    <a:pt x="1494" y="68921"/>
                  </a:cubicBezTo>
                  <a:cubicBezTo>
                    <a:pt x="1488" y="68926"/>
                    <a:pt x="1483" y="68929"/>
                    <a:pt x="1477" y="68929"/>
                  </a:cubicBezTo>
                  <a:cubicBezTo>
                    <a:pt x="1454" y="68929"/>
                    <a:pt x="1438" y="68875"/>
                    <a:pt x="1424" y="68693"/>
                  </a:cubicBezTo>
                  <a:cubicBezTo>
                    <a:pt x="1424" y="67889"/>
                    <a:pt x="1474" y="67216"/>
                    <a:pt x="1412" y="66559"/>
                  </a:cubicBezTo>
                  <a:cubicBezTo>
                    <a:pt x="1350" y="65936"/>
                    <a:pt x="1428" y="65320"/>
                    <a:pt x="1441" y="64710"/>
                  </a:cubicBezTo>
                  <a:cubicBezTo>
                    <a:pt x="1449" y="64160"/>
                    <a:pt x="1428" y="63599"/>
                    <a:pt x="1532" y="63050"/>
                  </a:cubicBezTo>
                  <a:cubicBezTo>
                    <a:pt x="1610" y="62624"/>
                    <a:pt x="1660" y="62191"/>
                    <a:pt x="1502" y="61753"/>
                  </a:cubicBezTo>
                  <a:cubicBezTo>
                    <a:pt x="1482" y="61695"/>
                    <a:pt x="1586" y="61522"/>
                    <a:pt x="1586" y="61365"/>
                  </a:cubicBezTo>
                  <a:cubicBezTo>
                    <a:pt x="1582" y="60910"/>
                    <a:pt x="1544" y="60444"/>
                    <a:pt x="1593" y="60015"/>
                  </a:cubicBezTo>
                  <a:cubicBezTo>
                    <a:pt x="1643" y="59589"/>
                    <a:pt x="1631" y="59176"/>
                    <a:pt x="1660" y="58759"/>
                  </a:cubicBezTo>
                  <a:cubicBezTo>
                    <a:pt x="1676" y="58511"/>
                    <a:pt x="1738" y="58264"/>
                    <a:pt x="1589" y="58021"/>
                  </a:cubicBezTo>
                  <a:cubicBezTo>
                    <a:pt x="1527" y="57917"/>
                    <a:pt x="1725" y="57818"/>
                    <a:pt x="1676" y="57665"/>
                  </a:cubicBezTo>
                  <a:cubicBezTo>
                    <a:pt x="1586" y="57392"/>
                    <a:pt x="1820" y="57070"/>
                    <a:pt x="1540" y="56807"/>
                  </a:cubicBezTo>
                  <a:cubicBezTo>
                    <a:pt x="1478" y="56752"/>
                    <a:pt x="1668" y="56653"/>
                    <a:pt x="1672" y="56529"/>
                  </a:cubicBezTo>
                  <a:cubicBezTo>
                    <a:pt x="1681" y="56207"/>
                    <a:pt x="1561" y="55898"/>
                    <a:pt x="1569" y="55593"/>
                  </a:cubicBezTo>
                  <a:cubicBezTo>
                    <a:pt x="1577" y="55357"/>
                    <a:pt x="1284" y="55159"/>
                    <a:pt x="1507" y="54886"/>
                  </a:cubicBezTo>
                  <a:cubicBezTo>
                    <a:pt x="1544" y="54841"/>
                    <a:pt x="1532" y="54581"/>
                    <a:pt x="1507" y="54440"/>
                  </a:cubicBezTo>
                  <a:cubicBezTo>
                    <a:pt x="1387" y="53813"/>
                    <a:pt x="1478" y="53181"/>
                    <a:pt x="1416" y="52558"/>
                  </a:cubicBezTo>
                  <a:cubicBezTo>
                    <a:pt x="1329" y="51670"/>
                    <a:pt x="1370" y="50787"/>
                    <a:pt x="1367" y="49903"/>
                  </a:cubicBezTo>
                  <a:cubicBezTo>
                    <a:pt x="1367" y="49366"/>
                    <a:pt x="1420" y="48834"/>
                    <a:pt x="1391" y="48300"/>
                  </a:cubicBezTo>
                  <a:cubicBezTo>
                    <a:pt x="1374" y="47995"/>
                    <a:pt x="1346" y="47685"/>
                    <a:pt x="1338" y="47376"/>
                  </a:cubicBezTo>
                  <a:cubicBezTo>
                    <a:pt x="1309" y="46545"/>
                    <a:pt x="1263" y="45720"/>
                    <a:pt x="1214" y="44891"/>
                  </a:cubicBezTo>
                  <a:cubicBezTo>
                    <a:pt x="1164" y="44056"/>
                    <a:pt x="1140" y="43218"/>
                    <a:pt x="1090" y="42388"/>
                  </a:cubicBezTo>
                  <a:cubicBezTo>
                    <a:pt x="1061" y="41872"/>
                    <a:pt x="982" y="41331"/>
                    <a:pt x="1007" y="40823"/>
                  </a:cubicBezTo>
                  <a:cubicBezTo>
                    <a:pt x="1032" y="40179"/>
                    <a:pt x="978" y="39539"/>
                    <a:pt x="995" y="38895"/>
                  </a:cubicBezTo>
                  <a:cubicBezTo>
                    <a:pt x="1016" y="38118"/>
                    <a:pt x="917" y="37338"/>
                    <a:pt x="966" y="36562"/>
                  </a:cubicBezTo>
                  <a:cubicBezTo>
                    <a:pt x="1003" y="35951"/>
                    <a:pt x="921" y="35344"/>
                    <a:pt x="987" y="34733"/>
                  </a:cubicBezTo>
                  <a:cubicBezTo>
                    <a:pt x="1028" y="34353"/>
                    <a:pt x="1024" y="33965"/>
                    <a:pt x="1020" y="33581"/>
                  </a:cubicBezTo>
                  <a:cubicBezTo>
                    <a:pt x="1012" y="33180"/>
                    <a:pt x="1052" y="32784"/>
                    <a:pt x="1065" y="32388"/>
                  </a:cubicBezTo>
                  <a:cubicBezTo>
                    <a:pt x="1081" y="31962"/>
                    <a:pt x="1077" y="31532"/>
                    <a:pt x="1061" y="31103"/>
                  </a:cubicBezTo>
                  <a:cubicBezTo>
                    <a:pt x="1037" y="30467"/>
                    <a:pt x="1119" y="29836"/>
                    <a:pt x="1077" y="29200"/>
                  </a:cubicBezTo>
                  <a:cubicBezTo>
                    <a:pt x="1037" y="28560"/>
                    <a:pt x="1106" y="27920"/>
                    <a:pt x="1086" y="27276"/>
                  </a:cubicBezTo>
                  <a:cubicBezTo>
                    <a:pt x="1065" y="26636"/>
                    <a:pt x="1094" y="25992"/>
                    <a:pt x="1069" y="25348"/>
                  </a:cubicBezTo>
                  <a:cubicBezTo>
                    <a:pt x="1024" y="24340"/>
                    <a:pt x="1065" y="23332"/>
                    <a:pt x="1007" y="22325"/>
                  </a:cubicBezTo>
                  <a:cubicBezTo>
                    <a:pt x="970" y="21731"/>
                    <a:pt x="1123" y="21140"/>
                    <a:pt x="1090" y="20558"/>
                  </a:cubicBezTo>
                  <a:cubicBezTo>
                    <a:pt x="1061" y="20017"/>
                    <a:pt x="1210" y="19505"/>
                    <a:pt x="1210" y="18972"/>
                  </a:cubicBezTo>
                  <a:cubicBezTo>
                    <a:pt x="1210" y="18469"/>
                    <a:pt x="1275" y="17928"/>
                    <a:pt x="1408" y="17411"/>
                  </a:cubicBezTo>
                  <a:cubicBezTo>
                    <a:pt x="1466" y="17180"/>
                    <a:pt x="1668" y="16986"/>
                    <a:pt x="1631" y="16751"/>
                  </a:cubicBezTo>
                  <a:cubicBezTo>
                    <a:pt x="1573" y="16367"/>
                    <a:pt x="1721" y="16029"/>
                    <a:pt x="1845" y="15698"/>
                  </a:cubicBezTo>
                  <a:cubicBezTo>
                    <a:pt x="2176" y="14819"/>
                    <a:pt x="2444" y="13878"/>
                    <a:pt x="3113" y="13188"/>
                  </a:cubicBezTo>
                  <a:cubicBezTo>
                    <a:pt x="3530" y="12763"/>
                    <a:pt x="4013" y="12395"/>
                    <a:pt x="4570" y="12098"/>
                  </a:cubicBezTo>
                  <a:cubicBezTo>
                    <a:pt x="5326" y="11693"/>
                    <a:pt x="6127" y="11441"/>
                    <a:pt x="6924" y="11177"/>
                  </a:cubicBezTo>
                  <a:cubicBezTo>
                    <a:pt x="7436" y="11008"/>
                    <a:pt x="7998" y="10966"/>
                    <a:pt x="8547" y="10913"/>
                  </a:cubicBezTo>
                  <a:cubicBezTo>
                    <a:pt x="8820" y="10888"/>
                    <a:pt x="9096" y="10876"/>
                    <a:pt x="9372" y="10846"/>
                  </a:cubicBezTo>
                  <a:close/>
                  <a:moveTo>
                    <a:pt x="37718" y="67798"/>
                  </a:moveTo>
                  <a:cubicBezTo>
                    <a:pt x="37887" y="67798"/>
                    <a:pt x="38062" y="67818"/>
                    <a:pt x="38235" y="67818"/>
                  </a:cubicBezTo>
                  <a:cubicBezTo>
                    <a:pt x="38290" y="67818"/>
                    <a:pt x="38345" y="67816"/>
                    <a:pt x="38400" y="67810"/>
                  </a:cubicBezTo>
                  <a:cubicBezTo>
                    <a:pt x="38408" y="67809"/>
                    <a:pt x="38417" y="67809"/>
                    <a:pt x="38425" y="67809"/>
                  </a:cubicBezTo>
                  <a:cubicBezTo>
                    <a:pt x="38636" y="67809"/>
                    <a:pt x="38601" y="68109"/>
                    <a:pt x="38585" y="68252"/>
                  </a:cubicBezTo>
                  <a:cubicBezTo>
                    <a:pt x="38511" y="68929"/>
                    <a:pt x="38486" y="69606"/>
                    <a:pt x="38556" y="70292"/>
                  </a:cubicBezTo>
                  <a:cubicBezTo>
                    <a:pt x="38589" y="70618"/>
                    <a:pt x="38627" y="70981"/>
                    <a:pt x="38585" y="71275"/>
                  </a:cubicBezTo>
                  <a:cubicBezTo>
                    <a:pt x="38490" y="71960"/>
                    <a:pt x="38577" y="72632"/>
                    <a:pt x="38539" y="73306"/>
                  </a:cubicBezTo>
                  <a:cubicBezTo>
                    <a:pt x="38507" y="73896"/>
                    <a:pt x="38548" y="74495"/>
                    <a:pt x="38482" y="75073"/>
                  </a:cubicBezTo>
                  <a:cubicBezTo>
                    <a:pt x="38424" y="75589"/>
                    <a:pt x="38436" y="76122"/>
                    <a:pt x="38280" y="76646"/>
                  </a:cubicBezTo>
                  <a:cubicBezTo>
                    <a:pt x="38139" y="77101"/>
                    <a:pt x="38074" y="77592"/>
                    <a:pt x="37900" y="78046"/>
                  </a:cubicBezTo>
                  <a:cubicBezTo>
                    <a:pt x="37689" y="78595"/>
                    <a:pt x="37611" y="79218"/>
                    <a:pt x="37008" y="79557"/>
                  </a:cubicBezTo>
                  <a:cubicBezTo>
                    <a:pt x="36780" y="79685"/>
                    <a:pt x="36612" y="79946"/>
                    <a:pt x="36471" y="80152"/>
                  </a:cubicBezTo>
                  <a:cubicBezTo>
                    <a:pt x="36111" y="80680"/>
                    <a:pt x="35608" y="81011"/>
                    <a:pt x="35101" y="81349"/>
                  </a:cubicBezTo>
                  <a:cubicBezTo>
                    <a:pt x="34890" y="81490"/>
                    <a:pt x="34634" y="81510"/>
                    <a:pt x="34390" y="81551"/>
                  </a:cubicBezTo>
                  <a:cubicBezTo>
                    <a:pt x="34184" y="81585"/>
                    <a:pt x="33948" y="81638"/>
                    <a:pt x="33808" y="81724"/>
                  </a:cubicBezTo>
                  <a:cubicBezTo>
                    <a:pt x="33403" y="81981"/>
                    <a:pt x="32945" y="81932"/>
                    <a:pt x="32528" y="82063"/>
                  </a:cubicBezTo>
                  <a:cubicBezTo>
                    <a:pt x="32461" y="82085"/>
                    <a:pt x="32393" y="82095"/>
                    <a:pt x="32323" y="82095"/>
                  </a:cubicBezTo>
                  <a:cubicBezTo>
                    <a:pt x="32269" y="82095"/>
                    <a:pt x="32214" y="82089"/>
                    <a:pt x="32157" y="82076"/>
                  </a:cubicBezTo>
                  <a:cubicBezTo>
                    <a:pt x="32109" y="82065"/>
                    <a:pt x="32061" y="82060"/>
                    <a:pt x="32015" y="82060"/>
                  </a:cubicBezTo>
                  <a:cubicBezTo>
                    <a:pt x="31812" y="82060"/>
                    <a:pt x="31620" y="82154"/>
                    <a:pt x="31425" y="82208"/>
                  </a:cubicBezTo>
                  <a:cubicBezTo>
                    <a:pt x="31227" y="82266"/>
                    <a:pt x="31025" y="82250"/>
                    <a:pt x="30819" y="82307"/>
                  </a:cubicBezTo>
                  <a:cubicBezTo>
                    <a:pt x="30493" y="82398"/>
                    <a:pt x="30083" y="82349"/>
                    <a:pt x="29782" y="82439"/>
                  </a:cubicBezTo>
                  <a:cubicBezTo>
                    <a:pt x="29580" y="82500"/>
                    <a:pt x="29378" y="82508"/>
                    <a:pt x="29179" y="82508"/>
                  </a:cubicBezTo>
                  <a:cubicBezTo>
                    <a:pt x="29108" y="82508"/>
                    <a:pt x="29036" y="82507"/>
                    <a:pt x="28966" y="82507"/>
                  </a:cubicBezTo>
                  <a:cubicBezTo>
                    <a:pt x="28873" y="82507"/>
                    <a:pt x="28782" y="82509"/>
                    <a:pt x="28692" y="82517"/>
                  </a:cubicBezTo>
                  <a:cubicBezTo>
                    <a:pt x="28448" y="82540"/>
                    <a:pt x="28191" y="82659"/>
                    <a:pt x="27922" y="82659"/>
                  </a:cubicBezTo>
                  <a:cubicBezTo>
                    <a:pt x="27800" y="82659"/>
                    <a:pt x="27676" y="82635"/>
                    <a:pt x="27549" y="82567"/>
                  </a:cubicBezTo>
                  <a:cubicBezTo>
                    <a:pt x="27515" y="82549"/>
                    <a:pt x="27479" y="82542"/>
                    <a:pt x="27439" y="82542"/>
                  </a:cubicBezTo>
                  <a:cubicBezTo>
                    <a:pt x="27259" y="82542"/>
                    <a:pt x="27022" y="82696"/>
                    <a:pt x="26805" y="82696"/>
                  </a:cubicBezTo>
                  <a:cubicBezTo>
                    <a:pt x="26335" y="82696"/>
                    <a:pt x="25872" y="82799"/>
                    <a:pt x="25409" y="82860"/>
                  </a:cubicBezTo>
                  <a:cubicBezTo>
                    <a:pt x="24963" y="82926"/>
                    <a:pt x="24505" y="82919"/>
                    <a:pt x="24080" y="83075"/>
                  </a:cubicBezTo>
                  <a:cubicBezTo>
                    <a:pt x="24049" y="83086"/>
                    <a:pt x="24019" y="83091"/>
                    <a:pt x="23991" y="83091"/>
                  </a:cubicBezTo>
                  <a:cubicBezTo>
                    <a:pt x="23883" y="83091"/>
                    <a:pt x="23801" y="83024"/>
                    <a:pt x="23745" y="83005"/>
                  </a:cubicBezTo>
                  <a:cubicBezTo>
                    <a:pt x="23709" y="82993"/>
                    <a:pt x="23673" y="82988"/>
                    <a:pt x="23636" y="82988"/>
                  </a:cubicBezTo>
                  <a:cubicBezTo>
                    <a:pt x="23492" y="82988"/>
                    <a:pt x="23350" y="83064"/>
                    <a:pt x="23211" y="83064"/>
                  </a:cubicBezTo>
                  <a:cubicBezTo>
                    <a:pt x="23142" y="83064"/>
                    <a:pt x="23074" y="83045"/>
                    <a:pt x="23006" y="82988"/>
                  </a:cubicBezTo>
                  <a:cubicBezTo>
                    <a:pt x="22928" y="83046"/>
                    <a:pt x="22845" y="83066"/>
                    <a:pt x="22759" y="83066"/>
                  </a:cubicBezTo>
                  <a:cubicBezTo>
                    <a:pt x="22591" y="83066"/>
                    <a:pt x="22412" y="82992"/>
                    <a:pt x="22242" y="82992"/>
                  </a:cubicBezTo>
                  <a:cubicBezTo>
                    <a:pt x="22131" y="82992"/>
                    <a:pt x="22023" y="83024"/>
                    <a:pt x="21925" y="83129"/>
                  </a:cubicBezTo>
                  <a:cubicBezTo>
                    <a:pt x="21899" y="83157"/>
                    <a:pt x="21875" y="83167"/>
                    <a:pt x="21852" y="83167"/>
                  </a:cubicBezTo>
                  <a:cubicBezTo>
                    <a:pt x="21777" y="83167"/>
                    <a:pt x="21716" y="83049"/>
                    <a:pt x="21640" y="83030"/>
                  </a:cubicBezTo>
                  <a:cubicBezTo>
                    <a:pt x="21571" y="83011"/>
                    <a:pt x="21505" y="83003"/>
                    <a:pt x="21440" y="83003"/>
                  </a:cubicBezTo>
                  <a:cubicBezTo>
                    <a:pt x="21248" y="83003"/>
                    <a:pt x="21066" y="83066"/>
                    <a:pt x="20884" y="83075"/>
                  </a:cubicBezTo>
                  <a:cubicBezTo>
                    <a:pt x="20859" y="83077"/>
                    <a:pt x="20833" y="83078"/>
                    <a:pt x="20808" y="83078"/>
                  </a:cubicBezTo>
                  <a:cubicBezTo>
                    <a:pt x="20585" y="83078"/>
                    <a:pt x="20364" y="83016"/>
                    <a:pt x="20140" y="83016"/>
                  </a:cubicBezTo>
                  <a:cubicBezTo>
                    <a:pt x="20033" y="83016"/>
                    <a:pt x="19925" y="83030"/>
                    <a:pt x="19815" y="83071"/>
                  </a:cubicBezTo>
                  <a:cubicBezTo>
                    <a:pt x="19771" y="83087"/>
                    <a:pt x="19704" y="83099"/>
                    <a:pt x="19629" y="83099"/>
                  </a:cubicBezTo>
                  <a:cubicBezTo>
                    <a:pt x="19528" y="83099"/>
                    <a:pt x="19410" y="83077"/>
                    <a:pt x="19311" y="83013"/>
                  </a:cubicBezTo>
                  <a:cubicBezTo>
                    <a:pt x="19276" y="82991"/>
                    <a:pt x="19241" y="82982"/>
                    <a:pt x="19206" y="82982"/>
                  </a:cubicBezTo>
                  <a:cubicBezTo>
                    <a:pt x="19078" y="82982"/>
                    <a:pt x="18945" y="83096"/>
                    <a:pt x="18790" y="83096"/>
                  </a:cubicBezTo>
                  <a:cubicBezTo>
                    <a:pt x="18766" y="83096"/>
                    <a:pt x="18741" y="83093"/>
                    <a:pt x="18716" y="83087"/>
                  </a:cubicBezTo>
                  <a:cubicBezTo>
                    <a:pt x="18592" y="83054"/>
                    <a:pt x="18419" y="83083"/>
                    <a:pt x="18283" y="83037"/>
                  </a:cubicBezTo>
                  <a:cubicBezTo>
                    <a:pt x="18206" y="83011"/>
                    <a:pt x="18134" y="82997"/>
                    <a:pt x="18063" y="82997"/>
                  </a:cubicBezTo>
                  <a:cubicBezTo>
                    <a:pt x="17990" y="82997"/>
                    <a:pt x="17917" y="83013"/>
                    <a:pt x="17841" y="83046"/>
                  </a:cubicBezTo>
                  <a:cubicBezTo>
                    <a:pt x="17774" y="83077"/>
                    <a:pt x="17703" y="83129"/>
                    <a:pt x="17636" y="83129"/>
                  </a:cubicBezTo>
                  <a:cubicBezTo>
                    <a:pt x="17585" y="83129"/>
                    <a:pt x="17535" y="83098"/>
                    <a:pt x="17490" y="83001"/>
                  </a:cubicBezTo>
                  <a:cubicBezTo>
                    <a:pt x="17471" y="82958"/>
                    <a:pt x="17452" y="82942"/>
                    <a:pt x="17434" y="82942"/>
                  </a:cubicBezTo>
                  <a:cubicBezTo>
                    <a:pt x="17388" y="82942"/>
                    <a:pt x="17342" y="83036"/>
                    <a:pt x="17292" y="83042"/>
                  </a:cubicBezTo>
                  <a:cubicBezTo>
                    <a:pt x="17127" y="83061"/>
                    <a:pt x="16946" y="83076"/>
                    <a:pt x="16776" y="83076"/>
                  </a:cubicBezTo>
                  <a:cubicBezTo>
                    <a:pt x="16606" y="83076"/>
                    <a:pt x="16446" y="83061"/>
                    <a:pt x="16322" y="83018"/>
                  </a:cubicBezTo>
                  <a:cubicBezTo>
                    <a:pt x="16267" y="82998"/>
                    <a:pt x="16212" y="82990"/>
                    <a:pt x="16157" y="82990"/>
                  </a:cubicBezTo>
                  <a:cubicBezTo>
                    <a:pt x="15995" y="82990"/>
                    <a:pt x="15834" y="83053"/>
                    <a:pt x="15685" y="83053"/>
                  </a:cubicBezTo>
                  <a:cubicBezTo>
                    <a:pt x="15576" y="83053"/>
                    <a:pt x="15473" y="83020"/>
                    <a:pt x="15381" y="82906"/>
                  </a:cubicBezTo>
                  <a:cubicBezTo>
                    <a:pt x="15253" y="82963"/>
                    <a:pt x="15128" y="82984"/>
                    <a:pt x="15003" y="82984"/>
                  </a:cubicBezTo>
                  <a:cubicBezTo>
                    <a:pt x="14655" y="82984"/>
                    <a:pt x="14315" y="82819"/>
                    <a:pt x="13963" y="82819"/>
                  </a:cubicBezTo>
                  <a:cubicBezTo>
                    <a:pt x="13959" y="82819"/>
                    <a:pt x="13956" y="82819"/>
                    <a:pt x="13952" y="82819"/>
                  </a:cubicBezTo>
                  <a:cubicBezTo>
                    <a:pt x="13751" y="82823"/>
                    <a:pt x="13546" y="82833"/>
                    <a:pt x="13338" y="82833"/>
                  </a:cubicBezTo>
                  <a:cubicBezTo>
                    <a:pt x="13128" y="82833"/>
                    <a:pt x="12914" y="82823"/>
                    <a:pt x="12700" y="82786"/>
                  </a:cubicBezTo>
                  <a:cubicBezTo>
                    <a:pt x="12488" y="82749"/>
                    <a:pt x="12261" y="82711"/>
                    <a:pt x="12028" y="82711"/>
                  </a:cubicBezTo>
                  <a:cubicBezTo>
                    <a:pt x="11893" y="82711"/>
                    <a:pt x="11756" y="82724"/>
                    <a:pt x="11619" y="82757"/>
                  </a:cubicBezTo>
                  <a:cubicBezTo>
                    <a:pt x="11556" y="82772"/>
                    <a:pt x="11492" y="82778"/>
                    <a:pt x="11425" y="82778"/>
                  </a:cubicBezTo>
                  <a:cubicBezTo>
                    <a:pt x="11189" y="82778"/>
                    <a:pt x="10933" y="82699"/>
                    <a:pt x="10693" y="82641"/>
                  </a:cubicBezTo>
                  <a:cubicBezTo>
                    <a:pt x="10611" y="82620"/>
                    <a:pt x="10499" y="82619"/>
                    <a:pt x="10389" y="82619"/>
                  </a:cubicBezTo>
                  <a:cubicBezTo>
                    <a:pt x="10380" y="82619"/>
                    <a:pt x="10371" y="82619"/>
                    <a:pt x="10362" y="82619"/>
                  </a:cubicBezTo>
                  <a:cubicBezTo>
                    <a:pt x="10223" y="82619"/>
                    <a:pt x="10093" y="82618"/>
                    <a:pt x="10037" y="82576"/>
                  </a:cubicBezTo>
                  <a:cubicBezTo>
                    <a:pt x="9957" y="82515"/>
                    <a:pt x="9882" y="82498"/>
                    <a:pt x="9811" y="82498"/>
                  </a:cubicBezTo>
                  <a:cubicBezTo>
                    <a:pt x="9712" y="82498"/>
                    <a:pt x="9618" y="82531"/>
                    <a:pt x="9523" y="82531"/>
                  </a:cubicBezTo>
                  <a:cubicBezTo>
                    <a:pt x="9504" y="82531"/>
                    <a:pt x="9484" y="82530"/>
                    <a:pt x="9464" y="82526"/>
                  </a:cubicBezTo>
                  <a:cubicBezTo>
                    <a:pt x="9294" y="82495"/>
                    <a:pt x="9122" y="82489"/>
                    <a:pt x="8951" y="82489"/>
                  </a:cubicBezTo>
                  <a:cubicBezTo>
                    <a:pt x="8838" y="82489"/>
                    <a:pt x="8725" y="82492"/>
                    <a:pt x="8613" y="82492"/>
                  </a:cubicBezTo>
                  <a:cubicBezTo>
                    <a:pt x="8510" y="82492"/>
                    <a:pt x="8408" y="82489"/>
                    <a:pt x="8307" y="82481"/>
                  </a:cubicBezTo>
                  <a:cubicBezTo>
                    <a:pt x="7932" y="82448"/>
                    <a:pt x="7539" y="82393"/>
                    <a:pt x="7164" y="82286"/>
                  </a:cubicBezTo>
                  <a:cubicBezTo>
                    <a:pt x="6746" y="82170"/>
                    <a:pt x="6317" y="82092"/>
                    <a:pt x="5900" y="81952"/>
                  </a:cubicBezTo>
                  <a:cubicBezTo>
                    <a:pt x="5483" y="81808"/>
                    <a:pt x="5115" y="81581"/>
                    <a:pt x="4728" y="81394"/>
                  </a:cubicBezTo>
                  <a:cubicBezTo>
                    <a:pt x="4480" y="81279"/>
                    <a:pt x="4187" y="81160"/>
                    <a:pt x="4034" y="80952"/>
                  </a:cubicBezTo>
                  <a:cubicBezTo>
                    <a:pt x="3856" y="80705"/>
                    <a:pt x="3571" y="80585"/>
                    <a:pt x="3410" y="80317"/>
                  </a:cubicBezTo>
                  <a:cubicBezTo>
                    <a:pt x="3229" y="80015"/>
                    <a:pt x="2861" y="79866"/>
                    <a:pt x="2704" y="79528"/>
                  </a:cubicBezTo>
                  <a:cubicBezTo>
                    <a:pt x="2510" y="79111"/>
                    <a:pt x="2275" y="78723"/>
                    <a:pt x="2106" y="78290"/>
                  </a:cubicBezTo>
                  <a:cubicBezTo>
                    <a:pt x="1891" y="77736"/>
                    <a:pt x="1899" y="77175"/>
                    <a:pt x="1780" y="76626"/>
                  </a:cubicBezTo>
                  <a:cubicBezTo>
                    <a:pt x="1643" y="75998"/>
                    <a:pt x="1693" y="75370"/>
                    <a:pt x="1586" y="74755"/>
                  </a:cubicBezTo>
                  <a:cubicBezTo>
                    <a:pt x="1507" y="74305"/>
                    <a:pt x="1548" y="73846"/>
                    <a:pt x="1462" y="73413"/>
                  </a:cubicBezTo>
                  <a:cubicBezTo>
                    <a:pt x="1325" y="72748"/>
                    <a:pt x="1420" y="72079"/>
                    <a:pt x="1378" y="71415"/>
                  </a:cubicBezTo>
                  <a:cubicBezTo>
                    <a:pt x="1350" y="70890"/>
                    <a:pt x="1359" y="70349"/>
                    <a:pt x="1420" y="69821"/>
                  </a:cubicBezTo>
                  <a:cubicBezTo>
                    <a:pt x="1433" y="69743"/>
                    <a:pt x="1441" y="69664"/>
                    <a:pt x="1433" y="69556"/>
                  </a:cubicBezTo>
                  <a:lnTo>
                    <a:pt x="1433" y="69556"/>
                  </a:lnTo>
                  <a:cubicBezTo>
                    <a:pt x="1519" y="69732"/>
                    <a:pt x="1635" y="69782"/>
                    <a:pt x="1753" y="69782"/>
                  </a:cubicBezTo>
                  <a:cubicBezTo>
                    <a:pt x="1892" y="69782"/>
                    <a:pt x="2032" y="69714"/>
                    <a:pt x="2131" y="69701"/>
                  </a:cubicBezTo>
                  <a:cubicBezTo>
                    <a:pt x="2779" y="69606"/>
                    <a:pt x="3423" y="69577"/>
                    <a:pt x="4075" y="69569"/>
                  </a:cubicBezTo>
                  <a:cubicBezTo>
                    <a:pt x="4703" y="69560"/>
                    <a:pt x="5330" y="69491"/>
                    <a:pt x="5954" y="69437"/>
                  </a:cubicBezTo>
                  <a:cubicBezTo>
                    <a:pt x="6014" y="69431"/>
                    <a:pt x="6076" y="69429"/>
                    <a:pt x="6138" y="69429"/>
                  </a:cubicBezTo>
                  <a:cubicBezTo>
                    <a:pt x="6209" y="69429"/>
                    <a:pt x="6282" y="69431"/>
                    <a:pt x="6354" y="69431"/>
                  </a:cubicBezTo>
                  <a:cubicBezTo>
                    <a:pt x="6569" y="69431"/>
                    <a:pt x="6784" y="69413"/>
                    <a:pt x="6973" y="69272"/>
                  </a:cubicBezTo>
                  <a:cubicBezTo>
                    <a:pt x="7035" y="69331"/>
                    <a:pt x="7100" y="69350"/>
                    <a:pt x="7167" y="69350"/>
                  </a:cubicBezTo>
                  <a:cubicBezTo>
                    <a:pt x="7282" y="69350"/>
                    <a:pt x="7402" y="69294"/>
                    <a:pt x="7523" y="69294"/>
                  </a:cubicBezTo>
                  <a:cubicBezTo>
                    <a:pt x="7546" y="69294"/>
                    <a:pt x="7569" y="69296"/>
                    <a:pt x="7593" y="69301"/>
                  </a:cubicBezTo>
                  <a:cubicBezTo>
                    <a:pt x="7637" y="69309"/>
                    <a:pt x="7683" y="69313"/>
                    <a:pt x="7729" y="69313"/>
                  </a:cubicBezTo>
                  <a:cubicBezTo>
                    <a:pt x="7956" y="69313"/>
                    <a:pt x="8198" y="69227"/>
                    <a:pt x="8431" y="69210"/>
                  </a:cubicBezTo>
                  <a:cubicBezTo>
                    <a:pt x="8877" y="69177"/>
                    <a:pt x="9319" y="69123"/>
                    <a:pt x="9769" y="69099"/>
                  </a:cubicBezTo>
                  <a:cubicBezTo>
                    <a:pt x="10277" y="69070"/>
                    <a:pt x="10793" y="69036"/>
                    <a:pt x="11301" y="68996"/>
                  </a:cubicBezTo>
                  <a:cubicBezTo>
                    <a:pt x="11454" y="68985"/>
                    <a:pt x="11629" y="68918"/>
                    <a:pt x="11801" y="68918"/>
                  </a:cubicBezTo>
                  <a:cubicBezTo>
                    <a:pt x="11907" y="68918"/>
                    <a:pt x="12012" y="68944"/>
                    <a:pt x="12110" y="69024"/>
                  </a:cubicBezTo>
                  <a:cubicBezTo>
                    <a:pt x="12115" y="69027"/>
                    <a:pt x="12122" y="69028"/>
                    <a:pt x="12128" y="69028"/>
                  </a:cubicBezTo>
                  <a:cubicBezTo>
                    <a:pt x="12143" y="69028"/>
                    <a:pt x="12162" y="69023"/>
                    <a:pt x="12176" y="69020"/>
                  </a:cubicBezTo>
                  <a:cubicBezTo>
                    <a:pt x="12406" y="68954"/>
                    <a:pt x="12641" y="68939"/>
                    <a:pt x="12876" y="68939"/>
                  </a:cubicBezTo>
                  <a:cubicBezTo>
                    <a:pt x="13063" y="68939"/>
                    <a:pt x="13251" y="68948"/>
                    <a:pt x="13438" y="68948"/>
                  </a:cubicBezTo>
                  <a:cubicBezTo>
                    <a:pt x="13674" y="68948"/>
                    <a:pt x="13910" y="68933"/>
                    <a:pt x="14142" y="68867"/>
                  </a:cubicBezTo>
                  <a:cubicBezTo>
                    <a:pt x="14194" y="68851"/>
                    <a:pt x="14250" y="68845"/>
                    <a:pt x="14308" y="68845"/>
                  </a:cubicBezTo>
                  <a:cubicBezTo>
                    <a:pt x="14433" y="68845"/>
                    <a:pt x="14566" y="68872"/>
                    <a:pt x="14691" y="68884"/>
                  </a:cubicBezTo>
                  <a:cubicBezTo>
                    <a:pt x="14820" y="68896"/>
                    <a:pt x="14950" y="68905"/>
                    <a:pt x="15078" y="68905"/>
                  </a:cubicBezTo>
                  <a:cubicBezTo>
                    <a:pt x="15327" y="68905"/>
                    <a:pt x="15573" y="68873"/>
                    <a:pt x="15810" y="68781"/>
                  </a:cubicBezTo>
                  <a:cubicBezTo>
                    <a:pt x="15831" y="68772"/>
                    <a:pt x="15850" y="68768"/>
                    <a:pt x="15868" y="68768"/>
                  </a:cubicBezTo>
                  <a:cubicBezTo>
                    <a:pt x="15943" y="68768"/>
                    <a:pt x="15990" y="68833"/>
                    <a:pt x="16071" y="68833"/>
                  </a:cubicBezTo>
                  <a:cubicBezTo>
                    <a:pt x="16080" y="68833"/>
                    <a:pt x="16089" y="68832"/>
                    <a:pt x="16099" y="68830"/>
                  </a:cubicBezTo>
                  <a:cubicBezTo>
                    <a:pt x="16432" y="68776"/>
                    <a:pt x="16775" y="68714"/>
                    <a:pt x="17110" y="68714"/>
                  </a:cubicBezTo>
                  <a:cubicBezTo>
                    <a:pt x="17207" y="68714"/>
                    <a:pt x="17304" y="68719"/>
                    <a:pt x="17399" y="68731"/>
                  </a:cubicBezTo>
                  <a:cubicBezTo>
                    <a:pt x="17531" y="68747"/>
                    <a:pt x="17661" y="68753"/>
                    <a:pt x="17790" y="68753"/>
                  </a:cubicBezTo>
                  <a:cubicBezTo>
                    <a:pt x="18085" y="68753"/>
                    <a:pt x="18375" y="68722"/>
                    <a:pt x="18671" y="68710"/>
                  </a:cubicBezTo>
                  <a:cubicBezTo>
                    <a:pt x="19080" y="68698"/>
                    <a:pt x="19488" y="68681"/>
                    <a:pt x="19897" y="68677"/>
                  </a:cubicBezTo>
                  <a:cubicBezTo>
                    <a:pt x="20393" y="68669"/>
                    <a:pt x="20888" y="68681"/>
                    <a:pt x="21388" y="68657"/>
                  </a:cubicBezTo>
                  <a:cubicBezTo>
                    <a:pt x="21448" y="68654"/>
                    <a:pt x="21508" y="68653"/>
                    <a:pt x="21569" y="68653"/>
                  </a:cubicBezTo>
                  <a:cubicBezTo>
                    <a:pt x="21706" y="68653"/>
                    <a:pt x="21845" y="68658"/>
                    <a:pt x="21983" y="68658"/>
                  </a:cubicBezTo>
                  <a:cubicBezTo>
                    <a:pt x="22201" y="68658"/>
                    <a:pt x="22416" y="68647"/>
                    <a:pt x="22615" y="68590"/>
                  </a:cubicBezTo>
                  <a:cubicBezTo>
                    <a:pt x="22652" y="68580"/>
                    <a:pt x="22688" y="68576"/>
                    <a:pt x="22723" y="68576"/>
                  </a:cubicBezTo>
                  <a:cubicBezTo>
                    <a:pt x="22839" y="68576"/>
                    <a:pt x="22940" y="68622"/>
                    <a:pt x="23052" y="68622"/>
                  </a:cubicBezTo>
                  <a:cubicBezTo>
                    <a:pt x="23099" y="68622"/>
                    <a:pt x="23148" y="68614"/>
                    <a:pt x="23200" y="68590"/>
                  </a:cubicBezTo>
                  <a:cubicBezTo>
                    <a:pt x="23283" y="68556"/>
                    <a:pt x="23372" y="68546"/>
                    <a:pt x="23466" y="68546"/>
                  </a:cubicBezTo>
                  <a:cubicBezTo>
                    <a:pt x="23625" y="68546"/>
                    <a:pt x="23796" y="68576"/>
                    <a:pt x="23961" y="68576"/>
                  </a:cubicBezTo>
                  <a:cubicBezTo>
                    <a:pt x="23983" y="68576"/>
                    <a:pt x="24005" y="68576"/>
                    <a:pt x="24027" y="68574"/>
                  </a:cubicBezTo>
                  <a:cubicBezTo>
                    <a:pt x="24276" y="68563"/>
                    <a:pt x="24533" y="68541"/>
                    <a:pt x="24790" y="68541"/>
                  </a:cubicBezTo>
                  <a:cubicBezTo>
                    <a:pt x="24983" y="68541"/>
                    <a:pt x="25177" y="68553"/>
                    <a:pt x="25369" y="68590"/>
                  </a:cubicBezTo>
                  <a:cubicBezTo>
                    <a:pt x="25407" y="68598"/>
                    <a:pt x="25438" y="68604"/>
                    <a:pt x="25462" y="68604"/>
                  </a:cubicBezTo>
                  <a:cubicBezTo>
                    <a:pt x="25507" y="68604"/>
                    <a:pt x="25533" y="68584"/>
                    <a:pt x="25554" y="68512"/>
                  </a:cubicBezTo>
                  <a:cubicBezTo>
                    <a:pt x="25564" y="68475"/>
                    <a:pt x="25592" y="68455"/>
                    <a:pt x="25629" y="68455"/>
                  </a:cubicBezTo>
                  <a:cubicBezTo>
                    <a:pt x="25638" y="68455"/>
                    <a:pt x="25647" y="68456"/>
                    <a:pt x="25657" y="68458"/>
                  </a:cubicBezTo>
                  <a:cubicBezTo>
                    <a:pt x="25919" y="68521"/>
                    <a:pt x="26181" y="68540"/>
                    <a:pt x="26443" y="68540"/>
                  </a:cubicBezTo>
                  <a:cubicBezTo>
                    <a:pt x="26842" y="68540"/>
                    <a:pt x="27240" y="68495"/>
                    <a:pt x="27639" y="68487"/>
                  </a:cubicBezTo>
                  <a:cubicBezTo>
                    <a:pt x="27758" y="68485"/>
                    <a:pt x="27878" y="68484"/>
                    <a:pt x="27997" y="68484"/>
                  </a:cubicBezTo>
                  <a:cubicBezTo>
                    <a:pt x="28430" y="68484"/>
                    <a:pt x="28861" y="68498"/>
                    <a:pt x="29295" y="68508"/>
                  </a:cubicBezTo>
                  <a:cubicBezTo>
                    <a:pt x="29301" y="68508"/>
                    <a:pt x="29308" y="68508"/>
                    <a:pt x="29315" y="68508"/>
                  </a:cubicBezTo>
                  <a:cubicBezTo>
                    <a:pt x="29622" y="68508"/>
                    <a:pt x="29930" y="68420"/>
                    <a:pt x="30236" y="68363"/>
                  </a:cubicBezTo>
                  <a:cubicBezTo>
                    <a:pt x="30337" y="68346"/>
                    <a:pt x="30437" y="68310"/>
                    <a:pt x="30534" y="68310"/>
                  </a:cubicBezTo>
                  <a:cubicBezTo>
                    <a:pt x="30619" y="68310"/>
                    <a:pt x="30702" y="68339"/>
                    <a:pt x="30777" y="68434"/>
                  </a:cubicBezTo>
                  <a:cubicBezTo>
                    <a:pt x="30786" y="68444"/>
                    <a:pt x="30809" y="68449"/>
                    <a:pt x="30834" y="68449"/>
                  </a:cubicBezTo>
                  <a:cubicBezTo>
                    <a:pt x="30858" y="68449"/>
                    <a:pt x="30883" y="68444"/>
                    <a:pt x="30893" y="68434"/>
                  </a:cubicBezTo>
                  <a:cubicBezTo>
                    <a:pt x="31025" y="68310"/>
                    <a:pt x="31164" y="68275"/>
                    <a:pt x="31307" y="68275"/>
                  </a:cubicBezTo>
                  <a:cubicBezTo>
                    <a:pt x="31495" y="68275"/>
                    <a:pt x="31688" y="68336"/>
                    <a:pt x="31875" y="68339"/>
                  </a:cubicBezTo>
                  <a:cubicBezTo>
                    <a:pt x="31970" y="68339"/>
                    <a:pt x="32065" y="68277"/>
                    <a:pt x="32157" y="68272"/>
                  </a:cubicBezTo>
                  <a:cubicBezTo>
                    <a:pt x="32908" y="68252"/>
                    <a:pt x="33655" y="68252"/>
                    <a:pt x="34402" y="68207"/>
                  </a:cubicBezTo>
                  <a:cubicBezTo>
                    <a:pt x="34436" y="68205"/>
                    <a:pt x="34470" y="68204"/>
                    <a:pt x="34504" y="68204"/>
                  </a:cubicBezTo>
                  <a:cubicBezTo>
                    <a:pt x="34626" y="68204"/>
                    <a:pt x="34749" y="68213"/>
                    <a:pt x="34872" y="68213"/>
                  </a:cubicBezTo>
                  <a:cubicBezTo>
                    <a:pt x="35044" y="68213"/>
                    <a:pt x="35216" y="68196"/>
                    <a:pt x="35385" y="68112"/>
                  </a:cubicBezTo>
                  <a:cubicBezTo>
                    <a:pt x="35408" y="68100"/>
                    <a:pt x="35434" y="68096"/>
                    <a:pt x="35461" y="68096"/>
                  </a:cubicBezTo>
                  <a:cubicBezTo>
                    <a:pt x="35545" y="68096"/>
                    <a:pt x="35648" y="68134"/>
                    <a:pt x="35737" y="68134"/>
                  </a:cubicBezTo>
                  <a:cubicBezTo>
                    <a:pt x="35748" y="68134"/>
                    <a:pt x="35759" y="68134"/>
                    <a:pt x="35770" y="68132"/>
                  </a:cubicBezTo>
                  <a:cubicBezTo>
                    <a:pt x="36269" y="68054"/>
                    <a:pt x="36776" y="68112"/>
                    <a:pt x="37268" y="67881"/>
                  </a:cubicBezTo>
                  <a:cubicBezTo>
                    <a:pt x="37407" y="67815"/>
                    <a:pt x="37560" y="67798"/>
                    <a:pt x="37718" y="67798"/>
                  </a:cubicBezTo>
                  <a:close/>
                  <a:moveTo>
                    <a:pt x="20338" y="0"/>
                  </a:moveTo>
                  <a:cubicBezTo>
                    <a:pt x="20316" y="0"/>
                    <a:pt x="20296" y="15"/>
                    <a:pt x="20277" y="54"/>
                  </a:cubicBezTo>
                  <a:cubicBezTo>
                    <a:pt x="20245" y="122"/>
                    <a:pt x="20221" y="152"/>
                    <a:pt x="20192" y="152"/>
                  </a:cubicBezTo>
                  <a:cubicBezTo>
                    <a:pt x="20168" y="152"/>
                    <a:pt x="20141" y="132"/>
                    <a:pt x="20104" y="94"/>
                  </a:cubicBezTo>
                  <a:cubicBezTo>
                    <a:pt x="20071" y="63"/>
                    <a:pt x="20039" y="34"/>
                    <a:pt x="19995" y="34"/>
                  </a:cubicBezTo>
                  <a:cubicBezTo>
                    <a:pt x="19977" y="34"/>
                    <a:pt x="19957" y="39"/>
                    <a:pt x="19934" y="50"/>
                  </a:cubicBezTo>
                  <a:cubicBezTo>
                    <a:pt x="19812" y="114"/>
                    <a:pt x="19680" y="119"/>
                    <a:pt x="19547" y="119"/>
                  </a:cubicBezTo>
                  <a:cubicBezTo>
                    <a:pt x="19523" y="119"/>
                    <a:pt x="19499" y="119"/>
                    <a:pt x="19474" y="119"/>
                  </a:cubicBezTo>
                  <a:cubicBezTo>
                    <a:pt x="19377" y="119"/>
                    <a:pt x="19280" y="122"/>
                    <a:pt x="19187" y="149"/>
                  </a:cubicBezTo>
                  <a:cubicBezTo>
                    <a:pt x="18497" y="231"/>
                    <a:pt x="17816" y="322"/>
                    <a:pt x="17164" y="599"/>
                  </a:cubicBezTo>
                  <a:cubicBezTo>
                    <a:pt x="16372" y="937"/>
                    <a:pt x="15549" y="1230"/>
                    <a:pt x="14880" y="1792"/>
                  </a:cubicBezTo>
                  <a:cubicBezTo>
                    <a:pt x="14464" y="2147"/>
                    <a:pt x="14009" y="2453"/>
                    <a:pt x="13646" y="2882"/>
                  </a:cubicBezTo>
                  <a:cubicBezTo>
                    <a:pt x="13275" y="3324"/>
                    <a:pt x="12886" y="3766"/>
                    <a:pt x="12457" y="4145"/>
                  </a:cubicBezTo>
                  <a:cubicBezTo>
                    <a:pt x="12155" y="4414"/>
                    <a:pt x="11949" y="4752"/>
                    <a:pt x="11739" y="5049"/>
                  </a:cubicBezTo>
                  <a:cubicBezTo>
                    <a:pt x="11470" y="5421"/>
                    <a:pt x="11139" y="5760"/>
                    <a:pt x="10950" y="6206"/>
                  </a:cubicBezTo>
                  <a:cubicBezTo>
                    <a:pt x="10785" y="6598"/>
                    <a:pt x="10413" y="6887"/>
                    <a:pt x="10352" y="7349"/>
                  </a:cubicBezTo>
                  <a:cubicBezTo>
                    <a:pt x="10343" y="7432"/>
                    <a:pt x="10363" y="7597"/>
                    <a:pt x="10223" y="7626"/>
                  </a:cubicBezTo>
                  <a:cubicBezTo>
                    <a:pt x="10013" y="7667"/>
                    <a:pt x="9992" y="7882"/>
                    <a:pt x="10005" y="7981"/>
                  </a:cubicBezTo>
                  <a:cubicBezTo>
                    <a:pt x="10058" y="8435"/>
                    <a:pt x="9702" y="8745"/>
                    <a:pt x="9645" y="9182"/>
                  </a:cubicBezTo>
                  <a:cubicBezTo>
                    <a:pt x="9620" y="9409"/>
                    <a:pt x="9608" y="9653"/>
                    <a:pt x="9575" y="9897"/>
                  </a:cubicBezTo>
                  <a:cubicBezTo>
                    <a:pt x="9559" y="9897"/>
                    <a:pt x="9542" y="9901"/>
                    <a:pt x="9521" y="9901"/>
                  </a:cubicBezTo>
                  <a:cubicBezTo>
                    <a:pt x="9022" y="9963"/>
                    <a:pt x="8530" y="10087"/>
                    <a:pt x="8027" y="10141"/>
                  </a:cubicBezTo>
                  <a:cubicBezTo>
                    <a:pt x="7994" y="10145"/>
                    <a:pt x="7961" y="10146"/>
                    <a:pt x="7928" y="10146"/>
                  </a:cubicBezTo>
                  <a:cubicBezTo>
                    <a:pt x="7841" y="10146"/>
                    <a:pt x="7752" y="10136"/>
                    <a:pt x="7663" y="10136"/>
                  </a:cubicBezTo>
                  <a:cubicBezTo>
                    <a:pt x="7607" y="10136"/>
                    <a:pt x="7550" y="10140"/>
                    <a:pt x="7494" y="10152"/>
                  </a:cubicBezTo>
                  <a:cubicBezTo>
                    <a:pt x="7217" y="10215"/>
                    <a:pt x="6933" y="10301"/>
                    <a:pt x="6680" y="10392"/>
                  </a:cubicBezTo>
                  <a:cubicBezTo>
                    <a:pt x="6400" y="10495"/>
                    <a:pt x="6106" y="10524"/>
                    <a:pt x="5826" y="10632"/>
                  </a:cubicBezTo>
                  <a:cubicBezTo>
                    <a:pt x="5338" y="10817"/>
                    <a:pt x="4888" y="11082"/>
                    <a:pt x="4401" y="11248"/>
                  </a:cubicBezTo>
                  <a:cubicBezTo>
                    <a:pt x="4214" y="11312"/>
                    <a:pt x="4154" y="11554"/>
                    <a:pt x="3964" y="11554"/>
                  </a:cubicBezTo>
                  <a:cubicBezTo>
                    <a:pt x="3948" y="11554"/>
                    <a:pt x="3932" y="11552"/>
                    <a:pt x="3914" y="11549"/>
                  </a:cubicBezTo>
                  <a:cubicBezTo>
                    <a:pt x="3888" y="11543"/>
                    <a:pt x="3863" y="11541"/>
                    <a:pt x="3841" y="11541"/>
                  </a:cubicBezTo>
                  <a:cubicBezTo>
                    <a:pt x="3742" y="11541"/>
                    <a:pt x="3678" y="11590"/>
                    <a:pt x="3604" y="11664"/>
                  </a:cubicBezTo>
                  <a:cubicBezTo>
                    <a:pt x="3241" y="12019"/>
                    <a:pt x="2849" y="12349"/>
                    <a:pt x="2506" y="12721"/>
                  </a:cubicBezTo>
                  <a:cubicBezTo>
                    <a:pt x="2138" y="13117"/>
                    <a:pt x="1750" y="13485"/>
                    <a:pt x="1502" y="14001"/>
                  </a:cubicBezTo>
                  <a:cubicBezTo>
                    <a:pt x="1136" y="14760"/>
                    <a:pt x="957" y="15570"/>
                    <a:pt x="747" y="16367"/>
                  </a:cubicBezTo>
                  <a:cubicBezTo>
                    <a:pt x="606" y="16900"/>
                    <a:pt x="615" y="17486"/>
                    <a:pt x="528" y="18047"/>
                  </a:cubicBezTo>
                  <a:cubicBezTo>
                    <a:pt x="458" y="18493"/>
                    <a:pt x="492" y="18964"/>
                    <a:pt x="396" y="19418"/>
                  </a:cubicBezTo>
                  <a:cubicBezTo>
                    <a:pt x="322" y="19782"/>
                    <a:pt x="400" y="20141"/>
                    <a:pt x="318" y="20517"/>
                  </a:cubicBezTo>
                  <a:cubicBezTo>
                    <a:pt x="219" y="20975"/>
                    <a:pt x="326" y="21466"/>
                    <a:pt x="248" y="21954"/>
                  </a:cubicBezTo>
                  <a:cubicBezTo>
                    <a:pt x="194" y="22276"/>
                    <a:pt x="252" y="22631"/>
                    <a:pt x="235" y="22970"/>
                  </a:cubicBezTo>
                  <a:cubicBezTo>
                    <a:pt x="214" y="23345"/>
                    <a:pt x="198" y="23721"/>
                    <a:pt x="198" y="24088"/>
                  </a:cubicBezTo>
                  <a:cubicBezTo>
                    <a:pt x="198" y="24452"/>
                    <a:pt x="223" y="24836"/>
                    <a:pt x="297" y="25186"/>
                  </a:cubicBezTo>
                  <a:cubicBezTo>
                    <a:pt x="347" y="25409"/>
                    <a:pt x="153" y="25575"/>
                    <a:pt x="252" y="25752"/>
                  </a:cubicBezTo>
                  <a:cubicBezTo>
                    <a:pt x="417" y="26057"/>
                    <a:pt x="256" y="26372"/>
                    <a:pt x="301" y="26686"/>
                  </a:cubicBezTo>
                  <a:cubicBezTo>
                    <a:pt x="343" y="26933"/>
                    <a:pt x="297" y="27202"/>
                    <a:pt x="313" y="27469"/>
                  </a:cubicBezTo>
                  <a:cubicBezTo>
                    <a:pt x="330" y="27722"/>
                    <a:pt x="425" y="27978"/>
                    <a:pt x="284" y="28262"/>
                  </a:cubicBezTo>
                  <a:cubicBezTo>
                    <a:pt x="177" y="28473"/>
                    <a:pt x="280" y="28775"/>
                    <a:pt x="264" y="29039"/>
                  </a:cubicBezTo>
                  <a:cubicBezTo>
                    <a:pt x="252" y="29245"/>
                    <a:pt x="326" y="29472"/>
                    <a:pt x="288" y="29691"/>
                  </a:cubicBezTo>
                  <a:cubicBezTo>
                    <a:pt x="252" y="29935"/>
                    <a:pt x="210" y="30244"/>
                    <a:pt x="252" y="30418"/>
                  </a:cubicBezTo>
                  <a:cubicBezTo>
                    <a:pt x="322" y="30732"/>
                    <a:pt x="256" y="31025"/>
                    <a:pt x="260" y="31314"/>
                  </a:cubicBezTo>
                  <a:cubicBezTo>
                    <a:pt x="260" y="31702"/>
                    <a:pt x="161" y="32098"/>
                    <a:pt x="256" y="32483"/>
                  </a:cubicBezTo>
                  <a:cubicBezTo>
                    <a:pt x="297" y="32660"/>
                    <a:pt x="260" y="32759"/>
                    <a:pt x="149" y="32870"/>
                  </a:cubicBezTo>
                  <a:cubicBezTo>
                    <a:pt x="384" y="33036"/>
                    <a:pt x="149" y="33276"/>
                    <a:pt x="248" y="33478"/>
                  </a:cubicBezTo>
                  <a:cubicBezTo>
                    <a:pt x="396" y="33779"/>
                    <a:pt x="0" y="34118"/>
                    <a:pt x="273" y="34431"/>
                  </a:cubicBezTo>
                  <a:cubicBezTo>
                    <a:pt x="284" y="34452"/>
                    <a:pt x="269" y="34518"/>
                    <a:pt x="244" y="34551"/>
                  </a:cubicBezTo>
                  <a:cubicBezTo>
                    <a:pt x="21" y="34840"/>
                    <a:pt x="206" y="35166"/>
                    <a:pt x="219" y="35452"/>
                  </a:cubicBezTo>
                  <a:cubicBezTo>
                    <a:pt x="231" y="35715"/>
                    <a:pt x="273" y="36041"/>
                    <a:pt x="194" y="36228"/>
                  </a:cubicBezTo>
                  <a:cubicBezTo>
                    <a:pt x="90" y="36471"/>
                    <a:pt x="334" y="36719"/>
                    <a:pt x="107" y="36908"/>
                  </a:cubicBezTo>
                  <a:cubicBezTo>
                    <a:pt x="301" y="37215"/>
                    <a:pt x="124" y="37557"/>
                    <a:pt x="223" y="37880"/>
                  </a:cubicBezTo>
                  <a:cubicBezTo>
                    <a:pt x="313" y="38172"/>
                    <a:pt x="115" y="38469"/>
                    <a:pt x="169" y="38783"/>
                  </a:cubicBezTo>
                  <a:cubicBezTo>
                    <a:pt x="189" y="38882"/>
                    <a:pt x="280" y="38953"/>
                    <a:pt x="248" y="39073"/>
                  </a:cubicBezTo>
                  <a:cubicBezTo>
                    <a:pt x="132" y="39490"/>
                    <a:pt x="301" y="39915"/>
                    <a:pt x="223" y="40344"/>
                  </a:cubicBezTo>
                  <a:cubicBezTo>
                    <a:pt x="165" y="40658"/>
                    <a:pt x="161" y="41009"/>
                    <a:pt x="252" y="41306"/>
                  </a:cubicBezTo>
                  <a:cubicBezTo>
                    <a:pt x="305" y="41492"/>
                    <a:pt x="153" y="41620"/>
                    <a:pt x="235" y="41769"/>
                  </a:cubicBezTo>
                  <a:cubicBezTo>
                    <a:pt x="343" y="41962"/>
                    <a:pt x="309" y="42194"/>
                    <a:pt x="305" y="42388"/>
                  </a:cubicBezTo>
                  <a:cubicBezTo>
                    <a:pt x="288" y="42937"/>
                    <a:pt x="343" y="43486"/>
                    <a:pt x="301" y="44035"/>
                  </a:cubicBezTo>
                  <a:cubicBezTo>
                    <a:pt x="288" y="44217"/>
                    <a:pt x="507" y="44337"/>
                    <a:pt x="417" y="44456"/>
                  </a:cubicBezTo>
                  <a:cubicBezTo>
                    <a:pt x="223" y="44717"/>
                    <a:pt x="574" y="45005"/>
                    <a:pt x="343" y="45245"/>
                  </a:cubicBezTo>
                  <a:cubicBezTo>
                    <a:pt x="532" y="45741"/>
                    <a:pt x="404" y="46261"/>
                    <a:pt x="454" y="46768"/>
                  </a:cubicBezTo>
                  <a:cubicBezTo>
                    <a:pt x="516" y="47363"/>
                    <a:pt x="595" y="47954"/>
                    <a:pt x="599" y="48557"/>
                  </a:cubicBezTo>
                  <a:cubicBezTo>
                    <a:pt x="599" y="48726"/>
                    <a:pt x="520" y="48982"/>
                    <a:pt x="528" y="48990"/>
                  </a:cubicBezTo>
                  <a:cubicBezTo>
                    <a:pt x="863" y="49242"/>
                    <a:pt x="586" y="49560"/>
                    <a:pt x="582" y="49808"/>
                  </a:cubicBezTo>
                  <a:cubicBezTo>
                    <a:pt x="582" y="50138"/>
                    <a:pt x="685" y="50465"/>
                    <a:pt x="603" y="50807"/>
                  </a:cubicBezTo>
                  <a:cubicBezTo>
                    <a:pt x="536" y="51092"/>
                    <a:pt x="734" y="51484"/>
                    <a:pt x="603" y="51698"/>
                  </a:cubicBezTo>
                  <a:cubicBezTo>
                    <a:pt x="425" y="51992"/>
                    <a:pt x="644" y="52232"/>
                    <a:pt x="561" y="52496"/>
                  </a:cubicBezTo>
                  <a:cubicBezTo>
                    <a:pt x="528" y="52590"/>
                    <a:pt x="442" y="52788"/>
                    <a:pt x="520" y="52929"/>
                  </a:cubicBezTo>
                  <a:cubicBezTo>
                    <a:pt x="751" y="53334"/>
                    <a:pt x="619" y="53779"/>
                    <a:pt x="665" y="54206"/>
                  </a:cubicBezTo>
                  <a:cubicBezTo>
                    <a:pt x="714" y="54639"/>
                    <a:pt x="722" y="55081"/>
                    <a:pt x="743" y="55519"/>
                  </a:cubicBezTo>
                  <a:cubicBezTo>
                    <a:pt x="759" y="55890"/>
                    <a:pt x="818" y="56270"/>
                    <a:pt x="776" y="56658"/>
                  </a:cubicBezTo>
                  <a:cubicBezTo>
                    <a:pt x="734" y="57066"/>
                    <a:pt x="714" y="57496"/>
                    <a:pt x="759" y="57909"/>
                  </a:cubicBezTo>
                  <a:cubicBezTo>
                    <a:pt x="822" y="58570"/>
                    <a:pt x="734" y="59222"/>
                    <a:pt x="722" y="59874"/>
                  </a:cubicBezTo>
                  <a:cubicBezTo>
                    <a:pt x="710" y="60266"/>
                    <a:pt x="710" y="60663"/>
                    <a:pt x="706" y="61059"/>
                  </a:cubicBezTo>
                  <a:cubicBezTo>
                    <a:pt x="706" y="61377"/>
                    <a:pt x="759" y="61707"/>
                    <a:pt x="694" y="62009"/>
                  </a:cubicBezTo>
                  <a:cubicBezTo>
                    <a:pt x="603" y="62393"/>
                    <a:pt x="702" y="62772"/>
                    <a:pt x="615" y="63161"/>
                  </a:cubicBezTo>
                  <a:cubicBezTo>
                    <a:pt x="566" y="63388"/>
                    <a:pt x="467" y="63735"/>
                    <a:pt x="710" y="63982"/>
                  </a:cubicBezTo>
                  <a:cubicBezTo>
                    <a:pt x="730" y="64003"/>
                    <a:pt x="665" y="64098"/>
                    <a:pt x="652" y="64160"/>
                  </a:cubicBezTo>
                  <a:cubicBezTo>
                    <a:pt x="595" y="64416"/>
                    <a:pt x="492" y="64660"/>
                    <a:pt x="511" y="64933"/>
                  </a:cubicBezTo>
                  <a:cubicBezTo>
                    <a:pt x="520" y="65027"/>
                    <a:pt x="586" y="65089"/>
                    <a:pt x="553" y="65225"/>
                  </a:cubicBezTo>
                  <a:cubicBezTo>
                    <a:pt x="462" y="65621"/>
                    <a:pt x="425" y="66055"/>
                    <a:pt x="492" y="66452"/>
                  </a:cubicBezTo>
                  <a:cubicBezTo>
                    <a:pt x="545" y="66766"/>
                    <a:pt x="437" y="67063"/>
                    <a:pt x="507" y="67364"/>
                  </a:cubicBezTo>
                  <a:cubicBezTo>
                    <a:pt x="591" y="67723"/>
                    <a:pt x="412" y="68104"/>
                    <a:pt x="524" y="68442"/>
                  </a:cubicBezTo>
                  <a:cubicBezTo>
                    <a:pt x="619" y="68743"/>
                    <a:pt x="322" y="69036"/>
                    <a:pt x="574" y="69309"/>
                  </a:cubicBezTo>
                  <a:cubicBezTo>
                    <a:pt x="380" y="69850"/>
                    <a:pt x="492" y="70424"/>
                    <a:pt x="442" y="70981"/>
                  </a:cubicBezTo>
                  <a:cubicBezTo>
                    <a:pt x="408" y="71365"/>
                    <a:pt x="483" y="71786"/>
                    <a:pt x="499" y="72191"/>
                  </a:cubicBezTo>
                  <a:cubicBezTo>
                    <a:pt x="507" y="72447"/>
                    <a:pt x="619" y="72707"/>
                    <a:pt x="603" y="72935"/>
                  </a:cubicBezTo>
                  <a:cubicBezTo>
                    <a:pt x="586" y="73215"/>
                    <a:pt x="615" y="73488"/>
                    <a:pt x="623" y="73760"/>
                  </a:cubicBezTo>
                  <a:cubicBezTo>
                    <a:pt x="635" y="74185"/>
                    <a:pt x="681" y="74606"/>
                    <a:pt x="706" y="75032"/>
                  </a:cubicBezTo>
                  <a:cubicBezTo>
                    <a:pt x="730" y="75511"/>
                    <a:pt x="714" y="75994"/>
                    <a:pt x="854" y="76472"/>
                  </a:cubicBezTo>
                  <a:cubicBezTo>
                    <a:pt x="937" y="76745"/>
                    <a:pt x="913" y="77055"/>
                    <a:pt x="1024" y="77307"/>
                  </a:cubicBezTo>
                  <a:cubicBezTo>
                    <a:pt x="904" y="77484"/>
                    <a:pt x="1102" y="77551"/>
                    <a:pt x="1102" y="77682"/>
                  </a:cubicBezTo>
                  <a:cubicBezTo>
                    <a:pt x="1090" y="78302"/>
                    <a:pt x="1433" y="78818"/>
                    <a:pt x="1664" y="79351"/>
                  </a:cubicBezTo>
                  <a:cubicBezTo>
                    <a:pt x="1940" y="79974"/>
                    <a:pt x="2468" y="80461"/>
                    <a:pt x="2948" y="80952"/>
                  </a:cubicBezTo>
                  <a:cubicBezTo>
                    <a:pt x="3406" y="81427"/>
                    <a:pt x="3886" y="81894"/>
                    <a:pt x="4521" y="82166"/>
                  </a:cubicBezTo>
                  <a:cubicBezTo>
                    <a:pt x="4728" y="82258"/>
                    <a:pt x="5016" y="82274"/>
                    <a:pt x="5132" y="82497"/>
                  </a:cubicBezTo>
                  <a:cubicBezTo>
                    <a:pt x="5252" y="82732"/>
                    <a:pt x="5500" y="82778"/>
                    <a:pt x="5669" y="82839"/>
                  </a:cubicBezTo>
                  <a:cubicBezTo>
                    <a:pt x="6346" y="83096"/>
                    <a:pt x="7076" y="83129"/>
                    <a:pt x="7791" y="83232"/>
                  </a:cubicBezTo>
                  <a:cubicBezTo>
                    <a:pt x="8469" y="83327"/>
                    <a:pt x="9150" y="83352"/>
                    <a:pt x="9835" y="83360"/>
                  </a:cubicBezTo>
                  <a:cubicBezTo>
                    <a:pt x="10313" y="83368"/>
                    <a:pt x="10781" y="83514"/>
                    <a:pt x="11266" y="83514"/>
                  </a:cubicBezTo>
                  <a:cubicBezTo>
                    <a:pt x="11321" y="83514"/>
                    <a:pt x="11377" y="83512"/>
                    <a:pt x="11433" y="83508"/>
                  </a:cubicBezTo>
                  <a:cubicBezTo>
                    <a:pt x="11460" y="83506"/>
                    <a:pt x="11489" y="83506"/>
                    <a:pt x="11518" y="83506"/>
                  </a:cubicBezTo>
                  <a:cubicBezTo>
                    <a:pt x="11624" y="83506"/>
                    <a:pt x="11739" y="83516"/>
                    <a:pt x="11850" y="83525"/>
                  </a:cubicBezTo>
                  <a:cubicBezTo>
                    <a:pt x="12412" y="83582"/>
                    <a:pt x="12978" y="83632"/>
                    <a:pt x="13534" y="83649"/>
                  </a:cubicBezTo>
                  <a:cubicBezTo>
                    <a:pt x="13919" y="83662"/>
                    <a:pt x="14302" y="83715"/>
                    <a:pt x="14678" y="83736"/>
                  </a:cubicBezTo>
                  <a:cubicBezTo>
                    <a:pt x="15322" y="83773"/>
                    <a:pt x="15966" y="83781"/>
                    <a:pt x="16606" y="83802"/>
                  </a:cubicBezTo>
                  <a:cubicBezTo>
                    <a:pt x="16872" y="83813"/>
                    <a:pt x="17138" y="83820"/>
                    <a:pt x="17404" y="83820"/>
                  </a:cubicBezTo>
                  <a:cubicBezTo>
                    <a:pt x="17536" y="83820"/>
                    <a:pt x="17667" y="83818"/>
                    <a:pt x="17800" y="83814"/>
                  </a:cubicBezTo>
                  <a:cubicBezTo>
                    <a:pt x="17878" y="83812"/>
                    <a:pt x="17957" y="83811"/>
                    <a:pt x="18037" y="83811"/>
                  </a:cubicBezTo>
                  <a:cubicBezTo>
                    <a:pt x="18434" y="83811"/>
                    <a:pt x="18835" y="83837"/>
                    <a:pt x="19234" y="83837"/>
                  </a:cubicBezTo>
                  <a:cubicBezTo>
                    <a:pt x="19293" y="83837"/>
                    <a:pt x="19351" y="83836"/>
                    <a:pt x="19410" y="83835"/>
                  </a:cubicBezTo>
                  <a:cubicBezTo>
                    <a:pt x="19675" y="83828"/>
                    <a:pt x="19960" y="83790"/>
                    <a:pt x="20221" y="83790"/>
                  </a:cubicBezTo>
                  <a:cubicBezTo>
                    <a:pt x="20297" y="83790"/>
                    <a:pt x="20371" y="83793"/>
                    <a:pt x="20442" y="83802"/>
                  </a:cubicBezTo>
                  <a:cubicBezTo>
                    <a:pt x="20652" y="83829"/>
                    <a:pt x="20869" y="83840"/>
                    <a:pt x="21079" y="83840"/>
                  </a:cubicBezTo>
                  <a:cubicBezTo>
                    <a:pt x="21221" y="83840"/>
                    <a:pt x="21359" y="83835"/>
                    <a:pt x="21491" y="83826"/>
                  </a:cubicBezTo>
                  <a:cubicBezTo>
                    <a:pt x="21942" y="83798"/>
                    <a:pt x="22393" y="83781"/>
                    <a:pt x="22845" y="83781"/>
                  </a:cubicBezTo>
                  <a:cubicBezTo>
                    <a:pt x="22976" y="83781"/>
                    <a:pt x="23107" y="83783"/>
                    <a:pt x="23238" y="83786"/>
                  </a:cubicBezTo>
                  <a:cubicBezTo>
                    <a:pt x="23290" y="83787"/>
                    <a:pt x="23342" y="83788"/>
                    <a:pt x="23393" y="83788"/>
                  </a:cubicBezTo>
                  <a:cubicBezTo>
                    <a:pt x="23943" y="83788"/>
                    <a:pt x="24487" y="83716"/>
                    <a:pt x="25034" y="83678"/>
                  </a:cubicBezTo>
                  <a:cubicBezTo>
                    <a:pt x="25211" y="83662"/>
                    <a:pt x="25418" y="83607"/>
                    <a:pt x="25595" y="83582"/>
                  </a:cubicBezTo>
                  <a:cubicBezTo>
                    <a:pt x="25845" y="83545"/>
                    <a:pt x="26070" y="83399"/>
                    <a:pt x="26313" y="83399"/>
                  </a:cubicBezTo>
                  <a:cubicBezTo>
                    <a:pt x="26331" y="83399"/>
                    <a:pt x="26349" y="83399"/>
                    <a:pt x="26367" y="83401"/>
                  </a:cubicBezTo>
                  <a:cubicBezTo>
                    <a:pt x="26449" y="83409"/>
                    <a:pt x="26531" y="83412"/>
                    <a:pt x="26612" y="83412"/>
                  </a:cubicBezTo>
                  <a:cubicBezTo>
                    <a:pt x="26848" y="83412"/>
                    <a:pt x="27082" y="83386"/>
                    <a:pt x="27309" y="83364"/>
                  </a:cubicBezTo>
                  <a:cubicBezTo>
                    <a:pt x="27734" y="83323"/>
                    <a:pt x="28172" y="83319"/>
                    <a:pt x="28593" y="83281"/>
                  </a:cubicBezTo>
                  <a:cubicBezTo>
                    <a:pt x="29006" y="83245"/>
                    <a:pt x="29468" y="83256"/>
                    <a:pt x="29861" y="83178"/>
                  </a:cubicBezTo>
                  <a:cubicBezTo>
                    <a:pt x="30290" y="83092"/>
                    <a:pt x="30728" y="83125"/>
                    <a:pt x="31162" y="82997"/>
                  </a:cubicBezTo>
                  <a:cubicBezTo>
                    <a:pt x="31612" y="82869"/>
                    <a:pt x="32107" y="82811"/>
                    <a:pt x="32590" y="82770"/>
                  </a:cubicBezTo>
                  <a:cubicBezTo>
                    <a:pt x="32856" y="82747"/>
                    <a:pt x="33101" y="82582"/>
                    <a:pt x="33372" y="82582"/>
                  </a:cubicBezTo>
                  <a:cubicBezTo>
                    <a:pt x="33446" y="82582"/>
                    <a:pt x="33522" y="82594"/>
                    <a:pt x="33601" y="82625"/>
                  </a:cubicBezTo>
                  <a:cubicBezTo>
                    <a:pt x="33603" y="82626"/>
                    <a:pt x="33606" y="82626"/>
                    <a:pt x="33608" y="82626"/>
                  </a:cubicBezTo>
                  <a:cubicBezTo>
                    <a:pt x="33637" y="82626"/>
                    <a:pt x="33694" y="82589"/>
                    <a:pt x="33704" y="82563"/>
                  </a:cubicBezTo>
                  <a:cubicBezTo>
                    <a:pt x="33743" y="82470"/>
                    <a:pt x="33819" y="82463"/>
                    <a:pt x="33897" y="82463"/>
                  </a:cubicBezTo>
                  <a:cubicBezTo>
                    <a:pt x="33911" y="82463"/>
                    <a:pt x="33924" y="82463"/>
                    <a:pt x="33938" y="82463"/>
                  </a:cubicBezTo>
                  <a:cubicBezTo>
                    <a:pt x="34013" y="82463"/>
                    <a:pt x="34085" y="82457"/>
                    <a:pt x="34122" y="82374"/>
                  </a:cubicBezTo>
                  <a:cubicBezTo>
                    <a:pt x="34180" y="82410"/>
                    <a:pt x="34234" y="82424"/>
                    <a:pt x="34286" y="82424"/>
                  </a:cubicBezTo>
                  <a:cubicBezTo>
                    <a:pt x="34470" y="82424"/>
                    <a:pt x="34624" y="82242"/>
                    <a:pt x="34811" y="82216"/>
                  </a:cubicBezTo>
                  <a:cubicBezTo>
                    <a:pt x="35002" y="82191"/>
                    <a:pt x="35303" y="82175"/>
                    <a:pt x="35509" y="81932"/>
                  </a:cubicBezTo>
                  <a:cubicBezTo>
                    <a:pt x="35608" y="81816"/>
                    <a:pt x="35938" y="81713"/>
                    <a:pt x="36100" y="81597"/>
                  </a:cubicBezTo>
                  <a:cubicBezTo>
                    <a:pt x="36327" y="81440"/>
                    <a:pt x="36587" y="81160"/>
                    <a:pt x="36793" y="81110"/>
                  </a:cubicBezTo>
                  <a:cubicBezTo>
                    <a:pt x="37338" y="80986"/>
                    <a:pt x="37417" y="80470"/>
                    <a:pt x="37763" y="80197"/>
                  </a:cubicBezTo>
                  <a:cubicBezTo>
                    <a:pt x="37982" y="80028"/>
                    <a:pt x="38044" y="79772"/>
                    <a:pt x="38164" y="79549"/>
                  </a:cubicBezTo>
                  <a:cubicBezTo>
                    <a:pt x="38333" y="79252"/>
                    <a:pt x="38552" y="78955"/>
                    <a:pt x="38614" y="78628"/>
                  </a:cubicBezTo>
                  <a:cubicBezTo>
                    <a:pt x="38701" y="78195"/>
                    <a:pt x="38837" y="77794"/>
                    <a:pt x="39015" y="77402"/>
                  </a:cubicBezTo>
                  <a:cubicBezTo>
                    <a:pt x="39044" y="77339"/>
                    <a:pt x="39093" y="77278"/>
                    <a:pt x="39065" y="77225"/>
                  </a:cubicBezTo>
                  <a:cubicBezTo>
                    <a:pt x="38945" y="77006"/>
                    <a:pt x="39068" y="76770"/>
                    <a:pt x="39105" y="76588"/>
                  </a:cubicBezTo>
                  <a:cubicBezTo>
                    <a:pt x="39229" y="75977"/>
                    <a:pt x="39204" y="75358"/>
                    <a:pt x="39271" y="74743"/>
                  </a:cubicBezTo>
                  <a:cubicBezTo>
                    <a:pt x="39312" y="74317"/>
                    <a:pt x="39316" y="73884"/>
                    <a:pt x="39275" y="73442"/>
                  </a:cubicBezTo>
                  <a:cubicBezTo>
                    <a:pt x="39225" y="72954"/>
                    <a:pt x="39366" y="72451"/>
                    <a:pt x="39295" y="71944"/>
                  </a:cubicBezTo>
                  <a:cubicBezTo>
                    <a:pt x="39263" y="71708"/>
                    <a:pt x="39295" y="71448"/>
                    <a:pt x="39303" y="71196"/>
                  </a:cubicBezTo>
                  <a:cubicBezTo>
                    <a:pt x="39324" y="70746"/>
                    <a:pt x="39316" y="70292"/>
                    <a:pt x="39328" y="69842"/>
                  </a:cubicBezTo>
                  <a:cubicBezTo>
                    <a:pt x="39337" y="69524"/>
                    <a:pt x="39287" y="69210"/>
                    <a:pt x="39324" y="68888"/>
                  </a:cubicBezTo>
                  <a:cubicBezTo>
                    <a:pt x="39353" y="68615"/>
                    <a:pt x="39452" y="68347"/>
                    <a:pt x="39415" y="68066"/>
                  </a:cubicBezTo>
                  <a:cubicBezTo>
                    <a:pt x="39395" y="67934"/>
                    <a:pt x="39328" y="67818"/>
                    <a:pt x="39337" y="67674"/>
                  </a:cubicBezTo>
                  <a:cubicBezTo>
                    <a:pt x="39362" y="67368"/>
                    <a:pt x="39481" y="67067"/>
                    <a:pt x="39362" y="66757"/>
                  </a:cubicBezTo>
                  <a:cubicBezTo>
                    <a:pt x="39332" y="66679"/>
                    <a:pt x="39283" y="66559"/>
                    <a:pt x="39316" y="66518"/>
                  </a:cubicBezTo>
                  <a:cubicBezTo>
                    <a:pt x="39610" y="66158"/>
                    <a:pt x="39295" y="65762"/>
                    <a:pt x="39406" y="65387"/>
                  </a:cubicBezTo>
                  <a:cubicBezTo>
                    <a:pt x="39539" y="64928"/>
                    <a:pt x="39275" y="64441"/>
                    <a:pt x="39461" y="63970"/>
                  </a:cubicBezTo>
                  <a:cubicBezTo>
                    <a:pt x="39477" y="63929"/>
                    <a:pt x="39461" y="63858"/>
                    <a:pt x="39431" y="63818"/>
                  </a:cubicBezTo>
                  <a:cubicBezTo>
                    <a:pt x="39283" y="63595"/>
                    <a:pt x="39382" y="63302"/>
                    <a:pt x="39427" y="63140"/>
                  </a:cubicBezTo>
                  <a:cubicBezTo>
                    <a:pt x="39535" y="62772"/>
                    <a:pt x="39357" y="62426"/>
                    <a:pt x="39490" y="62046"/>
                  </a:cubicBezTo>
                  <a:cubicBezTo>
                    <a:pt x="39605" y="61720"/>
                    <a:pt x="39514" y="61274"/>
                    <a:pt x="39526" y="60886"/>
                  </a:cubicBezTo>
                  <a:cubicBezTo>
                    <a:pt x="39539" y="60291"/>
                    <a:pt x="39535" y="59692"/>
                    <a:pt x="39593" y="59098"/>
                  </a:cubicBezTo>
                  <a:cubicBezTo>
                    <a:pt x="39621" y="58768"/>
                    <a:pt x="39605" y="58417"/>
                    <a:pt x="39617" y="58086"/>
                  </a:cubicBezTo>
                  <a:cubicBezTo>
                    <a:pt x="39646" y="57467"/>
                    <a:pt x="39617" y="56843"/>
                    <a:pt x="39671" y="56220"/>
                  </a:cubicBezTo>
                  <a:cubicBezTo>
                    <a:pt x="39717" y="55675"/>
                    <a:pt x="39679" y="55122"/>
                    <a:pt x="39717" y="54572"/>
                  </a:cubicBezTo>
                  <a:cubicBezTo>
                    <a:pt x="39725" y="54404"/>
                    <a:pt x="39783" y="54230"/>
                    <a:pt x="39749" y="54032"/>
                  </a:cubicBezTo>
                  <a:cubicBezTo>
                    <a:pt x="39688" y="53672"/>
                    <a:pt x="39646" y="53289"/>
                    <a:pt x="39675" y="52929"/>
                  </a:cubicBezTo>
                  <a:cubicBezTo>
                    <a:pt x="39704" y="52582"/>
                    <a:pt x="39667" y="52243"/>
                    <a:pt x="39679" y="51897"/>
                  </a:cubicBezTo>
                  <a:cubicBezTo>
                    <a:pt x="39696" y="51538"/>
                    <a:pt x="39535" y="51178"/>
                    <a:pt x="39629" y="50823"/>
                  </a:cubicBezTo>
                  <a:cubicBezTo>
                    <a:pt x="39713" y="50522"/>
                    <a:pt x="39614" y="50225"/>
                    <a:pt x="39625" y="49928"/>
                  </a:cubicBezTo>
                  <a:cubicBezTo>
                    <a:pt x="39634" y="49667"/>
                    <a:pt x="39568" y="49350"/>
                    <a:pt x="39589" y="49085"/>
                  </a:cubicBezTo>
                  <a:cubicBezTo>
                    <a:pt x="39634" y="48523"/>
                    <a:pt x="39568" y="47966"/>
                    <a:pt x="39535" y="47417"/>
                  </a:cubicBezTo>
                  <a:cubicBezTo>
                    <a:pt x="39502" y="46880"/>
                    <a:pt x="39650" y="46356"/>
                    <a:pt x="39530" y="45815"/>
                  </a:cubicBezTo>
                  <a:cubicBezTo>
                    <a:pt x="39481" y="45604"/>
                    <a:pt x="39530" y="45324"/>
                    <a:pt x="39560" y="45084"/>
                  </a:cubicBezTo>
                  <a:cubicBezTo>
                    <a:pt x="39617" y="44613"/>
                    <a:pt x="39374" y="44188"/>
                    <a:pt x="39402" y="43721"/>
                  </a:cubicBezTo>
                  <a:cubicBezTo>
                    <a:pt x="39415" y="43486"/>
                    <a:pt x="39629" y="43275"/>
                    <a:pt x="39510" y="43040"/>
                  </a:cubicBezTo>
                  <a:cubicBezTo>
                    <a:pt x="39391" y="42801"/>
                    <a:pt x="39522" y="42591"/>
                    <a:pt x="39564" y="42379"/>
                  </a:cubicBezTo>
                  <a:cubicBezTo>
                    <a:pt x="39601" y="42198"/>
                    <a:pt x="39679" y="42033"/>
                    <a:pt x="39654" y="41834"/>
                  </a:cubicBezTo>
                  <a:cubicBezTo>
                    <a:pt x="39634" y="41686"/>
                    <a:pt x="39663" y="41533"/>
                    <a:pt x="39700" y="41377"/>
                  </a:cubicBezTo>
                  <a:cubicBezTo>
                    <a:pt x="39725" y="41269"/>
                    <a:pt x="39791" y="41095"/>
                    <a:pt x="39717" y="40951"/>
                  </a:cubicBezTo>
                  <a:cubicBezTo>
                    <a:pt x="39576" y="40674"/>
                    <a:pt x="39675" y="40386"/>
                    <a:pt x="39688" y="40100"/>
                  </a:cubicBezTo>
                  <a:cubicBezTo>
                    <a:pt x="39704" y="39683"/>
                    <a:pt x="39745" y="39262"/>
                    <a:pt x="39709" y="38846"/>
                  </a:cubicBezTo>
                  <a:cubicBezTo>
                    <a:pt x="39684" y="38610"/>
                    <a:pt x="39812" y="38370"/>
                    <a:pt x="39634" y="38127"/>
                  </a:cubicBezTo>
                  <a:cubicBezTo>
                    <a:pt x="39597" y="38082"/>
                    <a:pt x="39745" y="37792"/>
                    <a:pt x="39728" y="37607"/>
                  </a:cubicBezTo>
                  <a:cubicBezTo>
                    <a:pt x="39717" y="37409"/>
                    <a:pt x="39869" y="37186"/>
                    <a:pt x="39663" y="37007"/>
                  </a:cubicBezTo>
                  <a:cubicBezTo>
                    <a:pt x="39634" y="36983"/>
                    <a:pt x="39605" y="36925"/>
                    <a:pt x="39646" y="36893"/>
                  </a:cubicBezTo>
                  <a:cubicBezTo>
                    <a:pt x="39877" y="36719"/>
                    <a:pt x="39572" y="36458"/>
                    <a:pt x="39745" y="36294"/>
                  </a:cubicBezTo>
                  <a:cubicBezTo>
                    <a:pt x="39919" y="36132"/>
                    <a:pt x="39469" y="35930"/>
                    <a:pt x="39795" y="35798"/>
                  </a:cubicBezTo>
                  <a:cubicBezTo>
                    <a:pt x="39659" y="35542"/>
                    <a:pt x="39758" y="35290"/>
                    <a:pt x="39824" y="35042"/>
                  </a:cubicBezTo>
                  <a:cubicBezTo>
                    <a:pt x="39840" y="34993"/>
                    <a:pt x="39844" y="34960"/>
                    <a:pt x="39799" y="34931"/>
                  </a:cubicBezTo>
                  <a:cubicBezTo>
                    <a:pt x="39650" y="34827"/>
                    <a:pt x="39709" y="34609"/>
                    <a:pt x="39745" y="34555"/>
                  </a:cubicBezTo>
                  <a:cubicBezTo>
                    <a:pt x="40018" y="34143"/>
                    <a:pt x="39828" y="33672"/>
                    <a:pt x="39923" y="33234"/>
                  </a:cubicBezTo>
                  <a:cubicBezTo>
                    <a:pt x="39981" y="32986"/>
                    <a:pt x="39824" y="32706"/>
                    <a:pt x="39997" y="32449"/>
                  </a:cubicBezTo>
                  <a:cubicBezTo>
                    <a:pt x="40047" y="32380"/>
                    <a:pt x="39993" y="32338"/>
                    <a:pt x="39911" y="32321"/>
                  </a:cubicBezTo>
                  <a:cubicBezTo>
                    <a:pt x="39873" y="32313"/>
                    <a:pt x="39820" y="32243"/>
                    <a:pt x="39857" y="32222"/>
                  </a:cubicBezTo>
                  <a:cubicBezTo>
                    <a:pt x="40159" y="32045"/>
                    <a:pt x="39947" y="31760"/>
                    <a:pt x="39981" y="31532"/>
                  </a:cubicBezTo>
                  <a:cubicBezTo>
                    <a:pt x="40043" y="31132"/>
                    <a:pt x="39869" y="30707"/>
                    <a:pt x="40043" y="30303"/>
                  </a:cubicBezTo>
                  <a:cubicBezTo>
                    <a:pt x="40051" y="30282"/>
                    <a:pt x="40063" y="30257"/>
                    <a:pt x="40055" y="30240"/>
                  </a:cubicBezTo>
                  <a:cubicBezTo>
                    <a:pt x="39902" y="29968"/>
                    <a:pt x="39976" y="29630"/>
                    <a:pt x="40018" y="29390"/>
                  </a:cubicBezTo>
                  <a:cubicBezTo>
                    <a:pt x="40084" y="28977"/>
                    <a:pt x="39997" y="28572"/>
                    <a:pt x="40035" y="28168"/>
                  </a:cubicBezTo>
                  <a:cubicBezTo>
                    <a:pt x="40051" y="28015"/>
                    <a:pt x="40266" y="27797"/>
                    <a:pt x="40043" y="27623"/>
                  </a:cubicBezTo>
                  <a:cubicBezTo>
                    <a:pt x="40237" y="27503"/>
                    <a:pt x="40270" y="27404"/>
                    <a:pt x="40001" y="27342"/>
                  </a:cubicBezTo>
                  <a:cubicBezTo>
                    <a:pt x="39989" y="27342"/>
                    <a:pt x="39976" y="27259"/>
                    <a:pt x="39976" y="27259"/>
                  </a:cubicBezTo>
                  <a:cubicBezTo>
                    <a:pt x="40319" y="27152"/>
                    <a:pt x="40088" y="26888"/>
                    <a:pt x="40039" y="26789"/>
                  </a:cubicBezTo>
                  <a:cubicBezTo>
                    <a:pt x="39869" y="26471"/>
                    <a:pt x="40100" y="26181"/>
                    <a:pt x="40071" y="25864"/>
                  </a:cubicBezTo>
                  <a:cubicBezTo>
                    <a:pt x="40043" y="25587"/>
                    <a:pt x="40134" y="25240"/>
                    <a:pt x="40105" y="24931"/>
                  </a:cubicBezTo>
                  <a:cubicBezTo>
                    <a:pt x="40080" y="24687"/>
                    <a:pt x="40439" y="24422"/>
                    <a:pt x="40067" y="24199"/>
                  </a:cubicBezTo>
                  <a:cubicBezTo>
                    <a:pt x="40059" y="24195"/>
                    <a:pt x="40071" y="24134"/>
                    <a:pt x="40092" y="24113"/>
                  </a:cubicBezTo>
                  <a:cubicBezTo>
                    <a:pt x="40245" y="23972"/>
                    <a:pt x="40307" y="23852"/>
                    <a:pt x="40159" y="23634"/>
                  </a:cubicBezTo>
                  <a:cubicBezTo>
                    <a:pt x="40100" y="23547"/>
                    <a:pt x="40336" y="23332"/>
                    <a:pt x="40270" y="23134"/>
                  </a:cubicBezTo>
                  <a:cubicBezTo>
                    <a:pt x="40262" y="23114"/>
                    <a:pt x="40266" y="23089"/>
                    <a:pt x="40262" y="23069"/>
                  </a:cubicBezTo>
                  <a:cubicBezTo>
                    <a:pt x="40166" y="22787"/>
                    <a:pt x="40170" y="22486"/>
                    <a:pt x="40266" y="22185"/>
                  </a:cubicBezTo>
                  <a:cubicBezTo>
                    <a:pt x="40282" y="22139"/>
                    <a:pt x="40270" y="22061"/>
                    <a:pt x="40241" y="22032"/>
                  </a:cubicBezTo>
                  <a:cubicBezTo>
                    <a:pt x="40138" y="21950"/>
                    <a:pt x="40174" y="21859"/>
                    <a:pt x="40204" y="21764"/>
                  </a:cubicBezTo>
                  <a:cubicBezTo>
                    <a:pt x="40286" y="21487"/>
                    <a:pt x="40174" y="21211"/>
                    <a:pt x="40183" y="20929"/>
                  </a:cubicBezTo>
                  <a:cubicBezTo>
                    <a:pt x="40191" y="20670"/>
                    <a:pt x="40174" y="20405"/>
                    <a:pt x="40170" y="20145"/>
                  </a:cubicBezTo>
                  <a:cubicBezTo>
                    <a:pt x="40163" y="19819"/>
                    <a:pt x="40254" y="19476"/>
                    <a:pt x="40266" y="19138"/>
                  </a:cubicBezTo>
                  <a:cubicBezTo>
                    <a:pt x="40273" y="18943"/>
                    <a:pt x="40163" y="18779"/>
                    <a:pt x="40187" y="18572"/>
                  </a:cubicBezTo>
                  <a:cubicBezTo>
                    <a:pt x="40220" y="18328"/>
                    <a:pt x="40397" y="18040"/>
                    <a:pt x="40105" y="17821"/>
                  </a:cubicBezTo>
                  <a:cubicBezTo>
                    <a:pt x="40096" y="17817"/>
                    <a:pt x="40130" y="17717"/>
                    <a:pt x="40150" y="17717"/>
                  </a:cubicBezTo>
                  <a:cubicBezTo>
                    <a:pt x="40336" y="17693"/>
                    <a:pt x="40233" y="17590"/>
                    <a:pt x="40212" y="17510"/>
                  </a:cubicBezTo>
                  <a:cubicBezTo>
                    <a:pt x="40191" y="17424"/>
                    <a:pt x="40125" y="17321"/>
                    <a:pt x="40155" y="17263"/>
                  </a:cubicBezTo>
                  <a:cubicBezTo>
                    <a:pt x="40273" y="17032"/>
                    <a:pt x="40237" y="16809"/>
                    <a:pt x="40179" y="16574"/>
                  </a:cubicBezTo>
                  <a:cubicBezTo>
                    <a:pt x="40130" y="16371"/>
                    <a:pt x="40195" y="16161"/>
                    <a:pt x="40138" y="15946"/>
                  </a:cubicBezTo>
                  <a:cubicBezTo>
                    <a:pt x="40055" y="15648"/>
                    <a:pt x="40035" y="15330"/>
                    <a:pt x="39944" y="15038"/>
                  </a:cubicBezTo>
                  <a:cubicBezTo>
                    <a:pt x="39877" y="14815"/>
                    <a:pt x="39749" y="14596"/>
                    <a:pt x="39688" y="14381"/>
                  </a:cubicBezTo>
                  <a:cubicBezTo>
                    <a:pt x="39436" y="13518"/>
                    <a:pt x="38787" y="12969"/>
                    <a:pt x="38152" y="12437"/>
                  </a:cubicBezTo>
                  <a:cubicBezTo>
                    <a:pt x="37752" y="12106"/>
                    <a:pt x="37222" y="11920"/>
                    <a:pt x="36765" y="11660"/>
                  </a:cubicBezTo>
                  <a:cubicBezTo>
                    <a:pt x="36227" y="11355"/>
                    <a:pt x="35678" y="11094"/>
                    <a:pt x="35109" y="10876"/>
                  </a:cubicBezTo>
                  <a:cubicBezTo>
                    <a:pt x="34874" y="10784"/>
                    <a:pt x="34610" y="10670"/>
                    <a:pt x="34373" y="10670"/>
                  </a:cubicBezTo>
                  <a:cubicBezTo>
                    <a:pt x="34331" y="10670"/>
                    <a:pt x="34290" y="10674"/>
                    <a:pt x="34249" y="10682"/>
                  </a:cubicBezTo>
                  <a:cubicBezTo>
                    <a:pt x="34169" y="10697"/>
                    <a:pt x="34085" y="10704"/>
                    <a:pt x="34003" y="10704"/>
                  </a:cubicBezTo>
                  <a:cubicBezTo>
                    <a:pt x="33847" y="10704"/>
                    <a:pt x="33700" y="10679"/>
                    <a:pt x="33605" y="10644"/>
                  </a:cubicBezTo>
                  <a:cubicBezTo>
                    <a:pt x="33155" y="10480"/>
                    <a:pt x="32698" y="10413"/>
                    <a:pt x="32235" y="10375"/>
                  </a:cubicBezTo>
                  <a:cubicBezTo>
                    <a:pt x="32231" y="10314"/>
                    <a:pt x="32222" y="10252"/>
                    <a:pt x="32214" y="10190"/>
                  </a:cubicBezTo>
                  <a:cubicBezTo>
                    <a:pt x="32057" y="9142"/>
                    <a:pt x="31880" y="8092"/>
                    <a:pt x="31467" y="7101"/>
                  </a:cubicBezTo>
                  <a:cubicBezTo>
                    <a:pt x="31417" y="6986"/>
                    <a:pt x="31434" y="6838"/>
                    <a:pt x="31368" y="6730"/>
                  </a:cubicBezTo>
                  <a:cubicBezTo>
                    <a:pt x="31017" y="6164"/>
                    <a:pt x="30872" y="5508"/>
                    <a:pt x="30501" y="4934"/>
                  </a:cubicBezTo>
                  <a:cubicBezTo>
                    <a:pt x="30203" y="4475"/>
                    <a:pt x="29864" y="4063"/>
                    <a:pt x="29510" y="3667"/>
                  </a:cubicBezTo>
                  <a:cubicBezTo>
                    <a:pt x="28952" y="3038"/>
                    <a:pt x="28300" y="2506"/>
                    <a:pt x="27585" y="2064"/>
                  </a:cubicBezTo>
                  <a:cubicBezTo>
                    <a:pt x="27358" y="1928"/>
                    <a:pt x="27173" y="1680"/>
                    <a:pt x="26950" y="1626"/>
                  </a:cubicBezTo>
                  <a:cubicBezTo>
                    <a:pt x="26499" y="1511"/>
                    <a:pt x="26198" y="1094"/>
                    <a:pt x="25715" y="1085"/>
                  </a:cubicBezTo>
                  <a:cubicBezTo>
                    <a:pt x="25706" y="1085"/>
                    <a:pt x="25698" y="1077"/>
                    <a:pt x="25691" y="1069"/>
                  </a:cubicBezTo>
                  <a:cubicBezTo>
                    <a:pt x="25265" y="698"/>
                    <a:pt x="24696" y="685"/>
                    <a:pt x="24204" y="491"/>
                  </a:cubicBezTo>
                  <a:cubicBezTo>
                    <a:pt x="24032" y="423"/>
                    <a:pt x="23854" y="296"/>
                    <a:pt x="23647" y="296"/>
                  </a:cubicBezTo>
                  <a:cubicBezTo>
                    <a:pt x="23565" y="296"/>
                    <a:pt x="23479" y="315"/>
                    <a:pt x="23387" y="367"/>
                  </a:cubicBezTo>
                  <a:cubicBezTo>
                    <a:pt x="23384" y="368"/>
                    <a:pt x="23381" y="369"/>
                    <a:pt x="23377" y="369"/>
                  </a:cubicBezTo>
                  <a:cubicBezTo>
                    <a:pt x="23318" y="369"/>
                    <a:pt x="23094" y="256"/>
                    <a:pt x="22924" y="256"/>
                  </a:cubicBezTo>
                  <a:cubicBezTo>
                    <a:pt x="22899" y="256"/>
                    <a:pt x="22875" y="258"/>
                    <a:pt x="22853" y="264"/>
                  </a:cubicBezTo>
                  <a:cubicBezTo>
                    <a:pt x="22829" y="271"/>
                    <a:pt x="22806" y="274"/>
                    <a:pt x="22785" y="274"/>
                  </a:cubicBezTo>
                  <a:cubicBezTo>
                    <a:pt x="22628" y="274"/>
                    <a:pt x="22552" y="107"/>
                    <a:pt x="22408" y="107"/>
                  </a:cubicBezTo>
                  <a:cubicBezTo>
                    <a:pt x="22406" y="107"/>
                    <a:pt x="22403" y="107"/>
                    <a:pt x="22400" y="107"/>
                  </a:cubicBezTo>
                  <a:cubicBezTo>
                    <a:pt x="22263" y="113"/>
                    <a:pt x="22126" y="117"/>
                    <a:pt x="21989" y="117"/>
                  </a:cubicBezTo>
                  <a:cubicBezTo>
                    <a:pt x="21716" y="117"/>
                    <a:pt x="21445" y="99"/>
                    <a:pt x="21186" y="33"/>
                  </a:cubicBezTo>
                  <a:cubicBezTo>
                    <a:pt x="21110" y="15"/>
                    <a:pt x="21024" y="7"/>
                    <a:pt x="20944" y="7"/>
                  </a:cubicBezTo>
                  <a:cubicBezTo>
                    <a:pt x="20804" y="7"/>
                    <a:pt x="20679" y="30"/>
                    <a:pt x="20653" y="62"/>
                  </a:cubicBezTo>
                  <a:cubicBezTo>
                    <a:pt x="20618" y="99"/>
                    <a:pt x="20586" y="113"/>
                    <a:pt x="20555" y="113"/>
                  </a:cubicBezTo>
                  <a:cubicBezTo>
                    <a:pt x="20469" y="113"/>
                    <a:pt x="20398" y="0"/>
                    <a:pt x="20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9;p59"/>
            <p:cNvSpPr/>
            <p:nvPr/>
          </p:nvSpPr>
          <p:spPr>
            <a:xfrm>
              <a:off x="3884535" y="3945774"/>
              <a:ext cx="569310" cy="17750"/>
            </a:xfrm>
            <a:custGeom>
              <a:avLst/>
              <a:gdLst/>
              <a:ahLst/>
              <a:cxnLst/>
              <a:rect l="l" t="t" r="r" b="b"/>
              <a:pathLst>
                <a:path w="28866" h="900" extrusionOk="0">
                  <a:moveTo>
                    <a:pt x="23789" y="0"/>
                  </a:moveTo>
                  <a:cubicBezTo>
                    <a:pt x="23676" y="0"/>
                    <a:pt x="23562" y="2"/>
                    <a:pt x="23448" y="7"/>
                  </a:cubicBezTo>
                  <a:cubicBezTo>
                    <a:pt x="23231" y="13"/>
                    <a:pt x="23013" y="15"/>
                    <a:pt x="22795" y="15"/>
                  </a:cubicBezTo>
                  <a:cubicBezTo>
                    <a:pt x="22461" y="15"/>
                    <a:pt x="22127" y="11"/>
                    <a:pt x="21797" y="11"/>
                  </a:cubicBezTo>
                  <a:cubicBezTo>
                    <a:pt x="21081" y="11"/>
                    <a:pt x="20366" y="3"/>
                    <a:pt x="19650" y="3"/>
                  </a:cubicBezTo>
                  <a:cubicBezTo>
                    <a:pt x="19292" y="3"/>
                    <a:pt x="18935" y="5"/>
                    <a:pt x="18577" y="11"/>
                  </a:cubicBezTo>
                  <a:cubicBezTo>
                    <a:pt x="18535" y="12"/>
                    <a:pt x="18493" y="12"/>
                    <a:pt x="18452" y="12"/>
                  </a:cubicBezTo>
                  <a:cubicBezTo>
                    <a:pt x="18229" y="12"/>
                    <a:pt x="18007" y="2"/>
                    <a:pt x="17784" y="2"/>
                  </a:cubicBezTo>
                  <a:cubicBezTo>
                    <a:pt x="17643" y="2"/>
                    <a:pt x="17502" y="6"/>
                    <a:pt x="17359" y="19"/>
                  </a:cubicBezTo>
                  <a:cubicBezTo>
                    <a:pt x="17162" y="37"/>
                    <a:pt x="16948" y="69"/>
                    <a:pt x="16735" y="69"/>
                  </a:cubicBezTo>
                  <a:cubicBezTo>
                    <a:pt x="16662" y="69"/>
                    <a:pt x="16589" y="66"/>
                    <a:pt x="16517" y="56"/>
                  </a:cubicBezTo>
                  <a:cubicBezTo>
                    <a:pt x="16303" y="29"/>
                    <a:pt x="16088" y="19"/>
                    <a:pt x="15873" y="19"/>
                  </a:cubicBezTo>
                  <a:cubicBezTo>
                    <a:pt x="15566" y="19"/>
                    <a:pt x="15259" y="39"/>
                    <a:pt x="14960" y="56"/>
                  </a:cubicBezTo>
                  <a:cubicBezTo>
                    <a:pt x="14356" y="93"/>
                    <a:pt x="13758" y="60"/>
                    <a:pt x="13155" y="106"/>
                  </a:cubicBezTo>
                  <a:cubicBezTo>
                    <a:pt x="12701" y="139"/>
                    <a:pt x="12239" y="127"/>
                    <a:pt x="11776" y="155"/>
                  </a:cubicBezTo>
                  <a:cubicBezTo>
                    <a:pt x="11343" y="176"/>
                    <a:pt x="10905" y="155"/>
                    <a:pt x="10467" y="197"/>
                  </a:cubicBezTo>
                  <a:cubicBezTo>
                    <a:pt x="10323" y="211"/>
                    <a:pt x="10177" y="216"/>
                    <a:pt x="10030" y="216"/>
                  </a:cubicBezTo>
                  <a:cubicBezTo>
                    <a:pt x="9817" y="216"/>
                    <a:pt x="9601" y="207"/>
                    <a:pt x="9386" y="207"/>
                  </a:cubicBezTo>
                  <a:cubicBezTo>
                    <a:pt x="9328" y="207"/>
                    <a:pt x="9270" y="207"/>
                    <a:pt x="9212" y="209"/>
                  </a:cubicBezTo>
                  <a:cubicBezTo>
                    <a:pt x="8755" y="224"/>
                    <a:pt x="8291" y="261"/>
                    <a:pt x="7832" y="261"/>
                  </a:cubicBezTo>
                  <a:cubicBezTo>
                    <a:pt x="7769" y="261"/>
                    <a:pt x="7706" y="260"/>
                    <a:pt x="7643" y="258"/>
                  </a:cubicBezTo>
                  <a:cubicBezTo>
                    <a:pt x="7568" y="256"/>
                    <a:pt x="7493" y="255"/>
                    <a:pt x="7418" y="255"/>
                  </a:cubicBezTo>
                  <a:cubicBezTo>
                    <a:pt x="6890" y="255"/>
                    <a:pt x="6366" y="309"/>
                    <a:pt x="5840" y="309"/>
                  </a:cubicBezTo>
                  <a:cubicBezTo>
                    <a:pt x="5809" y="309"/>
                    <a:pt x="5778" y="308"/>
                    <a:pt x="5748" y="308"/>
                  </a:cubicBezTo>
                  <a:cubicBezTo>
                    <a:pt x="5742" y="308"/>
                    <a:pt x="5736" y="308"/>
                    <a:pt x="5730" y="308"/>
                  </a:cubicBezTo>
                  <a:cubicBezTo>
                    <a:pt x="5463" y="308"/>
                    <a:pt x="5189" y="376"/>
                    <a:pt x="4927" y="376"/>
                  </a:cubicBezTo>
                  <a:cubicBezTo>
                    <a:pt x="4863" y="376"/>
                    <a:pt x="4799" y="372"/>
                    <a:pt x="4736" y="362"/>
                  </a:cubicBezTo>
                  <a:cubicBezTo>
                    <a:pt x="4553" y="333"/>
                    <a:pt x="4371" y="326"/>
                    <a:pt x="4189" y="326"/>
                  </a:cubicBezTo>
                  <a:cubicBezTo>
                    <a:pt x="3978" y="326"/>
                    <a:pt x="3767" y="336"/>
                    <a:pt x="3557" y="336"/>
                  </a:cubicBezTo>
                  <a:cubicBezTo>
                    <a:pt x="3494" y="336"/>
                    <a:pt x="3432" y="335"/>
                    <a:pt x="3370" y="333"/>
                  </a:cubicBezTo>
                  <a:cubicBezTo>
                    <a:pt x="2589" y="312"/>
                    <a:pt x="1801" y="300"/>
                    <a:pt x="1016" y="296"/>
                  </a:cubicBezTo>
                  <a:cubicBezTo>
                    <a:pt x="941" y="296"/>
                    <a:pt x="865" y="295"/>
                    <a:pt x="788" y="295"/>
                  </a:cubicBezTo>
                  <a:cubicBezTo>
                    <a:pt x="575" y="295"/>
                    <a:pt x="356" y="306"/>
                    <a:pt x="153" y="390"/>
                  </a:cubicBezTo>
                  <a:cubicBezTo>
                    <a:pt x="54" y="436"/>
                    <a:pt x="33" y="485"/>
                    <a:pt x="17" y="564"/>
                  </a:cubicBezTo>
                  <a:cubicBezTo>
                    <a:pt x="0" y="663"/>
                    <a:pt x="103" y="659"/>
                    <a:pt x="149" y="704"/>
                  </a:cubicBezTo>
                  <a:cubicBezTo>
                    <a:pt x="226" y="777"/>
                    <a:pt x="307" y="797"/>
                    <a:pt x="390" y="797"/>
                  </a:cubicBezTo>
                  <a:cubicBezTo>
                    <a:pt x="499" y="797"/>
                    <a:pt x="611" y="762"/>
                    <a:pt x="720" y="762"/>
                  </a:cubicBezTo>
                  <a:cubicBezTo>
                    <a:pt x="742" y="762"/>
                    <a:pt x="763" y="763"/>
                    <a:pt x="785" y="767"/>
                  </a:cubicBezTo>
                  <a:cubicBezTo>
                    <a:pt x="1140" y="818"/>
                    <a:pt x="1506" y="857"/>
                    <a:pt x="1868" y="857"/>
                  </a:cubicBezTo>
                  <a:cubicBezTo>
                    <a:pt x="1885" y="857"/>
                    <a:pt x="1903" y="857"/>
                    <a:pt x="1920" y="857"/>
                  </a:cubicBezTo>
                  <a:cubicBezTo>
                    <a:pt x="1943" y="857"/>
                    <a:pt x="1967" y="857"/>
                    <a:pt x="1991" y="857"/>
                  </a:cubicBezTo>
                  <a:cubicBezTo>
                    <a:pt x="2357" y="857"/>
                    <a:pt x="2723" y="882"/>
                    <a:pt x="3088" y="882"/>
                  </a:cubicBezTo>
                  <a:cubicBezTo>
                    <a:pt x="3111" y="882"/>
                    <a:pt x="3135" y="882"/>
                    <a:pt x="3158" y="882"/>
                  </a:cubicBezTo>
                  <a:cubicBezTo>
                    <a:pt x="3241" y="882"/>
                    <a:pt x="3319" y="888"/>
                    <a:pt x="3399" y="888"/>
                  </a:cubicBezTo>
                  <a:cubicBezTo>
                    <a:pt x="3472" y="888"/>
                    <a:pt x="3546" y="883"/>
                    <a:pt x="3625" y="861"/>
                  </a:cubicBezTo>
                  <a:cubicBezTo>
                    <a:pt x="3648" y="855"/>
                    <a:pt x="3672" y="852"/>
                    <a:pt x="3696" y="852"/>
                  </a:cubicBezTo>
                  <a:cubicBezTo>
                    <a:pt x="3801" y="852"/>
                    <a:pt x="3916" y="899"/>
                    <a:pt x="4028" y="899"/>
                  </a:cubicBezTo>
                  <a:cubicBezTo>
                    <a:pt x="4099" y="899"/>
                    <a:pt x="4169" y="880"/>
                    <a:pt x="4233" y="816"/>
                  </a:cubicBezTo>
                  <a:cubicBezTo>
                    <a:pt x="4314" y="858"/>
                    <a:pt x="4398" y="871"/>
                    <a:pt x="4483" y="871"/>
                  </a:cubicBezTo>
                  <a:cubicBezTo>
                    <a:pt x="4645" y="871"/>
                    <a:pt x="4813" y="822"/>
                    <a:pt x="4976" y="822"/>
                  </a:cubicBezTo>
                  <a:cubicBezTo>
                    <a:pt x="5075" y="822"/>
                    <a:pt x="5171" y="840"/>
                    <a:pt x="5264" y="899"/>
                  </a:cubicBezTo>
                  <a:cubicBezTo>
                    <a:pt x="5401" y="817"/>
                    <a:pt x="5545" y="793"/>
                    <a:pt x="5691" y="793"/>
                  </a:cubicBezTo>
                  <a:cubicBezTo>
                    <a:pt x="5894" y="793"/>
                    <a:pt x="6104" y="839"/>
                    <a:pt x="6315" y="839"/>
                  </a:cubicBezTo>
                  <a:cubicBezTo>
                    <a:pt x="6392" y="839"/>
                    <a:pt x="6468" y="833"/>
                    <a:pt x="6545" y="816"/>
                  </a:cubicBezTo>
                  <a:cubicBezTo>
                    <a:pt x="6719" y="779"/>
                    <a:pt x="6907" y="763"/>
                    <a:pt x="7099" y="763"/>
                  </a:cubicBezTo>
                  <a:cubicBezTo>
                    <a:pt x="7340" y="763"/>
                    <a:pt x="7587" y="789"/>
                    <a:pt x="7821" y="832"/>
                  </a:cubicBezTo>
                  <a:cubicBezTo>
                    <a:pt x="7839" y="835"/>
                    <a:pt x="7856" y="837"/>
                    <a:pt x="7872" y="837"/>
                  </a:cubicBezTo>
                  <a:cubicBezTo>
                    <a:pt x="8007" y="837"/>
                    <a:pt x="8097" y="736"/>
                    <a:pt x="8237" y="736"/>
                  </a:cubicBezTo>
                  <a:cubicBezTo>
                    <a:pt x="8256" y="736"/>
                    <a:pt x="8275" y="738"/>
                    <a:pt x="8296" y="742"/>
                  </a:cubicBezTo>
                  <a:cubicBezTo>
                    <a:pt x="8413" y="763"/>
                    <a:pt x="8531" y="769"/>
                    <a:pt x="8651" y="769"/>
                  </a:cubicBezTo>
                  <a:cubicBezTo>
                    <a:pt x="8792" y="769"/>
                    <a:pt x="8934" y="761"/>
                    <a:pt x="9076" y="761"/>
                  </a:cubicBezTo>
                  <a:cubicBezTo>
                    <a:pt x="9202" y="761"/>
                    <a:pt x="9327" y="767"/>
                    <a:pt x="9451" y="792"/>
                  </a:cubicBezTo>
                  <a:cubicBezTo>
                    <a:pt x="9466" y="794"/>
                    <a:pt x="9482" y="796"/>
                    <a:pt x="9498" y="796"/>
                  </a:cubicBezTo>
                  <a:cubicBezTo>
                    <a:pt x="9549" y="796"/>
                    <a:pt x="9604" y="784"/>
                    <a:pt x="9654" y="775"/>
                  </a:cubicBezTo>
                  <a:cubicBezTo>
                    <a:pt x="10104" y="684"/>
                    <a:pt x="10571" y="729"/>
                    <a:pt x="11033" y="692"/>
                  </a:cubicBezTo>
                  <a:cubicBezTo>
                    <a:pt x="11178" y="680"/>
                    <a:pt x="11324" y="676"/>
                    <a:pt x="11472" y="676"/>
                  </a:cubicBezTo>
                  <a:cubicBezTo>
                    <a:pt x="11734" y="676"/>
                    <a:pt x="11999" y="689"/>
                    <a:pt x="12261" y="689"/>
                  </a:cubicBezTo>
                  <a:cubicBezTo>
                    <a:pt x="12307" y="689"/>
                    <a:pt x="12353" y="688"/>
                    <a:pt x="12399" y="688"/>
                  </a:cubicBezTo>
                  <a:cubicBezTo>
                    <a:pt x="13017" y="677"/>
                    <a:pt x="13635" y="646"/>
                    <a:pt x="14250" y="646"/>
                  </a:cubicBezTo>
                  <a:cubicBezTo>
                    <a:pt x="14321" y="646"/>
                    <a:pt x="14393" y="646"/>
                    <a:pt x="14464" y="647"/>
                  </a:cubicBezTo>
                  <a:cubicBezTo>
                    <a:pt x="14479" y="647"/>
                    <a:pt x="14494" y="647"/>
                    <a:pt x="14509" y="647"/>
                  </a:cubicBezTo>
                  <a:cubicBezTo>
                    <a:pt x="14812" y="647"/>
                    <a:pt x="15115" y="625"/>
                    <a:pt x="15418" y="625"/>
                  </a:cubicBezTo>
                  <a:cubicBezTo>
                    <a:pt x="15628" y="625"/>
                    <a:pt x="15837" y="635"/>
                    <a:pt x="16046" y="672"/>
                  </a:cubicBezTo>
                  <a:cubicBezTo>
                    <a:pt x="16061" y="674"/>
                    <a:pt x="16076" y="675"/>
                    <a:pt x="16090" y="675"/>
                  </a:cubicBezTo>
                  <a:cubicBezTo>
                    <a:pt x="16243" y="675"/>
                    <a:pt x="16380" y="563"/>
                    <a:pt x="16512" y="563"/>
                  </a:cubicBezTo>
                  <a:cubicBezTo>
                    <a:pt x="16529" y="563"/>
                    <a:pt x="16545" y="565"/>
                    <a:pt x="16561" y="569"/>
                  </a:cubicBezTo>
                  <a:cubicBezTo>
                    <a:pt x="16668" y="592"/>
                    <a:pt x="16773" y="600"/>
                    <a:pt x="16877" y="600"/>
                  </a:cubicBezTo>
                  <a:cubicBezTo>
                    <a:pt x="17134" y="600"/>
                    <a:pt x="17386" y="551"/>
                    <a:pt x="17640" y="551"/>
                  </a:cubicBezTo>
                  <a:cubicBezTo>
                    <a:pt x="17685" y="551"/>
                    <a:pt x="17730" y="552"/>
                    <a:pt x="17775" y="556"/>
                  </a:cubicBezTo>
                  <a:cubicBezTo>
                    <a:pt x="17834" y="561"/>
                    <a:pt x="17893" y="562"/>
                    <a:pt x="17952" y="562"/>
                  </a:cubicBezTo>
                  <a:cubicBezTo>
                    <a:pt x="18210" y="562"/>
                    <a:pt x="18466" y="525"/>
                    <a:pt x="18720" y="525"/>
                  </a:cubicBezTo>
                  <a:cubicBezTo>
                    <a:pt x="18802" y="525"/>
                    <a:pt x="18883" y="529"/>
                    <a:pt x="18964" y="539"/>
                  </a:cubicBezTo>
                  <a:cubicBezTo>
                    <a:pt x="19113" y="560"/>
                    <a:pt x="19260" y="565"/>
                    <a:pt x="19405" y="565"/>
                  </a:cubicBezTo>
                  <a:cubicBezTo>
                    <a:pt x="19568" y="565"/>
                    <a:pt x="19729" y="559"/>
                    <a:pt x="19892" y="559"/>
                  </a:cubicBezTo>
                  <a:cubicBezTo>
                    <a:pt x="19928" y="559"/>
                    <a:pt x="19964" y="559"/>
                    <a:pt x="20001" y="560"/>
                  </a:cubicBezTo>
                  <a:cubicBezTo>
                    <a:pt x="20151" y="562"/>
                    <a:pt x="20306" y="562"/>
                    <a:pt x="20461" y="562"/>
                  </a:cubicBezTo>
                  <a:cubicBezTo>
                    <a:pt x="20616" y="562"/>
                    <a:pt x="20771" y="562"/>
                    <a:pt x="20921" y="564"/>
                  </a:cubicBezTo>
                  <a:cubicBezTo>
                    <a:pt x="21314" y="564"/>
                    <a:pt x="21719" y="601"/>
                    <a:pt x="22111" y="601"/>
                  </a:cubicBezTo>
                  <a:cubicBezTo>
                    <a:pt x="22561" y="597"/>
                    <a:pt x="23015" y="593"/>
                    <a:pt x="23465" y="548"/>
                  </a:cubicBezTo>
                  <a:cubicBezTo>
                    <a:pt x="23524" y="542"/>
                    <a:pt x="23585" y="540"/>
                    <a:pt x="23646" y="540"/>
                  </a:cubicBezTo>
                  <a:cubicBezTo>
                    <a:pt x="23904" y="540"/>
                    <a:pt x="24180" y="581"/>
                    <a:pt x="24444" y="597"/>
                  </a:cubicBezTo>
                  <a:cubicBezTo>
                    <a:pt x="24960" y="630"/>
                    <a:pt x="25472" y="630"/>
                    <a:pt x="25984" y="684"/>
                  </a:cubicBezTo>
                  <a:cubicBezTo>
                    <a:pt x="26504" y="737"/>
                    <a:pt x="27029" y="729"/>
                    <a:pt x="27549" y="811"/>
                  </a:cubicBezTo>
                  <a:cubicBezTo>
                    <a:pt x="27729" y="839"/>
                    <a:pt x="27911" y="868"/>
                    <a:pt x="28087" y="868"/>
                  </a:cubicBezTo>
                  <a:cubicBezTo>
                    <a:pt x="28368" y="868"/>
                    <a:pt x="28635" y="794"/>
                    <a:pt x="28866" y="523"/>
                  </a:cubicBezTo>
                  <a:lnTo>
                    <a:pt x="28866" y="523"/>
                  </a:lnTo>
                  <a:cubicBezTo>
                    <a:pt x="28860" y="523"/>
                    <a:pt x="28853" y="524"/>
                    <a:pt x="28848" y="524"/>
                  </a:cubicBezTo>
                  <a:cubicBezTo>
                    <a:pt x="28674" y="524"/>
                    <a:pt x="28650" y="361"/>
                    <a:pt x="28477" y="346"/>
                  </a:cubicBezTo>
                  <a:cubicBezTo>
                    <a:pt x="28024" y="308"/>
                    <a:pt x="27574" y="230"/>
                    <a:pt x="27124" y="192"/>
                  </a:cubicBezTo>
                  <a:cubicBezTo>
                    <a:pt x="26537" y="139"/>
                    <a:pt x="25951" y="102"/>
                    <a:pt x="25369" y="68"/>
                  </a:cubicBezTo>
                  <a:cubicBezTo>
                    <a:pt x="24843" y="41"/>
                    <a:pt x="24314" y="0"/>
                    <a:pt x="23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6502637" y="3360419"/>
            <a:ext cx="971741" cy="246221"/>
          </a:xfrm>
          <a:prstGeom prst="rect">
            <a:avLst/>
          </a:prstGeom>
          <a:noFill/>
        </p:spPr>
        <p:txBody>
          <a:bodyPr wrap="none" rtlCol="0">
            <a:spAutoFit/>
          </a:bodyPr>
          <a:lstStyle/>
          <a:p>
            <a:r>
              <a:rPr lang="en-US" sz="1000" smtClean="0">
                <a:solidFill>
                  <a:schemeClr val="accent1"/>
                </a:solidFill>
              </a:rPr>
              <a:t>Trưởng nhóm</a:t>
            </a:r>
            <a:endParaRPr lang="en-US" sz="1000">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anim calcmode="lin" valueType="num">
                                      <p:cBhvr>
                                        <p:cTn id="8" dur="1000" fill="hold"/>
                                        <p:tgtEl>
                                          <p:spTgt spid="406"/>
                                        </p:tgtEl>
                                        <p:attrNameLst>
                                          <p:attrName>ppt_x</p:attrName>
                                        </p:attrNameLst>
                                      </p:cBhvr>
                                      <p:tavLst>
                                        <p:tav tm="0">
                                          <p:val>
                                            <p:strVal val="#ppt_x"/>
                                          </p:val>
                                        </p:tav>
                                        <p:tav tm="100000">
                                          <p:val>
                                            <p:strVal val="#ppt_x"/>
                                          </p:val>
                                        </p:tav>
                                      </p:tavLst>
                                    </p:anim>
                                    <p:anim calcmode="lin" valueType="num">
                                      <p:cBhvr>
                                        <p:cTn id="9" dur="1000" fill="hold"/>
                                        <p:tgtEl>
                                          <p:spTgt spid="4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05">
                                            <p:txEl>
                                              <p:pRg st="0" end="0"/>
                                            </p:txEl>
                                          </p:spTgt>
                                        </p:tgtEl>
                                        <p:attrNameLst>
                                          <p:attrName>style.visibility</p:attrName>
                                        </p:attrNameLst>
                                      </p:cBhvr>
                                      <p:to>
                                        <p:strVal val="visible"/>
                                      </p:to>
                                    </p:set>
                                    <p:animEffect transition="in" filter="wipe(down)">
                                      <p:cBhvr>
                                        <p:cTn id="14" dur="500"/>
                                        <p:tgtEl>
                                          <p:spTgt spid="405">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05">
                                            <p:txEl>
                                              <p:pRg st="1" end="1"/>
                                            </p:txEl>
                                          </p:spTgt>
                                        </p:tgtEl>
                                        <p:attrNameLst>
                                          <p:attrName>style.visibility</p:attrName>
                                        </p:attrNameLst>
                                      </p:cBhvr>
                                      <p:to>
                                        <p:strVal val="visible"/>
                                      </p:to>
                                    </p:set>
                                    <p:animEffect transition="in" filter="wipe(down)">
                                      <p:cBhvr>
                                        <p:cTn id="17" dur="500"/>
                                        <p:tgtEl>
                                          <p:spTgt spid="405">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05">
                                            <p:txEl>
                                              <p:pRg st="2" end="2"/>
                                            </p:txEl>
                                          </p:spTgt>
                                        </p:tgtEl>
                                        <p:attrNameLst>
                                          <p:attrName>style.visibility</p:attrName>
                                        </p:attrNameLst>
                                      </p:cBhvr>
                                      <p:to>
                                        <p:strVal val="visible"/>
                                      </p:to>
                                    </p:set>
                                    <p:animEffect transition="in" filter="wipe(down)">
                                      <p:cBhvr>
                                        <p:cTn id="20" dur="500"/>
                                        <p:tgtEl>
                                          <p:spTgt spid="405">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5">
                                            <p:txEl>
                                              <p:pRg st="3" end="3"/>
                                            </p:txEl>
                                          </p:spTgt>
                                        </p:tgtEl>
                                        <p:attrNameLst>
                                          <p:attrName>style.visibility</p:attrName>
                                        </p:attrNameLst>
                                      </p:cBhvr>
                                      <p:to>
                                        <p:strVal val="visible"/>
                                      </p:to>
                                    </p:set>
                                    <p:animEffect transition="in" filter="wipe(down)">
                                      <p:cBhvr>
                                        <p:cTn id="23" dur="500"/>
                                        <p:tgtEl>
                                          <p:spTgt spid="405">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5">
                                            <p:txEl>
                                              <p:pRg st="4" end="4"/>
                                            </p:txEl>
                                          </p:spTgt>
                                        </p:tgtEl>
                                        <p:attrNameLst>
                                          <p:attrName>style.visibility</p:attrName>
                                        </p:attrNameLst>
                                      </p:cBhvr>
                                      <p:to>
                                        <p:strVal val="visible"/>
                                      </p:to>
                                    </p:set>
                                    <p:animEffect transition="in" filter="wipe(down)">
                                      <p:cBhvr>
                                        <p:cTn id="26" dur="500"/>
                                        <p:tgtEl>
                                          <p:spTgt spid="405">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5">
                                            <p:txEl>
                                              <p:pRg st="5" end="5"/>
                                            </p:txEl>
                                          </p:spTgt>
                                        </p:tgtEl>
                                        <p:attrNameLst>
                                          <p:attrName>style.visibility</p:attrName>
                                        </p:attrNameLst>
                                      </p:cBhvr>
                                      <p:to>
                                        <p:strVal val="visible"/>
                                      </p:to>
                                    </p:set>
                                    <p:animEffect transition="in" filter="wipe(down)">
                                      <p:cBhvr>
                                        <p:cTn id="29" dur="500"/>
                                        <p:tgtEl>
                                          <p:spTgt spid="405">
                                            <p:txEl>
                                              <p:pRg st="5" end="5"/>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05">
                                            <p:txEl>
                                              <p:pRg st="6" end="6"/>
                                            </p:txEl>
                                          </p:spTgt>
                                        </p:tgtEl>
                                        <p:attrNameLst>
                                          <p:attrName>style.visibility</p:attrName>
                                        </p:attrNameLst>
                                      </p:cBhvr>
                                      <p:to>
                                        <p:strVal val="visible"/>
                                      </p:to>
                                    </p:set>
                                    <p:animEffect transition="in" filter="wipe(down)">
                                      <p:cBhvr>
                                        <p:cTn id="32" dur="500"/>
                                        <p:tgtEl>
                                          <p:spTgt spid="405">
                                            <p:txEl>
                                              <p:pRg st="6" end="6"/>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animEffect transition="in" filter="wipe(down)">
                                      <p:cBhvr>
                                        <p:cTn id="35" dur="500"/>
                                        <p:tgtEl>
                                          <p:spTgt spid="40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1000"/>
                                        <p:tgtEl>
                                          <p:spTgt spid="72"/>
                                        </p:tgtEl>
                                      </p:cBhvr>
                                    </p:animEffect>
                                    <p:anim calcmode="lin" valueType="num">
                                      <p:cBhvr>
                                        <p:cTn id="41" dur="1000" fill="hold"/>
                                        <p:tgtEl>
                                          <p:spTgt spid="72"/>
                                        </p:tgtEl>
                                        <p:attrNameLst>
                                          <p:attrName>ppt_x</p:attrName>
                                        </p:attrNameLst>
                                      </p:cBhvr>
                                      <p:tavLst>
                                        <p:tav tm="0">
                                          <p:val>
                                            <p:strVal val="#ppt_x"/>
                                          </p:val>
                                        </p:tav>
                                        <p:tav tm="100000">
                                          <p:val>
                                            <p:strVal val="#ppt_x"/>
                                          </p:val>
                                        </p:tav>
                                      </p:tavLst>
                                    </p:anim>
                                    <p:anim calcmode="lin" valueType="num">
                                      <p:cBhvr>
                                        <p:cTn id="42" dur="1000" fill="hold"/>
                                        <p:tgtEl>
                                          <p:spTgt spid="7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1000"/>
                                        <p:tgtEl>
                                          <p:spTgt spid="65"/>
                                        </p:tgtEl>
                                      </p:cBhvr>
                                    </p:animEffect>
                                    <p:anim calcmode="lin" valueType="num">
                                      <p:cBhvr>
                                        <p:cTn id="46" dur="1000" fill="hold"/>
                                        <p:tgtEl>
                                          <p:spTgt spid="65"/>
                                        </p:tgtEl>
                                        <p:attrNameLst>
                                          <p:attrName>ppt_x</p:attrName>
                                        </p:attrNameLst>
                                      </p:cBhvr>
                                      <p:tavLst>
                                        <p:tav tm="0">
                                          <p:val>
                                            <p:strVal val="#ppt_x"/>
                                          </p:val>
                                        </p:tav>
                                        <p:tav tm="100000">
                                          <p:val>
                                            <p:strVal val="#ppt_x"/>
                                          </p:val>
                                        </p:tav>
                                      </p:tavLst>
                                    </p:anim>
                                    <p:anim calcmode="lin" valueType="num">
                                      <p:cBhvr>
                                        <p:cTn id="47" dur="1000" fill="hold"/>
                                        <p:tgtEl>
                                          <p:spTgt spid="6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1000"/>
                                        <p:tgtEl>
                                          <p:spTgt spid="2"/>
                                        </p:tgtEl>
                                      </p:cBhvr>
                                    </p:animEffect>
                                    <p:anim calcmode="lin" valueType="num">
                                      <p:cBhvr>
                                        <p:cTn id="51" dur="1000" fill="hold"/>
                                        <p:tgtEl>
                                          <p:spTgt spid="2"/>
                                        </p:tgtEl>
                                        <p:attrNameLst>
                                          <p:attrName>ppt_x</p:attrName>
                                        </p:attrNameLst>
                                      </p:cBhvr>
                                      <p:tavLst>
                                        <p:tav tm="0">
                                          <p:val>
                                            <p:strVal val="#ppt_x"/>
                                          </p:val>
                                        </p:tav>
                                        <p:tav tm="100000">
                                          <p:val>
                                            <p:strVal val="#ppt_x"/>
                                          </p:val>
                                        </p:tav>
                                      </p:tavLst>
                                    </p:anim>
                                    <p:anim calcmode="lin" valueType="num">
                                      <p:cBhvr>
                                        <p:cTn id="5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build="p"/>
      <p:bldP spid="40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subTitle" idx="1"/>
          </p:nvPr>
        </p:nvSpPr>
        <p:spPr>
          <a:xfrm>
            <a:off x="1211717" y="1548020"/>
            <a:ext cx="5981376" cy="3448157"/>
          </a:xfrm>
          <a:prstGeom prst="rect">
            <a:avLst/>
          </a:prstGeom>
        </p:spPr>
        <p:txBody>
          <a:bodyPr spcFirstLastPara="1" wrap="square" lIns="0" tIns="0" rIns="0" bIns="0" anchor="t" anchorCtr="0">
            <a:noAutofit/>
          </a:bodyPr>
          <a:lstStyle/>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Họ tên: </a:t>
            </a:r>
            <a:r>
              <a:rPr lang="en-US" sz="2400" smtClean="0"/>
              <a:t>Đặng Đoàn Khánh Duy</a:t>
            </a:r>
          </a:p>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Chịu trách nhiệm trong đề tài: </a:t>
            </a:r>
            <a:r>
              <a:rPr lang="en-US" sz="2400" smtClean="0"/>
              <a:t>Thiết kế giao diện, thiết kế database, viết báo cáo, kiểm lỗi</a:t>
            </a:r>
          </a:p>
          <a:p>
            <a:pPr marL="285750" lvl="0" indent="-285750" algn="l" rtl="0">
              <a:spcBef>
                <a:spcPts val="0"/>
              </a:spcBef>
              <a:spcAft>
                <a:spcPts val="0"/>
              </a:spcAft>
              <a:buClr>
                <a:srgbClr val="FF0000"/>
              </a:buClr>
              <a:buSzPts val="1100"/>
              <a:buFont typeface="Wingdings" panose="05000000000000000000" pitchFamily="2" charset="2"/>
              <a:buChar char="q"/>
            </a:pPr>
            <a:r>
              <a:rPr lang="en-US" sz="2400" smtClean="0">
                <a:solidFill>
                  <a:schemeClr val="accent1"/>
                </a:solidFill>
              </a:rPr>
              <a:t>Các form, report thực hiện: </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Sản phẩm</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Đăng nhập</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Đăng ký</a:t>
            </a:r>
          </a:p>
          <a:p>
            <a:pPr marL="285750" lvl="0" indent="-285750" algn="l" rtl="0">
              <a:spcBef>
                <a:spcPts val="0"/>
              </a:spcBef>
              <a:spcAft>
                <a:spcPts val="0"/>
              </a:spcAft>
              <a:buClr>
                <a:schemeClr val="dk1"/>
              </a:buClr>
              <a:buSzPts val="1100"/>
              <a:buFont typeface="Arial" panose="020B0604020202020204" pitchFamily="34" charset="0"/>
              <a:buChar char="•"/>
            </a:pPr>
            <a:r>
              <a:rPr lang="en-US" sz="2400" smtClean="0"/>
              <a:t>- Form Loại xe</a:t>
            </a:r>
          </a:p>
          <a:p>
            <a:pPr marL="0" lvl="0" indent="0" algn="l" rtl="0">
              <a:spcBef>
                <a:spcPts val="0"/>
              </a:spcBef>
              <a:spcAft>
                <a:spcPts val="0"/>
              </a:spcAft>
              <a:buClr>
                <a:schemeClr val="dk1"/>
              </a:buClr>
              <a:buSzPts val="1100"/>
            </a:pPr>
            <a:endParaRPr lang="en-US" smtClean="0"/>
          </a:p>
          <a:p>
            <a:pPr marL="285750" lvl="0" indent="-285750" algn="l" rtl="0">
              <a:spcBef>
                <a:spcPts val="0"/>
              </a:spcBef>
              <a:spcAft>
                <a:spcPts val="0"/>
              </a:spcAft>
              <a:buClr>
                <a:schemeClr val="dk1"/>
              </a:buClr>
              <a:buSzPts val="1100"/>
              <a:buFont typeface="Arial" panose="020B0604020202020204" pitchFamily="34" charset="0"/>
              <a:buChar char="•"/>
            </a:pPr>
            <a:endParaRPr lang="en-US" smtClean="0"/>
          </a:p>
        </p:txBody>
      </p:sp>
      <p:sp>
        <p:nvSpPr>
          <p:cNvPr id="406" name="Google Shape;406;p29"/>
          <p:cNvSpPr txBox="1">
            <a:spLocks noGrp="1"/>
          </p:cNvSpPr>
          <p:nvPr>
            <p:ph type="title"/>
          </p:nvPr>
        </p:nvSpPr>
        <p:spPr>
          <a:xfrm>
            <a:off x="1252882" y="174400"/>
            <a:ext cx="6444670" cy="1173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smtClean="0">
                <a:solidFill>
                  <a:schemeClr val="bg2">
                    <a:lumMod val="75000"/>
                  </a:schemeClr>
                </a:solidFill>
                <a:latin typeface="+mj-lt"/>
              </a:rPr>
              <a:t>GIỚI THIỆU THÀNH VIÊN</a:t>
            </a:r>
            <a:endParaRPr sz="3600">
              <a:solidFill>
                <a:schemeClr val="bg2">
                  <a:lumMod val="75000"/>
                </a:schemeClr>
              </a:solidFill>
              <a:latin typeface="+mj-lt"/>
            </a:endParaRPr>
          </a:p>
        </p:txBody>
      </p:sp>
      <p:grpSp>
        <p:nvGrpSpPr>
          <p:cNvPr id="407" name="Google Shape;407;p29"/>
          <p:cNvGrpSpPr/>
          <p:nvPr/>
        </p:nvGrpSpPr>
        <p:grpSpPr>
          <a:xfrm>
            <a:off x="7444636" y="1703292"/>
            <a:ext cx="1102270" cy="1241171"/>
            <a:chOff x="6548464" y="589964"/>
            <a:chExt cx="1102270" cy="1241171"/>
          </a:xfrm>
        </p:grpSpPr>
        <p:sp>
          <p:nvSpPr>
            <p:cNvPr id="408" name="Google Shape;408;p29"/>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9"/>
            <p:cNvGrpSpPr/>
            <p:nvPr/>
          </p:nvGrpSpPr>
          <p:grpSpPr>
            <a:xfrm rot="-463497">
              <a:off x="6619536" y="649401"/>
              <a:ext cx="960126" cy="1122298"/>
              <a:chOff x="6246600" y="3562450"/>
              <a:chExt cx="840768" cy="982780"/>
            </a:xfrm>
          </p:grpSpPr>
          <p:sp>
            <p:nvSpPr>
              <p:cNvPr id="410" name="Google Shape;410;p29"/>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3" name="Google Shape;443;p29"/>
          <p:cNvGrpSpPr/>
          <p:nvPr/>
        </p:nvGrpSpPr>
        <p:grpSpPr>
          <a:xfrm rot="-405096">
            <a:off x="632451" y="1447978"/>
            <a:ext cx="431383" cy="216310"/>
            <a:chOff x="2724150" y="1796250"/>
            <a:chExt cx="1630723" cy="817701"/>
          </a:xfrm>
        </p:grpSpPr>
        <p:sp>
          <p:nvSpPr>
            <p:cNvPr id="444" name="Google Shape;444;p29"/>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9"/>
          <p:cNvGrpSpPr/>
          <p:nvPr/>
        </p:nvGrpSpPr>
        <p:grpSpPr>
          <a:xfrm>
            <a:off x="8125463" y="4298775"/>
            <a:ext cx="261775" cy="114725"/>
            <a:chOff x="8125463" y="4298775"/>
            <a:chExt cx="261775" cy="114725"/>
          </a:xfrm>
        </p:grpSpPr>
        <p:sp>
          <p:nvSpPr>
            <p:cNvPr id="451" name="Google Shape;451;p29"/>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9"/>
          <p:cNvGrpSpPr/>
          <p:nvPr/>
        </p:nvGrpSpPr>
        <p:grpSpPr>
          <a:xfrm>
            <a:off x="510889" y="3310783"/>
            <a:ext cx="841076" cy="618676"/>
            <a:chOff x="1138950" y="3482175"/>
            <a:chExt cx="841076" cy="618676"/>
          </a:xfrm>
        </p:grpSpPr>
        <p:sp>
          <p:nvSpPr>
            <p:cNvPr id="457" name="Google Shape;457;p29"/>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1690;p70"/>
          <p:cNvGrpSpPr/>
          <p:nvPr/>
        </p:nvGrpSpPr>
        <p:grpSpPr>
          <a:xfrm>
            <a:off x="6802020" y="2611194"/>
            <a:ext cx="255247" cy="327458"/>
            <a:chOff x="6974158" y="2789537"/>
            <a:chExt cx="255247" cy="327458"/>
          </a:xfrm>
        </p:grpSpPr>
        <p:sp>
          <p:nvSpPr>
            <p:cNvPr id="66" name="Google Shape;11691;p70"/>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692;p70"/>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693;p70"/>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694;p70"/>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695;p70"/>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696;p70"/>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TextBox 71"/>
          <p:cNvSpPr txBox="1"/>
          <p:nvPr/>
        </p:nvSpPr>
        <p:spPr>
          <a:xfrm>
            <a:off x="6543278" y="3435869"/>
            <a:ext cx="814647" cy="246221"/>
          </a:xfrm>
          <a:prstGeom prst="rect">
            <a:avLst/>
          </a:prstGeom>
          <a:noFill/>
        </p:spPr>
        <p:txBody>
          <a:bodyPr wrap="none" rtlCol="0">
            <a:spAutoFit/>
          </a:bodyPr>
          <a:lstStyle/>
          <a:p>
            <a:r>
              <a:rPr lang="en-US" sz="1000" smtClean="0">
                <a:solidFill>
                  <a:schemeClr val="accent1"/>
                </a:solidFill>
              </a:rPr>
              <a:t>Thành viên</a:t>
            </a:r>
            <a:endParaRPr lang="en-US" sz="1000">
              <a:solidFill>
                <a:schemeClr val="accent1"/>
              </a:solidFill>
            </a:endParaRPr>
          </a:p>
        </p:txBody>
      </p:sp>
      <p:grpSp>
        <p:nvGrpSpPr>
          <p:cNvPr id="73" name="Google Shape;2977;p59"/>
          <p:cNvGrpSpPr/>
          <p:nvPr/>
        </p:nvGrpSpPr>
        <p:grpSpPr>
          <a:xfrm>
            <a:off x="6345558" y="2449116"/>
            <a:ext cx="1153720" cy="1936084"/>
            <a:chOff x="3744717" y="2896675"/>
            <a:chExt cx="797558" cy="1653534"/>
          </a:xfrm>
        </p:grpSpPr>
        <p:sp>
          <p:nvSpPr>
            <p:cNvPr id="74" name="Google Shape;2978;p59"/>
            <p:cNvSpPr/>
            <p:nvPr/>
          </p:nvSpPr>
          <p:spPr>
            <a:xfrm>
              <a:off x="3744717" y="2896675"/>
              <a:ext cx="797558" cy="1653534"/>
            </a:xfrm>
            <a:custGeom>
              <a:avLst/>
              <a:gdLst/>
              <a:ahLst/>
              <a:cxnLst/>
              <a:rect l="l" t="t" r="r" b="b"/>
              <a:pathLst>
                <a:path w="40439" h="83840" extrusionOk="0">
                  <a:moveTo>
                    <a:pt x="19970" y="804"/>
                  </a:moveTo>
                  <a:cubicBezTo>
                    <a:pt x="20185" y="804"/>
                    <a:pt x="20427" y="844"/>
                    <a:pt x="20645" y="846"/>
                  </a:cubicBezTo>
                  <a:cubicBezTo>
                    <a:pt x="20765" y="846"/>
                    <a:pt x="20872" y="822"/>
                    <a:pt x="20987" y="818"/>
                  </a:cubicBezTo>
                  <a:cubicBezTo>
                    <a:pt x="21036" y="816"/>
                    <a:pt x="21084" y="815"/>
                    <a:pt x="21133" y="815"/>
                  </a:cubicBezTo>
                  <a:cubicBezTo>
                    <a:pt x="21582" y="815"/>
                    <a:pt x="22027" y="895"/>
                    <a:pt x="22474" y="921"/>
                  </a:cubicBezTo>
                  <a:cubicBezTo>
                    <a:pt x="23324" y="978"/>
                    <a:pt x="24117" y="1234"/>
                    <a:pt x="24910" y="1527"/>
                  </a:cubicBezTo>
                  <a:cubicBezTo>
                    <a:pt x="25232" y="1647"/>
                    <a:pt x="25599" y="1742"/>
                    <a:pt x="25855" y="1932"/>
                  </a:cubicBezTo>
                  <a:cubicBezTo>
                    <a:pt x="26326" y="2287"/>
                    <a:pt x="26916" y="2411"/>
                    <a:pt x="27358" y="2811"/>
                  </a:cubicBezTo>
                  <a:cubicBezTo>
                    <a:pt x="27867" y="3265"/>
                    <a:pt x="28432" y="3637"/>
                    <a:pt x="28853" y="4207"/>
                  </a:cubicBezTo>
                  <a:cubicBezTo>
                    <a:pt x="29010" y="4418"/>
                    <a:pt x="29192" y="4677"/>
                    <a:pt x="29419" y="4881"/>
                  </a:cubicBezTo>
                  <a:cubicBezTo>
                    <a:pt x="29675" y="5108"/>
                    <a:pt x="29906" y="5441"/>
                    <a:pt x="30013" y="5830"/>
                  </a:cubicBezTo>
                  <a:cubicBezTo>
                    <a:pt x="30129" y="6226"/>
                    <a:pt x="30377" y="6585"/>
                    <a:pt x="30518" y="6981"/>
                  </a:cubicBezTo>
                  <a:cubicBezTo>
                    <a:pt x="30682" y="7448"/>
                    <a:pt x="30823" y="7928"/>
                    <a:pt x="30922" y="8414"/>
                  </a:cubicBezTo>
                  <a:cubicBezTo>
                    <a:pt x="30958" y="8601"/>
                    <a:pt x="31042" y="8765"/>
                    <a:pt x="31078" y="8947"/>
                  </a:cubicBezTo>
                  <a:cubicBezTo>
                    <a:pt x="31177" y="9393"/>
                    <a:pt x="31231" y="9843"/>
                    <a:pt x="31256" y="10289"/>
                  </a:cubicBezTo>
                  <a:cubicBezTo>
                    <a:pt x="31269" y="10570"/>
                    <a:pt x="31273" y="10846"/>
                    <a:pt x="31265" y="11124"/>
                  </a:cubicBezTo>
                  <a:cubicBezTo>
                    <a:pt x="31261" y="11227"/>
                    <a:pt x="31252" y="11330"/>
                    <a:pt x="31248" y="11433"/>
                  </a:cubicBezTo>
                  <a:cubicBezTo>
                    <a:pt x="31215" y="11945"/>
                    <a:pt x="31202" y="12465"/>
                    <a:pt x="31132" y="12977"/>
                  </a:cubicBezTo>
                  <a:cubicBezTo>
                    <a:pt x="31091" y="13266"/>
                    <a:pt x="31021" y="13563"/>
                    <a:pt x="30905" y="13832"/>
                  </a:cubicBezTo>
                  <a:cubicBezTo>
                    <a:pt x="30785" y="14129"/>
                    <a:pt x="30844" y="14463"/>
                    <a:pt x="30682" y="14741"/>
                  </a:cubicBezTo>
                  <a:cubicBezTo>
                    <a:pt x="30472" y="15107"/>
                    <a:pt x="30550" y="15541"/>
                    <a:pt x="30364" y="15930"/>
                  </a:cubicBezTo>
                  <a:cubicBezTo>
                    <a:pt x="30211" y="16239"/>
                    <a:pt x="30191" y="16618"/>
                    <a:pt x="30063" y="16957"/>
                  </a:cubicBezTo>
                  <a:cubicBezTo>
                    <a:pt x="29927" y="17333"/>
                    <a:pt x="29857" y="17767"/>
                    <a:pt x="29662" y="18085"/>
                  </a:cubicBezTo>
                  <a:cubicBezTo>
                    <a:pt x="29315" y="18659"/>
                    <a:pt x="29105" y="19299"/>
                    <a:pt x="28717" y="19852"/>
                  </a:cubicBezTo>
                  <a:cubicBezTo>
                    <a:pt x="28420" y="20277"/>
                    <a:pt x="28151" y="20719"/>
                    <a:pt x="27879" y="21157"/>
                  </a:cubicBezTo>
                  <a:cubicBezTo>
                    <a:pt x="27676" y="21483"/>
                    <a:pt x="27421" y="21756"/>
                    <a:pt x="27210" y="22065"/>
                  </a:cubicBezTo>
                  <a:cubicBezTo>
                    <a:pt x="27012" y="22362"/>
                    <a:pt x="26689" y="22589"/>
                    <a:pt x="26558" y="22874"/>
                  </a:cubicBezTo>
                  <a:cubicBezTo>
                    <a:pt x="26446" y="23118"/>
                    <a:pt x="26251" y="23279"/>
                    <a:pt x="26148" y="23506"/>
                  </a:cubicBezTo>
                  <a:cubicBezTo>
                    <a:pt x="26123" y="23554"/>
                    <a:pt x="26098" y="23670"/>
                    <a:pt x="26012" y="23670"/>
                  </a:cubicBezTo>
                  <a:cubicBezTo>
                    <a:pt x="25986" y="23670"/>
                    <a:pt x="25955" y="23660"/>
                    <a:pt x="25917" y="23634"/>
                  </a:cubicBezTo>
                  <a:cubicBezTo>
                    <a:pt x="25916" y="23634"/>
                    <a:pt x="25915" y="23634"/>
                    <a:pt x="25913" y="23634"/>
                  </a:cubicBezTo>
                  <a:cubicBezTo>
                    <a:pt x="25890" y="23634"/>
                    <a:pt x="25810" y="23692"/>
                    <a:pt x="25810" y="23696"/>
                  </a:cubicBezTo>
                  <a:cubicBezTo>
                    <a:pt x="25897" y="23919"/>
                    <a:pt x="25649" y="23976"/>
                    <a:pt x="25603" y="24134"/>
                  </a:cubicBezTo>
                  <a:cubicBezTo>
                    <a:pt x="25583" y="24199"/>
                    <a:pt x="25563" y="24254"/>
                    <a:pt x="25492" y="24274"/>
                  </a:cubicBezTo>
                  <a:cubicBezTo>
                    <a:pt x="25327" y="24328"/>
                    <a:pt x="25203" y="24410"/>
                    <a:pt x="25224" y="24617"/>
                  </a:cubicBezTo>
                  <a:cubicBezTo>
                    <a:pt x="25228" y="24650"/>
                    <a:pt x="25186" y="24700"/>
                    <a:pt x="25153" y="24720"/>
                  </a:cubicBezTo>
                  <a:cubicBezTo>
                    <a:pt x="24786" y="24923"/>
                    <a:pt x="24704" y="25360"/>
                    <a:pt x="24389" y="25628"/>
                  </a:cubicBezTo>
                  <a:cubicBezTo>
                    <a:pt x="24274" y="25727"/>
                    <a:pt x="24109" y="25918"/>
                    <a:pt x="24014" y="26107"/>
                  </a:cubicBezTo>
                  <a:cubicBezTo>
                    <a:pt x="23956" y="26215"/>
                    <a:pt x="23903" y="26339"/>
                    <a:pt x="23709" y="26343"/>
                  </a:cubicBezTo>
                  <a:cubicBezTo>
                    <a:pt x="23531" y="26347"/>
                    <a:pt x="23551" y="26615"/>
                    <a:pt x="23411" y="26751"/>
                  </a:cubicBezTo>
                  <a:cubicBezTo>
                    <a:pt x="23126" y="27020"/>
                    <a:pt x="22891" y="27370"/>
                    <a:pt x="22634" y="27664"/>
                  </a:cubicBezTo>
                  <a:cubicBezTo>
                    <a:pt x="22036" y="28357"/>
                    <a:pt x="21565" y="29200"/>
                    <a:pt x="20702" y="29642"/>
                  </a:cubicBezTo>
                  <a:cubicBezTo>
                    <a:pt x="20633" y="29679"/>
                    <a:pt x="20603" y="29683"/>
                    <a:pt x="20616" y="29773"/>
                  </a:cubicBezTo>
                  <a:cubicBezTo>
                    <a:pt x="20633" y="29931"/>
                    <a:pt x="20475" y="29956"/>
                    <a:pt x="20376" y="29996"/>
                  </a:cubicBezTo>
                  <a:cubicBezTo>
                    <a:pt x="20357" y="30005"/>
                    <a:pt x="20342" y="30008"/>
                    <a:pt x="20328" y="30008"/>
                  </a:cubicBezTo>
                  <a:cubicBezTo>
                    <a:pt x="20252" y="30008"/>
                    <a:pt x="20249" y="29894"/>
                    <a:pt x="20207" y="29848"/>
                  </a:cubicBezTo>
                  <a:cubicBezTo>
                    <a:pt x="20063" y="29683"/>
                    <a:pt x="19810" y="29600"/>
                    <a:pt x="19810" y="29324"/>
                  </a:cubicBezTo>
                  <a:cubicBezTo>
                    <a:pt x="19431" y="29303"/>
                    <a:pt x="19500" y="28725"/>
                    <a:pt x="19068" y="28725"/>
                  </a:cubicBezTo>
                  <a:cubicBezTo>
                    <a:pt x="19064" y="28725"/>
                    <a:pt x="19060" y="28725"/>
                    <a:pt x="19055" y="28725"/>
                  </a:cubicBezTo>
                  <a:cubicBezTo>
                    <a:pt x="19054" y="28725"/>
                    <a:pt x="19053" y="28725"/>
                    <a:pt x="19053" y="28725"/>
                  </a:cubicBezTo>
                  <a:cubicBezTo>
                    <a:pt x="18943" y="28725"/>
                    <a:pt x="18910" y="28476"/>
                    <a:pt x="18819" y="28353"/>
                  </a:cubicBezTo>
                  <a:cubicBezTo>
                    <a:pt x="18646" y="28106"/>
                    <a:pt x="18324" y="28003"/>
                    <a:pt x="18238" y="27664"/>
                  </a:cubicBezTo>
                  <a:cubicBezTo>
                    <a:pt x="18175" y="27412"/>
                    <a:pt x="17820" y="27366"/>
                    <a:pt x="17689" y="27094"/>
                  </a:cubicBezTo>
                  <a:cubicBezTo>
                    <a:pt x="17462" y="26632"/>
                    <a:pt x="17020" y="26322"/>
                    <a:pt x="16710" y="25905"/>
                  </a:cubicBezTo>
                  <a:cubicBezTo>
                    <a:pt x="16536" y="25678"/>
                    <a:pt x="16400" y="25356"/>
                    <a:pt x="16065" y="25232"/>
                  </a:cubicBezTo>
                  <a:cubicBezTo>
                    <a:pt x="15789" y="25129"/>
                    <a:pt x="15665" y="24828"/>
                    <a:pt x="15520" y="24596"/>
                  </a:cubicBezTo>
                  <a:cubicBezTo>
                    <a:pt x="15351" y="24311"/>
                    <a:pt x="15103" y="24096"/>
                    <a:pt x="14947" y="23803"/>
                  </a:cubicBezTo>
                  <a:cubicBezTo>
                    <a:pt x="14777" y="23490"/>
                    <a:pt x="14518" y="23229"/>
                    <a:pt x="14377" y="22886"/>
                  </a:cubicBezTo>
                  <a:cubicBezTo>
                    <a:pt x="14323" y="22747"/>
                    <a:pt x="14183" y="22635"/>
                    <a:pt x="14072" y="22528"/>
                  </a:cubicBezTo>
                  <a:cubicBezTo>
                    <a:pt x="14018" y="22474"/>
                    <a:pt x="13906" y="22457"/>
                    <a:pt x="14083" y="22346"/>
                  </a:cubicBezTo>
                  <a:cubicBezTo>
                    <a:pt x="13790" y="22213"/>
                    <a:pt x="13853" y="21838"/>
                    <a:pt x="13605" y="21706"/>
                  </a:cubicBezTo>
                  <a:cubicBezTo>
                    <a:pt x="13419" y="21611"/>
                    <a:pt x="13390" y="21458"/>
                    <a:pt x="13300" y="21314"/>
                  </a:cubicBezTo>
                  <a:cubicBezTo>
                    <a:pt x="13167" y="21108"/>
                    <a:pt x="13126" y="20835"/>
                    <a:pt x="12944" y="20690"/>
                  </a:cubicBezTo>
                  <a:cubicBezTo>
                    <a:pt x="12738" y="20517"/>
                    <a:pt x="12635" y="20323"/>
                    <a:pt x="12631" y="20079"/>
                  </a:cubicBezTo>
                  <a:cubicBezTo>
                    <a:pt x="12626" y="19889"/>
                    <a:pt x="12469" y="19790"/>
                    <a:pt x="12403" y="19646"/>
                  </a:cubicBezTo>
                  <a:cubicBezTo>
                    <a:pt x="12304" y="19418"/>
                    <a:pt x="12267" y="19121"/>
                    <a:pt x="12040" y="18977"/>
                  </a:cubicBezTo>
                  <a:cubicBezTo>
                    <a:pt x="11871" y="18873"/>
                    <a:pt x="11903" y="18688"/>
                    <a:pt x="11891" y="18585"/>
                  </a:cubicBezTo>
                  <a:cubicBezTo>
                    <a:pt x="11842" y="18209"/>
                    <a:pt x="11408" y="17998"/>
                    <a:pt x="11499" y="17585"/>
                  </a:cubicBezTo>
                  <a:cubicBezTo>
                    <a:pt x="11524" y="17461"/>
                    <a:pt x="11362" y="17515"/>
                    <a:pt x="11346" y="17367"/>
                  </a:cubicBezTo>
                  <a:cubicBezTo>
                    <a:pt x="11297" y="16850"/>
                    <a:pt x="10996" y="16412"/>
                    <a:pt x="10793" y="15946"/>
                  </a:cubicBezTo>
                  <a:cubicBezTo>
                    <a:pt x="10752" y="15851"/>
                    <a:pt x="10752" y="15743"/>
                    <a:pt x="10739" y="15669"/>
                  </a:cubicBezTo>
                  <a:cubicBezTo>
                    <a:pt x="10644" y="15112"/>
                    <a:pt x="10409" y="14600"/>
                    <a:pt x="10285" y="14059"/>
                  </a:cubicBezTo>
                  <a:cubicBezTo>
                    <a:pt x="10207" y="13700"/>
                    <a:pt x="10285" y="13304"/>
                    <a:pt x="10240" y="12927"/>
                  </a:cubicBezTo>
                  <a:cubicBezTo>
                    <a:pt x="10148" y="12193"/>
                    <a:pt x="10223" y="11462"/>
                    <a:pt x="10281" y="10735"/>
                  </a:cubicBezTo>
                  <a:cubicBezTo>
                    <a:pt x="10293" y="10541"/>
                    <a:pt x="10306" y="10351"/>
                    <a:pt x="10314" y="10161"/>
                  </a:cubicBezTo>
                  <a:cubicBezTo>
                    <a:pt x="10322" y="10058"/>
                    <a:pt x="10335" y="9950"/>
                    <a:pt x="10356" y="9847"/>
                  </a:cubicBezTo>
                  <a:cubicBezTo>
                    <a:pt x="10413" y="9571"/>
                    <a:pt x="10516" y="9302"/>
                    <a:pt x="10603" y="9038"/>
                  </a:cubicBezTo>
                  <a:cubicBezTo>
                    <a:pt x="10817" y="8410"/>
                    <a:pt x="11020" y="7770"/>
                    <a:pt x="11375" y="7196"/>
                  </a:cubicBezTo>
                  <a:cubicBezTo>
                    <a:pt x="11532" y="6937"/>
                    <a:pt x="11825" y="6680"/>
                    <a:pt x="11838" y="6436"/>
                  </a:cubicBezTo>
                  <a:cubicBezTo>
                    <a:pt x="11858" y="6078"/>
                    <a:pt x="12321" y="6053"/>
                    <a:pt x="12238" y="5710"/>
                  </a:cubicBezTo>
                  <a:cubicBezTo>
                    <a:pt x="12626" y="5504"/>
                    <a:pt x="12651" y="4992"/>
                    <a:pt x="12989" y="4793"/>
                  </a:cubicBezTo>
                  <a:cubicBezTo>
                    <a:pt x="13167" y="4686"/>
                    <a:pt x="13279" y="4653"/>
                    <a:pt x="13237" y="4439"/>
                  </a:cubicBezTo>
                  <a:cubicBezTo>
                    <a:pt x="13233" y="4426"/>
                    <a:pt x="13263" y="4393"/>
                    <a:pt x="13277" y="4393"/>
                  </a:cubicBezTo>
                  <a:cubicBezTo>
                    <a:pt x="13277" y="4393"/>
                    <a:pt x="13278" y="4393"/>
                    <a:pt x="13279" y="4393"/>
                  </a:cubicBezTo>
                  <a:cubicBezTo>
                    <a:pt x="13286" y="4393"/>
                    <a:pt x="13293" y="4393"/>
                    <a:pt x="13300" y="4393"/>
                  </a:cubicBezTo>
                  <a:cubicBezTo>
                    <a:pt x="13682" y="4393"/>
                    <a:pt x="13656" y="3940"/>
                    <a:pt x="13948" y="3791"/>
                  </a:cubicBezTo>
                  <a:cubicBezTo>
                    <a:pt x="14142" y="3691"/>
                    <a:pt x="14302" y="3357"/>
                    <a:pt x="14489" y="3191"/>
                  </a:cubicBezTo>
                  <a:cubicBezTo>
                    <a:pt x="14712" y="2993"/>
                    <a:pt x="14943" y="2762"/>
                    <a:pt x="15236" y="2617"/>
                  </a:cubicBezTo>
                  <a:cubicBezTo>
                    <a:pt x="15446" y="2518"/>
                    <a:pt x="15595" y="2299"/>
                    <a:pt x="15822" y="2192"/>
                  </a:cubicBezTo>
                  <a:cubicBezTo>
                    <a:pt x="16090" y="2068"/>
                    <a:pt x="16280" y="1837"/>
                    <a:pt x="16595" y="1742"/>
                  </a:cubicBezTo>
                  <a:cubicBezTo>
                    <a:pt x="16879" y="1660"/>
                    <a:pt x="17159" y="1462"/>
                    <a:pt x="17457" y="1387"/>
                  </a:cubicBezTo>
                  <a:cubicBezTo>
                    <a:pt x="17837" y="1288"/>
                    <a:pt x="18196" y="1140"/>
                    <a:pt x="18564" y="1011"/>
                  </a:cubicBezTo>
                  <a:cubicBezTo>
                    <a:pt x="18914" y="892"/>
                    <a:pt x="19282" y="986"/>
                    <a:pt x="19654" y="850"/>
                  </a:cubicBezTo>
                  <a:cubicBezTo>
                    <a:pt x="19746" y="816"/>
                    <a:pt x="19854" y="804"/>
                    <a:pt x="19970" y="804"/>
                  </a:cubicBezTo>
                  <a:close/>
                  <a:moveTo>
                    <a:pt x="9372" y="10846"/>
                  </a:moveTo>
                  <a:cubicBezTo>
                    <a:pt x="9356" y="11069"/>
                    <a:pt x="9372" y="11297"/>
                    <a:pt x="9380" y="11520"/>
                  </a:cubicBezTo>
                  <a:cubicBezTo>
                    <a:pt x="9385" y="11669"/>
                    <a:pt x="9228" y="11780"/>
                    <a:pt x="9286" y="11916"/>
                  </a:cubicBezTo>
                  <a:cubicBezTo>
                    <a:pt x="9460" y="12304"/>
                    <a:pt x="9323" y="12717"/>
                    <a:pt x="9410" y="13121"/>
                  </a:cubicBezTo>
                  <a:cubicBezTo>
                    <a:pt x="9550" y="13807"/>
                    <a:pt x="9509" y="14526"/>
                    <a:pt x="9782" y="15187"/>
                  </a:cubicBezTo>
                  <a:cubicBezTo>
                    <a:pt x="9918" y="15521"/>
                    <a:pt x="9889" y="15905"/>
                    <a:pt x="10037" y="16214"/>
                  </a:cubicBezTo>
                  <a:cubicBezTo>
                    <a:pt x="10434" y="17020"/>
                    <a:pt x="10689" y="17878"/>
                    <a:pt x="11053" y="18692"/>
                  </a:cubicBezTo>
                  <a:cubicBezTo>
                    <a:pt x="11470" y="19629"/>
                    <a:pt x="11953" y="20521"/>
                    <a:pt x="12412" y="21434"/>
                  </a:cubicBezTo>
                  <a:cubicBezTo>
                    <a:pt x="12700" y="22011"/>
                    <a:pt x="13163" y="22461"/>
                    <a:pt x="13468" y="23035"/>
                  </a:cubicBezTo>
                  <a:cubicBezTo>
                    <a:pt x="13729" y="23523"/>
                    <a:pt x="14083" y="23976"/>
                    <a:pt x="14410" y="24435"/>
                  </a:cubicBezTo>
                  <a:cubicBezTo>
                    <a:pt x="14897" y="25116"/>
                    <a:pt x="15475" y="25715"/>
                    <a:pt x="16025" y="26343"/>
                  </a:cubicBezTo>
                  <a:cubicBezTo>
                    <a:pt x="16553" y="26949"/>
                    <a:pt x="17085" y="27561"/>
                    <a:pt x="17647" y="28143"/>
                  </a:cubicBezTo>
                  <a:cubicBezTo>
                    <a:pt x="18072" y="28584"/>
                    <a:pt x="18407" y="29105"/>
                    <a:pt x="18886" y="29506"/>
                  </a:cubicBezTo>
                  <a:cubicBezTo>
                    <a:pt x="19225" y="29786"/>
                    <a:pt x="19484" y="30145"/>
                    <a:pt x="19781" y="30463"/>
                  </a:cubicBezTo>
                  <a:cubicBezTo>
                    <a:pt x="19929" y="30621"/>
                    <a:pt x="20088" y="30844"/>
                    <a:pt x="20365" y="30844"/>
                  </a:cubicBezTo>
                  <a:cubicBezTo>
                    <a:pt x="20421" y="30844"/>
                    <a:pt x="20482" y="30835"/>
                    <a:pt x="20549" y="30814"/>
                  </a:cubicBezTo>
                  <a:cubicBezTo>
                    <a:pt x="20831" y="30728"/>
                    <a:pt x="20938" y="30497"/>
                    <a:pt x="21140" y="30352"/>
                  </a:cubicBezTo>
                  <a:cubicBezTo>
                    <a:pt x="21656" y="29981"/>
                    <a:pt x="22085" y="29514"/>
                    <a:pt x="22531" y="29068"/>
                  </a:cubicBezTo>
                  <a:cubicBezTo>
                    <a:pt x="22718" y="28878"/>
                    <a:pt x="22833" y="28614"/>
                    <a:pt x="23031" y="28436"/>
                  </a:cubicBezTo>
                  <a:cubicBezTo>
                    <a:pt x="23176" y="28308"/>
                    <a:pt x="23328" y="28147"/>
                    <a:pt x="23383" y="28015"/>
                  </a:cubicBezTo>
                  <a:cubicBezTo>
                    <a:pt x="23597" y="27499"/>
                    <a:pt x="24096" y="27255"/>
                    <a:pt x="24410" y="26842"/>
                  </a:cubicBezTo>
                  <a:cubicBezTo>
                    <a:pt x="24576" y="26623"/>
                    <a:pt x="24848" y="26483"/>
                    <a:pt x="24997" y="26280"/>
                  </a:cubicBezTo>
                  <a:cubicBezTo>
                    <a:pt x="25277" y="25901"/>
                    <a:pt x="25504" y="25476"/>
                    <a:pt x="25826" y="25129"/>
                  </a:cubicBezTo>
                  <a:cubicBezTo>
                    <a:pt x="26087" y="24852"/>
                    <a:pt x="26306" y="24542"/>
                    <a:pt x="26533" y="24245"/>
                  </a:cubicBezTo>
                  <a:cubicBezTo>
                    <a:pt x="26710" y="24014"/>
                    <a:pt x="26937" y="23828"/>
                    <a:pt x="27099" y="23580"/>
                  </a:cubicBezTo>
                  <a:cubicBezTo>
                    <a:pt x="27259" y="23345"/>
                    <a:pt x="27383" y="23056"/>
                    <a:pt x="27656" y="22907"/>
                  </a:cubicBezTo>
                  <a:cubicBezTo>
                    <a:pt x="27759" y="22850"/>
                    <a:pt x="27800" y="22762"/>
                    <a:pt x="27842" y="22655"/>
                  </a:cubicBezTo>
                  <a:cubicBezTo>
                    <a:pt x="28002" y="22259"/>
                    <a:pt x="28321" y="21958"/>
                    <a:pt x="28555" y="21607"/>
                  </a:cubicBezTo>
                  <a:cubicBezTo>
                    <a:pt x="28799" y="21243"/>
                    <a:pt x="29085" y="20889"/>
                    <a:pt x="29312" y="20504"/>
                  </a:cubicBezTo>
                  <a:cubicBezTo>
                    <a:pt x="29630" y="19947"/>
                    <a:pt x="29927" y="19377"/>
                    <a:pt x="30240" y="18815"/>
                  </a:cubicBezTo>
                  <a:cubicBezTo>
                    <a:pt x="30493" y="18362"/>
                    <a:pt x="30695" y="17887"/>
                    <a:pt x="30848" y="17395"/>
                  </a:cubicBezTo>
                  <a:cubicBezTo>
                    <a:pt x="31025" y="16813"/>
                    <a:pt x="31162" y="16218"/>
                    <a:pt x="31355" y="15636"/>
                  </a:cubicBezTo>
                  <a:cubicBezTo>
                    <a:pt x="31566" y="14996"/>
                    <a:pt x="31661" y="14323"/>
                    <a:pt x="31846" y="13670"/>
                  </a:cubicBezTo>
                  <a:cubicBezTo>
                    <a:pt x="32016" y="13085"/>
                    <a:pt x="32094" y="12461"/>
                    <a:pt x="32161" y="11850"/>
                  </a:cubicBezTo>
                  <a:cubicBezTo>
                    <a:pt x="32181" y="11656"/>
                    <a:pt x="32206" y="11462"/>
                    <a:pt x="32222" y="11263"/>
                  </a:cubicBezTo>
                  <a:cubicBezTo>
                    <a:pt x="32226" y="11264"/>
                    <a:pt x="32230" y="11265"/>
                    <a:pt x="32234" y="11265"/>
                  </a:cubicBezTo>
                  <a:cubicBezTo>
                    <a:pt x="32248" y="11265"/>
                    <a:pt x="32257" y="11257"/>
                    <a:pt x="32264" y="11235"/>
                  </a:cubicBezTo>
                  <a:cubicBezTo>
                    <a:pt x="32282" y="11140"/>
                    <a:pt x="32328" y="11112"/>
                    <a:pt x="32376" y="11112"/>
                  </a:cubicBezTo>
                  <a:cubicBezTo>
                    <a:pt x="32424" y="11112"/>
                    <a:pt x="32476" y="11140"/>
                    <a:pt x="32507" y="11156"/>
                  </a:cubicBezTo>
                  <a:cubicBezTo>
                    <a:pt x="32792" y="11322"/>
                    <a:pt x="33098" y="11284"/>
                    <a:pt x="33403" y="11301"/>
                  </a:cubicBezTo>
                  <a:cubicBezTo>
                    <a:pt x="33544" y="11309"/>
                    <a:pt x="33697" y="11322"/>
                    <a:pt x="33828" y="11499"/>
                  </a:cubicBezTo>
                  <a:cubicBezTo>
                    <a:pt x="33973" y="11693"/>
                    <a:pt x="34303" y="11677"/>
                    <a:pt x="34551" y="11738"/>
                  </a:cubicBezTo>
                  <a:cubicBezTo>
                    <a:pt x="34947" y="11837"/>
                    <a:pt x="35274" y="12115"/>
                    <a:pt x="35670" y="12184"/>
                  </a:cubicBezTo>
                  <a:cubicBezTo>
                    <a:pt x="35877" y="12221"/>
                    <a:pt x="36007" y="12429"/>
                    <a:pt x="36219" y="12429"/>
                  </a:cubicBezTo>
                  <a:cubicBezTo>
                    <a:pt x="36244" y="12429"/>
                    <a:pt x="36270" y="12426"/>
                    <a:pt x="36298" y="12420"/>
                  </a:cubicBezTo>
                  <a:cubicBezTo>
                    <a:pt x="36310" y="12420"/>
                    <a:pt x="36330" y="12449"/>
                    <a:pt x="36347" y="12465"/>
                  </a:cubicBezTo>
                  <a:cubicBezTo>
                    <a:pt x="36785" y="12820"/>
                    <a:pt x="37325" y="13018"/>
                    <a:pt x="37792" y="13344"/>
                  </a:cubicBezTo>
                  <a:cubicBezTo>
                    <a:pt x="38003" y="13489"/>
                    <a:pt x="38173" y="13691"/>
                    <a:pt x="38337" y="13853"/>
                  </a:cubicBezTo>
                  <a:cubicBezTo>
                    <a:pt x="38523" y="14030"/>
                    <a:pt x="38680" y="14303"/>
                    <a:pt x="38808" y="14554"/>
                  </a:cubicBezTo>
                  <a:cubicBezTo>
                    <a:pt x="38985" y="14897"/>
                    <a:pt x="39147" y="15256"/>
                    <a:pt x="39267" y="15616"/>
                  </a:cubicBezTo>
                  <a:cubicBezTo>
                    <a:pt x="39378" y="15934"/>
                    <a:pt x="39423" y="16301"/>
                    <a:pt x="39448" y="16643"/>
                  </a:cubicBezTo>
                  <a:cubicBezTo>
                    <a:pt x="39490" y="17131"/>
                    <a:pt x="39324" y="17614"/>
                    <a:pt x="39514" y="18118"/>
                  </a:cubicBezTo>
                  <a:cubicBezTo>
                    <a:pt x="39605" y="18362"/>
                    <a:pt x="39601" y="18724"/>
                    <a:pt x="39341" y="18989"/>
                  </a:cubicBezTo>
                  <a:cubicBezTo>
                    <a:pt x="39254" y="19071"/>
                    <a:pt x="39254" y="19286"/>
                    <a:pt x="39271" y="19385"/>
                  </a:cubicBezTo>
                  <a:cubicBezTo>
                    <a:pt x="39378" y="20017"/>
                    <a:pt x="39271" y="20637"/>
                    <a:pt x="39258" y="21256"/>
                  </a:cubicBezTo>
                  <a:cubicBezTo>
                    <a:pt x="39242" y="22036"/>
                    <a:pt x="39295" y="22808"/>
                    <a:pt x="39263" y="23589"/>
                  </a:cubicBezTo>
                  <a:cubicBezTo>
                    <a:pt x="39250" y="23845"/>
                    <a:pt x="39134" y="24134"/>
                    <a:pt x="39204" y="24332"/>
                  </a:cubicBezTo>
                  <a:cubicBezTo>
                    <a:pt x="39391" y="24848"/>
                    <a:pt x="39019" y="25335"/>
                    <a:pt x="39192" y="25823"/>
                  </a:cubicBezTo>
                  <a:cubicBezTo>
                    <a:pt x="39233" y="25938"/>
                    <a:pt x="39168" y="26004"/>
                    <a:pt x="39159" y="26091"/>
                  </a:cubicBezTo>
                  <a:cubicBezTo>
                    <a:pt x="39139" y="26360"/>
                    <a:pt x="39114" y="26615"/>
                    <a:pt x="39164" y="26896"/>
                  </a:cubicBezTo>
                  <a:cubicBezTo>
                    <a:pt x="39225" y="27214"/>
                    <a:pt x="39130" y="27574"/>
                    <a:pt x="39151" y="27891"/>
                  </a:cubicBezTo>
                  <a:cubicBezTo>
                    <a:pt x="39179" y="28325"/>
                    <a:pt x="39151" y="28750"/>
                    <a:pt x="39118" y="29167"/>
                  </a:cubicBezTo>
                  <a:cubicBezTo>
                    <a:pt x="39080" y="29650"/>
                    <a:pt x="39068" y="30137"/>
                    <a:pt x="39060" y="30616"/>
                  </a:cubicBezTo>
                  <a:cubicBezTo>
                    <a:pt x="39052" y="31380"/>
                    <a:pt x="38998" y="32144"/>
                    <a:pt x="38994" y="32912"/>
                  </a:cubicBezTo>
                  <a:cubicBezTo>
                    <a:pt x="38985" y="33733"/>
                    <a:pt x="38953" y="34564"/>
                    <a:pt x="38837" y="35389"/>
                  </a:cubicBezTo>
                  <a:cubicBezTo>
                    <a:pt x="38800" y="35641"/>
                    <a:pt x="38874" y="35959"/>
                    <a:pt x="38878" y="36248"/>
                  </a:cubicBezTo>
                  <a:cubicBezTo>
                    <a:pt x="38878" y="36925"/>
                    <a:pt x="38849" y="37602"/>
                    <a:pt x="38808" y="38284"/>
                  </a:cubicBezTo>
                  <a:cubicBezTo>
                    <a:pt x="38800" y="38440"/>
                    <a:pt x="38842" y="38610"/>
                    <a:pt x="38837" y="38779"/>
                  </a:cubicBezTo>
                  <a:cubicBezTo>
                    <a:pt x="38817" y="39399"/>
                    <a:pt x="38882" y="40018"/>
                    <a:pt x="38874" y="40633"/>
                  </a:cubicBezTo>
                  <a:cubicBezTo>
                    <a:pt x="38870" y="41137"/>
                    <a:pt x="38817" y="41657"/>
                    <a:pt x="38738" y="42169"/>
                  </a:cubicBezTo>
                  <a:cubicBezTo>
                    <a:pt x="38663" y="42661"/>
                    <a:pt x="38619" y="43164"/>
                    <a:pt x="38585" y="43668"/>
                  </a:cubicBezTo>
                  <a:cubicBezTo>
                    <a:pt x="38556" y="44093"/>
                    <a:pt x="38659" y="44523"/>
                    <a:pt x="38614" y="44931"/>
                  </a:cubicBezTo>
                  <a:cubicBezTo>
                    <a:pt x="38548" y="45514"/>
                    <a:pt x="38627" y="46080"/>
                    <a:pt x="38630" y="46653"/>
                  </a:cubicBezTo>
                  <a:cubicBezTo>
                    <a:pt x="38634" y="47004"/>
                    <a:pt x="38722" y="47313"/>
                    <a:pt x="38804" y="47644"/>
                  </a:cubicBezTo>
                  <a:cubicBezTo>
                    <a:pt x="38891" y="48020"/>
                    <a:pt x="38829" y="48428"/>
                    <a:pt x="38837" y="48821"/>
                  </a:cubicBezTo>
                  <a:cubicBezTo>
                    <a:pt x="38853" y="49482"/>
                    <a:pt x="38825" y="50138"/>
                    <a:pt x="38899" y="50799"/>
                  </a:cubicBezTo>
                  <a:cubicBezTo>
                    <a:pt x="38969" y="51422"/>
                    <a:pt x="38920" y="52054"/>
                    <a:pt x="38924" y="52681"/>
                  </a:cubicBezTo>
                  <a:cubicBezTo>
                    <a:pt x="38928" y="53144"/>
                    <a:pt x="38949" y="53602"/>
                    <a:pt x="38945" y="54061"/>
                  </a:cubicBezTo>
                  <a:cubicBezTo>
                    <a:pt x="38941" y="54606"/>
                    <a:pt x="38916" y="55147"/>
                    <a:pt x="38903" y="55692"/>
                  </a:cubicBezTo>
                  <a:cubicBezTo>
                    <a:pt x="38895" y="55927"/>
                    <a:pt x="38907" y="56163"/>
                    <a:pt x="38891" y="56398"/>
                  </a:cubicBezTo>
                  <a:cubicBezTo>
                    <a:pt x="38812" y="57318"/>
                    <a:pt x="38833" y="58239"/>
                    <a:pt x="38792" y="59160"/>
                  </a:cubicBezTo>
                  <a:cubicBezTo>
                    <a:pt x="38767" y="59681"/>
                    <a:pt x="38783" y="60213"/>
                    <a:pt x="38758" y="60737"/>
                  </a:cubicBezTo>
                  <a:cubicBezTo>
                    <a:pt x="38722" y="61505"/>
                    <a:pt x="38638" y="62269"/>
                    <a:pt x="38630" y="63041"/>
                  </a:cubicBezTo>
                  <a:cubicBezTo>
                    <a:pt x="38627" y="63363"/>
                    <a:pt x="38668" y="63694"/>
                    <a:pt x="38630" y="64016"/>
                  </a:cubicBezTo>
                  <a:cubicBezTo>
                    <a:pt x="38589" y="64392"/>
                    <a:pt x="38614" y="64767"/>
                    <a:pt x="38581" y="65139"/>
                  </a:cubicBezTo>
                  <a:cubicBezTo>
                    <a:pt x="38556" y="65387"/>
                    <a:pt x="38573" y="65638"/>
                    <a:pt x="38602" y="65865"/>
                  </a:cubicBezTo>
                  <a:cubicBezTo>
                    <a:pt x="38647" y="66250"/>
                    <a:pt x="38482" y="66608"/>
                    <a:pt x="38560" y="66984"/>
                  </a:cubicBezTo>
                  <a:cubicBezTo>
                    <a:pt x="38585" y="67088"/>
                    <a:pt x="38535" y="67187"/>
                    <a:pt x="38408" y="67187"/>
                  </a:cubicBezTo>
                  <a:cubicBezTo>
                    <a:pt x="38195" y="67196"/>
                    <a:pt x="37988" y="67257"/>
                    <a:pt x="37776" y="67257"/>
                  </a:cubicBezTo>
                  <a:cubicBezTo>
                    <a:pt x="37696" y="67257"/>
                    <a:pt x="37615" y="67248"/>
                    <a:pt x="37533" y="67224"/>
                  </a:cubicBezTo>
                  <a:cubicBezTo>
                    <a:pt x="37494" y="67213"/>
                    <a:pt x="37453" y="67206"/>
                    <a:pt x="37413" y="67206"/>
                  </a:cubicBezTo>
                  <a:cubicBezTo>
                    <a:pt x="37387" y="67206"/>
                    <a:pt x="37362" y="67209"/>
                    <a:pt x="37338" y="67216"/>
                  </a:cubicBezTo>
                  <a:cubicBezTo>
                    <a:pt x="37137" y="67269"/>
                    <a:pt x="36935" y="67301"/>
                    <a:pt x="36733" y="67301"/>
                  </a:cubicBezTo>
                  <a:cubicBezTo>
                    <a:pt x="36546" y="67301"/>
                    <a:pt x="36359" y="67273"/>
                    <a:pt x="36174" y="67212"/>
                  </a:cubicBezTo>
                  <a:cubicBezTo>
                    <a:pt x="36150" y="67204"/>
                    <a:pt x="36127" y="67201"/>
                    <a:pt x="36106" y="67201"/>
                  </a:cubicBezTo>
                  <a:cubicBezTo>
                    <a:pt x="35999" y="67201"/>
                    <a:pt x="35922" y="67281"/>
                    <a:pt x="35819" y="67298"/>
                  </a:cubicBezTo>
                  <a:cubicBezTo>
                    <a:pt x="35667" y="67320"/>
                    <a:pt x="35516" y="67326"/>
                    <a:pt x="35365" y="67326"/>
                  </a:cubicBezTo>
                  <a:cubicBezTo>
                    <a:pt x="35141" y="67326"/>
                    <a:pt x="34917" y="67312"/>
                    <a:pt x="34693" y="67312"/>
                  </a:cubicBezTo>
                  <a:cubicBezTo>
                    <a:pt x="34554" y="67312"/>
                    <a:pt x="34414" y="67318"/>
                    <a:pt x="34274" y="67336"/>
                  </a:cubicBezTo>
                  <a:cubicBezTo>
                    <a:pt x="33958" y="67373"/>
                    <a:pt x="33638" y="67402"/>
                    <a:pt x="33318" y="67402"/>
                  </a:cubicBezTo>
                  <a:cubicBezTo>
                    <a:pt x="33082" y="67402"/>
                    <a:pt x="32845" y="67386"/>
                    <a:pt x="32610" y="67348"/>
                  </a:cubicBezTo>
                  <a:cubicBezTo>
                    <a:pt x="32588" y="67344"/>
                    <a:pt x="32564" y="67341"/>
                    <a:pt x="32541" y="67341"/>
                  </a:cubicBezTo>
                  <a:cubicBezTo>
                    <a:pt x="32519" y="67341"/>
                    <a:pt x="32497" y="67344"/>
                    <a:pt x="32479" y="67352"/>
                  </a:cubicBezTo>
                  <a:cubicBezTo>
                    <a:pt x="32283" y="67423"/>
                    <a:pt x="32083" y="67440"/>
                    <a:pt x="31883" y="67440"/>
                  </a:cubicBezTo>
                  <a:cubicBezTo>
                    <a:pt x="31702" y="67440"/>
                    <a:pt x="31520" y="67427"/>
                    <a:pt x="31339" y="67427"/>
                  </a:cubicBezTo>
                  <a:cubicBezTo>
                    <a:pt x="31201" y="67427"/>
                    <a:pt x="31062" y="67435"/>
                    <a:pt x="30926" y="67464"/>
                  </a:cubicBezTo>
                  <a:cubicBezTo>
                    <a:pt x="30468" y="67559"/>
                    <a:pt x="30001" y="67509"/>
                    <a:pt x="29538" y="67571"/>
                  </a:cubicBezTo>
                  <a:cubicBezTo>
                    <a:pt x="29449" y="67583"/>
                    <a:pt x="29357" y="67587"/>
                    <a:pt x="29264" y="67587"/>
                  </a:cubicBezTo>
                  <a:cubicBezTo>
                    <a:pt x="29046" y="67587"/>
                    <a:pt x="28820" y="67564"/>
                    <a:pt x="28599" y="67564"/>
                  </a:cubicBezTo>
                  <a:cubicBezTo>
                    <a:pt x="28557" y="67564"/>
                    <a:pt x="28515" y="67565"/>
                    <a:pt x="28473" y="67567"/>
                  </a:cubicBezTo>
                  <a:cubicBezTo>
                    <a:pt x="28160" y="67582"/>
                    <a:pt x="27852" y="67600"/>
                    <a:pt x="27540" y="67600"/>
                  </a:cubicBezTo>
                  <a:cubicBezTo>
                    <a:pt x="27510" y="67600"/>
                    <a:pt x="27480" y="67600"/>
                    <a:pt x="27450" y="67599"/>
                  </a:cubicBezTo>
                  <a:cubicBezTo>
                    <a:pt x="27428" y="67599"/>
                    <a:pt x="27407" y="67599"/>
                    <a:pt x="27386" y="67599"/>
                  </a:cubicBezTo>
                  <a:cubicBezTo>
                    <a:pt x="27108" y="67599"/>
                    <a:pt x="26830" y="67632"/>
                    <a:pt x="26551" y="67632"/>
                  </a:cubicBezTo>
                  <a:cubicBezTo>
                    <a:pt x="26440" y="67632"/>
                    <a:pt x="26330" y="67627"/>
                    <a:pt x="26219" y="67612"/>
                  </a:cubicBezTo>
                  <a:cubicBezTo>
                    <a:pt x="26140" y="67601"/>
                    <a:pt x="26062" y="67597"/>
                    <a:pt x="25984" y="67597"/>
                  </a:cubicBezTo>
                  <a:cubicBezTo>
                    <a:pt x="25699" y="67597"/>
                    <a:pt x="25416" y="67655"/>
                    <a:pt x="25128" y="67655"/>
                  </a:cubicBezTo>
                  <a:cubicBezTo>
                    <a:pt x="25079" y="67655"/>
                    <a:pt x="25030" y="67653"/>
                    <a:pt x="24980" y="67649"/>
                  </a:cubicBezTo>
                  <a:cubicBezTo>
                    <a:pt x="24901" y="67642"/>
                    <a:pt x="24821" y="67640"/>
                    <a:pt x="24742" y="67640"/>
                  </a:cubicBezTo>
                  <a:cubicBezTo>
                    <a:pt x="24319" y="67640"/>
                    <a:pt x="23898" y="67718"/>
                    <a:pt x="23473" y="67718"/>
                  </a:cubicBezTo>
                  <a:cubicBezTo>
                    <a:pt x="23426" y="67718"/>
                    <a:pt x="23380" y="67717"/>
                    <a:pt x="23333" y="67715"/>
                  </a:cubicBezTo>
                  <a:cubicBezTo>
                    <a:pt x="23189" y="67710"/>
                    <a:pt x="23045" y="67707"/>
                    <a:pt x="22900" y="67707"/>
                  </a:cubicBezTo>
                  <a:cubicBezTo>
                    <a:pt x="22461" y="67707"/>
                    <a:pt x="22021" y="67734"/>
                    <a:pt x="21586" y="67801"/>
                  </a:cubicBezTo>
                  <a:cubicBezTo>
                    <a:pt x="21568" y="67804"/>
                    <a:pt x="21550" y="67805"/>
                    <a:pt x="21533" y="67805"/>
                  </a:cubicBezTo>
                  <a:cubicBezTo>
                    <a:pt x="21391" y="67805"/>
                    <a:pt x="21263" y="67724"/>
                    <a:pt x="21134" y="67724"/>
                  </a:cubicBezTo>
                  <a:cubicBezTo>
                    <a:pt x="21107" y="67724"/>
                    <a:pt x="21081" y="67728"/>
                    <a:pt x="21054" y="67736"/>
                  </a:cubicBezTo>
                  <a:cubicBezTo>
                    <a:pt x="20748" y="67828"/>
                    <a:pt x="20437" y="67846"/>
                    <a:pt x="20125" y="67846"/>
                  </a:cubicBezTo>
                  <a:cubicBezTo>
                    <a:pt x="19938" y="67846"/>
                    <a:pt x="19751" y="67839"/>
                    <a:pt x="19564" y="67839"/>
                  </a:cubicBezTo>
                  <a:cubicBezTo>
                    <a:pt x="19491" y="67839"/>
                    <a:pt x="19418" y="67840"/>
                    <a:pt x="19344" y="67843"/>
                  </a:cubicBezTo>
                  <a:cubicBezTo>
                    <a:pt x="18708" y="67864"/>
                    <a:pt x="18064" y="67876"/>
                    <a:pt x="17428" y="67893"/>
                  </a:cubicBezTo>
                  <a:cubicBezTo>
                    <a:pt x="16793" y="67910"/>
                    <a:pt x="16157" y="67921"/>
                    <a:pt x="15520" y="67971"/>
                  </a:cubicBezTo>
                  <a:cubicBezTo>
                    <a:pt x="15228" y="67994"/>
                    <a:pt x="14934" y="67999"/>
                    <a:pt x="14639" y="67999"/>
                  </a:cubicBezTo>
                  <a:cubicBezTo>
                    <a:pt x="14430" y="67999"/>
                    <a:pt x="14220" y="67996"/>
                    <a:pt x="14010" y="67996"/>
                  </a:cubicBezTo>
                  <a:cubicBezTo>
                    <a:pt x="13832" y="67996"/>
                    <a:pt x="13654" y="67998"/>
                    <a:pt x="13477" y="68005"/>
                  </a:cubicBezTo>
                  <a:cubicBezTo>
                    <a:pt x="13039" y="68020"/>
                    <a:pt x="12601" y="68054"/>
                    <a:pt x="12168" y="68083"/>
                  </a:cubicBezTo>
                  <a:cubicBezTo>
                    <a:pt x="11863" y="68099"/>
                    <a:pt x="11549" y="68104"/>
                    <a:pt x="11238" y="68120"/>
                  </a:cubicBezTo>
                  <a:cubicBezTo>
                    <a:pt x="10872" y="68136"/>
                    <a:pt x="10506" y="68186"/>
                    <a:pt x="10139" y="68186"/>
                  </a:cubicBezTo>
                  <a:cubicBezTo>
                    <a:pt x="10126" y="68186"/>
                    <a:pt x="10112" y="68186"/>
                    <a:pt x="10099" y="68186"/>
                  </a:cubicBezTo>
                  <a:cubicBezTo>
                    <a:pt x="9664" y="68186"/>
                    <a:pt x="9240" y="68286"/>
                    <a:pt x="8803" y="68286"/>
                  </a:cubicBezTo>
                  <a:cubicBezTo>
                    <a:pt x="8779" y="68286"/>
                    <a:pt x="8756" y="68286"/>
                    <a:pt x="8732" y="68285"/>
                  </a:cubicBezTo>
                  <a:cubicBezTo>
                    <a:pt x="8699" y="68284"/>
                    <a:pt x="8665" y="68283"/>
                    <a:pt x="8632" y="68283"/>
                  </a:cubicBezTo>
                  <a:cubicBezTo>
                    <a:pt x="8268" y="68283"/>
                    <a:pt x="7902" y="68345"/>
                    <a:pt x="7539" y="68409"/>
                  </a:cubicBezTo>
                  <a:cubicBezTo>
                    <a:pt x="7184" y="68470"/>
                    <a:pt x="6821" y="68458"/>
                    <a:pt x="6462" y="68500"/>
                  </a:cubicBezTo>
                  <a:cubicBezTo>
                    <a:pt x="5950" y="68561"/>
                    <a:pt x="5426" y="68674"/>
                    <a:pt x="4918" y="68674"/>
                  </a:cubicBezTo>
                  <a:cubicBezTo>
                    <a:pt x="4910" y="68674"/>
                    <a:pt x="4901" y="68674"/>
                    <a:pt x="4892" y="68674"/>
                  </a:cubicBezTo>
                  <a:cubicBezTo>
                    <a:pt x="4875" y="68673"/>
                    <a:pt x="4857" y="68673"/>
                    <a:pt x="4839" y="68673"/>
                  </a:cubicBezTo>
                  <a:cubicBezTo>
                    <a:pt x="4305" y="68673"/>
                    <a:pt x="3783" y="68786"/>
                    <a:pt x="3245" y="68786"/>
                  </a:cubicBezTo>
                  <a:cubicBezTo>
                    <a:pt x="3178" y="68786"/>
                    <a:pt x="3111" y="68785"/>
                    <a:pt x="3043" y="68781"/>
                  </a:cubicBezTo>
                  <a:cubicBezTo>
                    <a:pt x="2976" y="68777"/>
                    <a:pt x="2908" y="68775"/>
                    <a:pt x="2839" y="68775"/>
                  </a:cubicBezTo>
                  <a:cubicBezTo>
                    <a:pt x="2530" y="68775"/>
                    <a:pt x="2208" y="68815"/>
                    <a:pt x="1908" y="68916"/>
                  </a:cubicBezTo>
                  <a:cubicBezTo>
                    <a:pt x="1887" y="68923"/>
                    <a:pt x="1867" y="68926"/>
                    <a:pt x="1847" y="68926"/>
                  </a:cubicBezTo>
                  <a:cubicBezTo>
                    <a:pt x="1768" y="68926"/>
                    <a:pt x="1689" y="68885"/>
                    <a:pt x="1609" y="68885"/>
                  </a:cubicBezTo>
                  <a:cubicBezTo>
                    <a:pt x="1571" y="68885"/>
                    <a:pt x="1533" y="68894"/>
                    <a:pt x="1494" y="68921"/>
                  </a:cubicBezTo>
                  <a:cubicBezTo>
                    <a:pt x="1488" y="68926"/>
                    <a:pt x="1483" y="68929"/>
                    <a:pt x="1477" y="68929"/>
                  </a:cubicBezTo>
                  <a:cubicBezTo>
                    <a:pt x="1454" y="68929"/>
                    <a:pt x="1438" y="68875"/>
                    <a:pt x="1424" y="68693"/>
                  </a:cubicBezTo>
                  <a:cubicBezTo>
                    <a:pt x="1424" y="67889"/>
                    <a:pt x="1474" y="67216"/>
                    <a:pt x="1412" y="66559"/>
                  </a:cubicBezTo>
                  <a:cubicBezTo>
                    <a:pt x="1350" y="65936"/>
                    <a:pt x="1428" y="65320"/>
                    <a:pt x="1441" y="64710"/>
                  </a:cubicBezTo>
                  <a:cubicBezTo>
                    <a:pt x="1449" y="64160"/>
                    <a:pt x="1428" y="63599"/>
                    <a:pt x="1532" y="63050"/>
                  </a:cubicBezTo>
                  <a:cubicBezTo>
                    <a:pt x="1610" y="62624"/>
                    <a:pt x="1660" y="62191"/>
                    <a:pt x="1502" y="61753"/>
                  </a:cubicBezTo>
                  <a:cubicBezTo>
                    <a:pt x="1482" y="61695"/>
                    <a:pt x="1586" y="61522"/>
                    <a:pt x="1586" y="61365"/>
                  </a:cubicBezTo>
                  <a:cubicBezTo>
                    <a:pt x="1582" y="60910"/>
                    <a:pt x="1544" y="60444"/>
                    <a:pt x="1593" y="60015"/>
                  </a:cubicBezTo>
                  <a:cubicBezTo>
                    <a:pt x="1643" y="59589"/>
                    <a:pt x="1631" y="59176"/>
                    <a:pt x="1660" y="58759"/>
                  </a:cubicBezTo>
                  <a:cubicBezTo>
                    <a:pt x="1676" y="58511"/>
                    <a:pt x="1738" y="58264"/>
                    <a:pt x="1589" y="58021"/>
                  </a:cubicBezTo>
                  <a:cubicBezTo>
                    <a:pt x="1527" y="57917"/>
                    <a:pt x="1725" y="57818"/>
                    <a:pt x="1676" y="57665"/>
                  </a:cubicBezTo>
                  <a:cubicBezTo>
                    <a:pt x="1586" y="57392"/>
                    <a:pt x="1820" y="57070"/>
                    <a:pt x="1540" y="56807"/>
                  </a:cubicBezTo>
                  <a:cubicBezTo>
                    <a:pt x="1478" y="56752"/>
                    <a:pt x="1668" y="56653"/>
                    <a:pt x="1672" y="56529"/>
                  </a:cubicBezTo>
                  <a:cubicBezTo>
                    <a:pt x="1681" y="56207"/>
                    <a:pt x="1561" y="55898"/>
                    <a:pt x="1569" y="55593"/>
                  </a:cubicBezTo>
                  <a:cubicBezTo>
                    <a:pt x="1577" y="55357"/>
                    <a:pt x="1284" y="55159"/>
                    <a:pt x="1507" y="54886"/>
                  </a:cubicBezTo>
                  <a:cubicBezTo>
                    <a:pt x="1544" y="54841"/>
                    <a:pt x="1532" y="54581"/>
                    <a:pt x="1507" y="54440"/>
                  </a:cubicBezTo>
                  <a:cubicBezTo>
                    <a:pt x="1387" y="53813"/>
                    <a:pt x="1478" y="53181"/>
                    <a:pt x="1416" y="52558"/>
                  </a:cubicBezTo>
                  <a:cubicBezTo>
                    <a:pt x="1329" y="51670"/>
                    <a:pt x="1370" y="50787"/>
                    <a:pt x="1367" y="49903"/>
                  </a:cubicBezTo>
                  <a:cubicBezTo>
                    <a:pt x="1367" y="49366"/>
                    <a:pt x="1420" y="48834"/>
                    <a:pt x="1391" y="48300"/>
                  </a:cubicBezTo>
                  <a:cubicBezTo>
                    <a:pt x="1374" y="47995"/>
                    <a:pt x="1346" y="47685"/>
                    <a:pt x="1338" y="47376"/>
                  </a:cubicBezTo>
                  <a:cubicBezTo>
                    <a:pt x="1309" y="46545"/>
                    <a:pt x="1263" y="45720"/>
                    <a:pt x="1214" y="44891"/>
                  </a:cubicBezTo>
                  <a:cubicBezTo>
                    <a:pt x="1164" y="44056"/>
                    <a:pt x="1140" y="43218"/>
                    <a:pt x="1090" y="42388"/>
                  </a:cubicBezTo>
                  <a:cubicBezTo>
                    <a:pt x="1061" y="41872"/>
                    <a:pt x="982" y="41331"/>
                    <a:pt x="1007" y="40823"/>
                  </a:cubicBezTo>
                  <a:cubicBezTo>
                    <a:pt x="1032" y="40179"/>
                    <a:pt x="978" y="39539"/>
                    <a:pt x="995" y="38895"/>
                  </a:cubicBezTo>
                  <a:cubicBezTo>
                    <a:pt x="1016" y="38118"/>
                    <a:pt x="917" y="37338"/>
                    <a:pt x="966" y="36562"/>
                  </a:cubicBezTo>
                  <a:cubicBezTo>
                    <a:pt x="1003" y="35951"/>
                    <a:pt x="921" y="35344"/>
                    <a:pt x="987" y="34733"/>
                  </a:cubicBezTo>
                  <a:cubicBezTo>
                    <a:pt x="1028" y="34353"/>
                    <a:pt x="1024" y="33965"/>
                    <a:pt x="1020" y="33581"/>
                  </a:cubicBezTo>
                  <a:cubicBezTo>
                    <a:pt x="1012" y="33180"/>
                    <a:pt x="1052" y="32784"/>
                    <a:pt x="1065" y="32388"/>
                  </a:cubicBezTo>
                  <a:cubicBezTo>
                    <a:pt x="1081" y="31962"/>
                    <a:pt x="1077" y="31532"/>
                    <a:pt x="1061" y="31103"/>
                  </a:cubicBezTo>
                  <a:cubicBezTo>
                    <a:pt x="1037" y="30467"/>
                    <a:pt x="1119" y="29836"/>
                    <a:pt x="1077" y="29200"/>
                  </a:cubicBezTo>
                  <a:cubicBezTo>
                    <a:pt x="1037" y="28560"/>
                    <a:pt x="1106" y="27920"/>
                    <a:pt x="1086" y="27276"/>
                  </a:cubicBezTo>
                  <a:cubicBezTo>
                    <a:pt x="1065" y="26636"/>
                    <a:pt x="1094" y="25992"/>
                    <a:pt x="1069" y="25348"/>
                  </a:cubicBezTo>
                  <a:cubicBezTo>
                    <a:pt x="1024" y="24340"/>
                    <a:pt x="1065" y="23332"/>
                    <a:pt x="1007" y="22325"/>
                  </a:cubicBezTo>
                  <a:cubicBezTo>
                    <a:pt x="970" y="21731"/>
                    <a:pt x="1123" y="21140"/>
                    <a:pt x="1090" y="20558"/>
                  </a:cubicBezTo>
                  <a:cubicBezTo>
                    <a:pt x="1061" y="20017"/>
                    <a:pt x="1210" y="19505"/>
                    <a:pt x="1210" y="18972"/>
                  </a:cubicBezTo>
                  <a:cubicBezTo>
                    <a:pt x="1210" y="18469"/>
                    <a:pt x="1275" y="17928"/>
                    <a:pt x="1408" y="17411"/>
                  </a:cubicBezTo>
                  <a:cubicBezTo>
                    <a:pt x="1466" y="17180"/>
                    <a:pt x="1668" y="16986"/>
                    <a:pt x="1631" y="16751"/>
                  </a:cubicBezTo>
                  <a:cubicBezTo>
                    <a:pt x="1573" y="16367"/>
                    <a:pt x="1721" y="16029"/>
                    <a:pt x="1845" y="15698"/>
                  </a:cubicBezTo>
                  <a:cubicBezTo>
                    <a:pt x="2176" y="14819"/>
                    <a:pt x="2444" y="13878"/>
                    <a:pt x="3113" y="13188"/>
                  </a:cubicBezTo>
                  <a:cubicBezTo>
                    <a:pt x="3530" y="12763"/>
                    <a:pt x="4013" y="12395"/>
                    <a:pt x="4570" y="12098"/>
                  </a:cubicBezTo>
                  <a:cubicBezTo>
                    <a:pt x="5326" y="11693"/>
                    <a:pt x="6127" y="11441"/>
                    <a:pt x="6924" y="11177"/>
                  </a:cubicBezTo>
                  <a:cubicBezTo>
                    <a:pt x="7436" y="11008"/>
                    <a:pt x="7998" y="10966"/>
                    <a:pt x="8547" y="10913"/>
                  </a:cubicBezTo>
                  <a:cubicBezTo>
                    <a:pt x="8820" y="10888"/>
                    <a:pt x="9096" y="10876"/>
                    <a:pt x="9372" y="10846"/>
                  </a:cubicBezTo>
                  <a:close/>
                  <a:moveTo>
                    <a:pt x="37718" y="67798"/>
                  </a:moveTo>
                  <a:cubicBezTo>
                    <a:pt x="37887" y="67798"/>
                    <a:pt x="38062" y="67818"/>
                    <a:pt x="38235" y="67818"/>
                  </a:cubicBezTo>
                  <a:cubicBezTo>
                    <a:pt x="38290" y="67818"/>
                    <a:pt x="38345" y="67816"/>
                    <a:pt x="38400" y="67810"/>
                  </a:cubicBezTo>
                  <a:cubicBezTo>
                    <a:pt x="38408" y="67809"/>
                    <a:pt x="38417" y="67809"/>
                    <a:pt x="38425" y="67809"/>
                  </a:cubicBezTo>
                  <a:cubicBezTo>
                    <a:pt x="38636" y="67809"/>
                    <a:pt x="38601" y="68109"/>
                    <a:pt x="38585" y="68252"/>
                  </a:cubicBezTo>
                  <a:cubicBezTo>
                    <a:pt x="38511" y="68929"/>
                    <a:pt x="38486" y="69606"/>
                    <a:pt x="38556" y="70292"/>
                  </a:cubicBezTo>
                  <a:cubicBezTo>
                    <a:pt x="38589" y="70618"/>
                    <a:pt x="38627" y="70981"/>
                    <a:pt x="38585" y="71275"/>
                  </a:cubicBezTo>
                  <a:cubicBezTo>
                    <a:pt x="38490" y="71960"/>
                    <a:pt x="38577" y="72632"/>
                    <a:pt x="38539" y="73306"/>
                  </a:cubicBezTo>
                  <a:cubicBezTo>
                    <a:pt x="38507" y="73896"/>
                    <a:pt x="38548" y="74495"/>
                    <a:pt x="38482" y="75073"/>
                  </a:cubicBezTo>
                  <a:cubicBezTo>
                    <a:pt x="38424" y="75589"/>
                    <a:pt x="38436" y="76122"/>
                    <a:pt x="38280" y="76646"/>
                  </a:cubicBezTo>
                  <a:cubicBezTo>
                    <a:pt x="38139" y="77101"/>
                    <a:pt x="38074" y="77592"/>
                    <a:pt x="37900" y="78046"/>
                  </a:cubicBezTo>
                  <a:cubicBezTo>
                    <a:pt x="37689" y="78595"/>
                    <a:pt x="37611" y="79218"/>
                    <a:pt x="37008" y="79557"/>
                  </a:cubicBezTo>
                  <a:cubicBezTo>
                    <a:pt x="36780" y="79685"/>
                    <a:pt x="36612" y="79946"/>
                    <a:pt x="36471" y="80152"/>
                  </a:cubicBezTo>
                  <a:cubicBezTo>
                    <a:pt x="36111" y="80680"/>
                    <a:pt x="35608" y="81011"/>
                    <a:pt x="35101" y="81349"/>
                  </a:cubicBezTo>
                  <a:cubicBezTo>
                    <a:pt x="34890" y="81490"/>
                    <a:pt x="34634" y="81510"/>
                    <a:pt x="34390" y="81551"/>
                  </a:cubicBezTo>
                  <a:cubicBezTo>
                    <a:pt x="34184" y="81585"/>
                    <a:pt x="33948" y="81638"/>
                    <a:pt x="33808" y="81724"/>
                  </a:cubicBezTo>
                  <a:cubicBezTo>
                    <a:pt x="33403" y="81981"/>
                    <a:pt x="32945" y="81932"/>
                    <a:pt x="32528" y="82063"/>
                  </a:cubicBezTo>
                  <a:cubicBezTo>
                    <a:pt x="32461" y="82085"/>
                    <a:pt x="32393" y="82095"/>
                    <a:pt x="32323" y="82095"/>
                  </a:cubicBezTo>
                  <a:cubicBezTo>
                    <a:pt x="32269" y="82095"/>
                    <a:pt x="32214" y="82089"/>
                    <a:pt x="32157" y="82076"/>
                  </a:cubicBezTo>
                  <a:cubicBezTo>
                    <a:pt x="32109" y="82065"/>
                    <a:pt x="32061" y="82060"/>
                    <a:pt x="32015" y="82060"/>
                  </a:cubicBezTo>
                  <a:cubicBezTo>
                    <a:pt x="31812" y="82060"/>
                    <a:pt x="31620" y="82154"/>
                    <a:pt x="31425" y="82208"/>
                  </a:cubicBezTo>
                  <a:cubicBezTo>
                    <a:pt x="31227" y="82266"/>
                    <a:pt x="31025" y="82250"/>
                    <a:pt x="30819" y="82307"/>
                  </a:cubicBezTo>
                  <a:cubicBezTo>
                    <a:pt x="30493" y="82398"/>
                    <a:pt x="30083" y="82349"/>
                    <a:pt x="29782" y="82439"/>
                  </a:cubicBezTo>
                  <a:cubicBezTo>
                    <a:pt x="29580" y="82500"/>
                    <a:pt x="29378" y="82508"/>
                    <a:pt x="29179" y="82508"/>
                  </a:cubicBezTo>
                  <a:cubicBezTo>
                    <a:pt x="29108" y="82508"/>
                    <a:pt x="29036" y="82507"/>
                    <a:pt x="28966" y="82507"/>
                  </a:cubicBezTo>
                  <a:cubicBezTo>
                    <a:pt x="28873" y="82507"/>
                    <a:pt x="28782" y="82509"/>
                    <a:pt x="28692" y="82517"/>
                  </a:cubicBezTo>
                  <a:cubicBezTo>
                    <a:pt x="28448" y="82540"/>
                    <a:pt x="28191" y="82659"/>
                    <a:pt x="27922" y="82659"/>
                  </a:cubicBezTo>
                  <a:cubicBezTo>
                    <a:pt x="27800" y="82659"/>
                    <a:pt x="27676" y="82635"/>
                    <a:pt x="27549" y="82567"/>
                  </a:cubicBezTo>
                  <a:cubicBezTo>
                    <a:pt x="27515" y="82549"/>
                    <a:pt x="27479" y="82542"/>
                    <a:pt x="27439" y="82542"/>
                  </a:cubicBezTo>
                  <a:cubicBezTo>
                    <a:pt x="27259" y="82542"/>
                    <a:pt x="27022" y="82696"/>
                    <a:pt x="26805" y="82696"/>
                  </a:cubicBezTo>
                  <a:cubicBezTo>
                    <a:pt x="26335" y="82696"/>
                    <a:pt x="25872" y="82799"/>
                    <a:pt x="25409" y="82860"/>
                  </a:cubicBezTo>
                  <a:cubicBezTo>
                    <a:pt x="24963" y="82926"/>
                    <a:pt x="24505" y="82919"/>
                    <a:pt x="24080" y="83075"/>
                  </a:cubicBezTo>
                  <a:cubicBezTo>
                    <a:pt x="24049" y="83086"/>
                    <a:pt x="24019" y="83091"/>
                    <a:pt x="23991" y="83091"/>
                  </a:cubicBezTo>
                  <a:cubicBezTo>
                    <a:pt x="23883" y="83091"/>
                    <a:pt x="23801" y="83024"/>
                    <a:pt x="23745" y="83005"/>
                  </a:cubicBezTo>
                  <a:cubicBezTo>
                    <a:pt x="23709" y="82993"/>
                    <a:pt x="23673" y="82988"/>
                    <a:pt x="23636" y="82988"/>
                  </a:cubicBezTo>
                  <a:cubicBezTo>
                    <a:pt x="23492" y="82988"/>
                    <a:pt x="23350" y="83064"/>
                    <a:pt x="23211" y="83064"/>
                  </a:cubicBezTo>
                  <a:cubicBezTo>
                    <a:pt x="23142" y="83064"/>
                    <a:pt x="23074" y="83045"/>
                    <a:pt x="23006" y="82988"/>
                  </a:cubicBezTo>
                  <a:cubicBezTo>
                    <a:pt x="22928" y="83046"/>
                    <a:pt x="22845" y="83066"/>
                    <a:pt x="22759" y="83066"/>
                  </a:cubicBezTo>
                  <a:cubicBezTo>
                    <a:pt x="22591" y="83066"/>
                    <a:pt x="22412" y="82992"/>
                    <a:pt x="22242" y="82992"/>
                  </a:cubicBezTo>
                  <a:cubicBezTo>
                    <a:pt x="22131" y="82992"/>
                    <a:pt x="22023" y="83024"/>
                    <a:pt x="21925" y="83129"/>
                  </a:cubicBezTo>
                  <a:cubicBezTo>
                    <a:pt x="21899" y="83157"/>
                    <a:pt x="21875" y="83167"/>
                    <a:pt x="21852" y="83167"/>
                  </a:cubicBezTo>
                  <a:cubicBezTo>
                    <a:pt x="21777" y="83167"/>
                    <a:pt x="21716" y="83049"/>
                    <a:pt x="21640" y="83030"/>
                  </a:cubicBezTo>
                  <a:cubicBezTo>
                    <a:pt x="21571" y="83011"/>
                    <a:pt x="21505" y="83003"/>
                    <a:pt x="21440" y="83003"/>
                  </a:cubicBezTo>
                  <a:cubicBezTo>
                    <a:pt x="21248" y="83003"/>
                    <a:pt x="21066" y="83066"/>
                    <a:pt x="20884" y="83075"/>
                  </a:cubicBezTo>
                  <a:cubicBezTo>
                    <a:pt x="20859" y="83077"/>
                    <a:pt x="20833" y="83078"/>
                    <a:pt x="20808" y="83078"/>
                  </a:cubicBezTo>
                  <a:cubicBezTo>
                    <a:pt x="20585" y="83078"/>
                    <a:pt x="20364" y="83016"/>
                    <a:pt x="20140" y="83016"/>
                  </a:cubicBezTo>
                  <a:cubicBezTo>
                    <a:pt x="20033" y="83016"/>
                    <a:pt x="19925" y="83030"/>
                    <a:pt x="19815" y="83071"/>
                  </a:cubicBezTo>
                  <a:cubicBezTo>
                    <a:pt x="19771" y="83087"/>
                    <a:pt x="19704" y="83099"/>
                    <a:pt x="19629" y="83099"/>
                  </a:cubicBezTo>
                  <a:cubicBezTo>
                    <a:pt x="19528" y="83099"/>
                    <a:pt x="19410" y="83077"/>
                    <a:pt x="19311" y="83013"/>
                  </a:cubicBezTo>
                  <a:cubicBezTo>
                    <a:pt x="19276" y="82991"/>
                    <a:pt x="19241" y="82982"/>
                    <a:pt x="19206" y="82982"/>
                  </a:cubicBezTo>
                  <a:cubicBezTo>
                    <a:pt x="19078" y="82982"/>
                    <a:pt x="18945" y="83096"/>
                    <a:pt x="18790" y="83096"/>
                  </a:cubicBezTo>
                  <a:cubicBezTo>
                    <a:pt x="18766" y="83096"/>
                    <a:pt x="18741" y="83093"/>
                    <a:pt x="18716" y="83087"/>
                  </a:cubicBezTo>
                  <a:cubicBezTo>
                    <a:pt x="18592" y="83054"/>
                    <a:pt x="18419" y="83083"/>
                    <a:pt x="18283" y="83037"/>
                  </a:cubicBezTo>
                  <a:cubicBezTo>
                    <a:pt x="18206" y="83011"/>
                    <a:pt x="18134" y="82997"/>
                    <a:pt x="18063" y="82997"/>
                  </a:cubicBezTo>
                  <a:cubicBezTo>
                    <a:pt x="17990" y="82997"/>
                    <a:pt x="17917" y="83013"/>
                    <a:pt x="17841" y="83046"/>
                  </a:cubicBezTo>
                  <a:cubicBezTo>
                    <a:pt x="17774" y="83077"/>
                    <a:pt x="17703" y="83129"/>
                    <a:pt x="17636" y="83129"/>
                  </a:cubicBezTo>
                  <a:cubicBezTo>
                    <a:pt x="17585" y="83129"/>
                    <a:pt x="17535" y="83098"/>
                    <a:pt x="17490" y="83001"/>
                  </a:cubicBezTo>
                  <a:cubicBezTo>
                    <a:pt x="17471" y="82958"/>
                    <a:pt x="17452" y="82942"/>
                    <a:pt x="17434" y="82942"/>
                  </a:cubicBezTo>
                  <a:cubicBezTo>
                    <a:pt x="17388" y="82942"/>
                    <a:pt x="17342" y="83036"/>
                    <a:pt x="17292" y="83042"/>
                  </a:cubicBezTo>
                  <a:cubicBezTo>
                    <a:pt x="17127" y="83061"/>
                    <a:pt x="16946" y="83076"/>
                    <a:pt x="16776" y="83076"/>
                  </a:cubicBezTo>
                  <a:cubicBezTo>
                    <a:pt x="16606" y="83076"/>
                    <a:pt x="16446" y="83061"/>
                    <a:pt x="16322" y="83018"/>
                  </a:cubicBezTo>
                  <a:cubicBezTo>
                    <a:pt x="16267" y="82998"/>
                    <a:pt x="16212" y="82990"/>
                    <a:pt x="16157" y="82990"/>
                  </a:cubicBezTo>
                  <a:cubicBezTo>
                    <a:pt x="15995" y="82990"/>
                    <a:pt x="15834" y="83053"/>
                    <a:pt x="15685" y="83053"/>
                  </a:cubicBezTo>
                  <a:cubicBezTo>
                    <a:pt x="15576" y="83053"/>
                    <a:pt x="15473" y="83020"/>
                    <a:pt x="15381" y="82906"/>
                  </a:cubicBezTo>
                  <a:cubicBezTo>
                    <a:pt x="15253" y="82963"/>
                    <a:pt x="15128" y="82984"/>
                    <a:pt x="15003" y="82984"/>
                  </a:cubicBezTo>
                  <a:cubicBezTo>
                    <a:pt x="14655" y="82984"/>
                    <a:pt x="14315" y="82819"/>
                    <a:pt x="13963" y="82819"/>
                  </a:cubicBezTo>
                  <a:cubicBezTo>
                    <a:pt x="13959" y="82819"/>
                    <a:pt x="13956" y="82819"/>
                    <a:pt x="13952" y="82819"/>
                  </a:cubicBezTo>
                  <a:cubicBezTo>
                    <a:pt x="13751" y="82823"/>
                    <a:pt x="13546" y="82833"/>
                    <a:pt x="13338" y="82833"/>
                  </a:cubicBezTo>
                  <a:cubicBezTo>
                    <a:pt x="13128" y="82833"/>
                    <a:pt x="12914" y="82823"/>
                    <a:pt x="12700" y="82786"/>
                  </a:cubicBezTo>
                  <a:cubicBezTo>
                    <a:pt x="12488" y="82749"/>
                    <a:pt x="12261" y="82711"/>
                    <a:pt x="12028" y="82711"/>
                  </a:cubicBezTo>
                  <a:cubicBezTo>
                    <a:pt x="11893" y="82711"/>
                    <a:pt x="11756" y="82724"/>
                    <a:pt x="11619" y="82757"/>
                  </a:cubicBezTo>
                  <a:cubicBezTo>
                    <a:pt x="11556" y="82772"/>
                    <a:pt x="11492" y="82778"/>
                    <a:pt x="11425" y="82778"/>
                  </a:cubicBezTo>
                  <a:cubicBezTo>
                    <a:pt x="11189" y="82778"/>
                    <a:pt x="10933" y="82699"/>
                    <a:pt x="10693" y="82641"/>
                  </a:cubicBezTo>
                  <a:cubicBezTo>
                    <a:pt x="10611" y="82620"/>
                    <a:pt x="10499" y="82619"/>
                    <a:pt x="10389" y="82619"/>
                  </a:cubicBezTo>
                  <a:cubicBezTo>
                    <a:pt x="10380" y="82619"/>
                    <a:pt x="10371" y="82619"/>
                    <a:pt x="10362" y="82619"/>
                  </a:cubicBezTo>
                  <a:cubicBezTo>
                    <a:pt x="10223" y="82619"/>
                    <a:pt x="10093" y="82618"/>
                    <a:pt x="10037" y="82576"/>
                  </a:cubicBezTo>
                  <a:cubicBezTo>
                    <a:pt x="9957" y="82515"/>
                    <a:pt x="9882" y="82498"/>
                    <a:pt x="9811" y="82498"/>
                  </a:cubicBezTo>
                  <a:cubicBezTo>
                    <a:pt x="9712" y="82498"/>
                    <a:pt x="9618" y="82531"/>
                    <a:pt x="9523" y="82531"/>
                  </a:cubicBezTo>
                  <a:cubicBezTo>
                    <a:pt x="9504" y="82531"/>
                    <a:pt x="9484" y="82530"/>
                    <a:pt x="9464" y="82526"/>
                  </a:cubicBezTo>
                  <a:cubicBezTo>
                    <a:pt x="9294" y="82495"/>
                    <a:pt x="9122" y="82489"/>
                    <a:pt x="8951" y="82489"/>
                  </a:cubicBezTo>
                  <a:cubicBezTo>
                    <a:pt x="8838" y="82489"/>
                    <a:pt x="8725" y="82492"/>
                    <a:pt x="8613" y="82492"/>
                  </a:cubicBezTo>
                  <a:cubicBezTo>
                    <a:pt x="8510" y="82492"/>
                    <a:pt x="8408" y="82489"/>
                    <a:pt x="8307" y="82481"/>
                  </a:cubicBezTo>
                  <a:cubicBezTo>
                    <a:pt x="7932" y="82448"/>
                    <a:pt x="7539" y="82393"/>
                    <a:pt x="7164" y="82286"/>
                  </a:cubicBezTo>
                  <a:cubicBezTo>
                    <a:pt x="6746" y="82170"/>
                    <a:pt x="6317" y="82092"/>
                    <a:pt x="5900" y="81952"/>
                  </a:cubicBezTo>
                  <a:cubicBezTo>
                    <a:pt x="5483" y="81808"/>
                    <a:pt x="5115" y="81581"/>
                    <a:pt x="4728" y="81394"/>
                  </a:cubicBezTo>
                  <a:cubicBezTo>
                    <a:pt x="4480" y="81279"/>
                    <a:pt x="4187" y="81160"/>
                    <a:pt x="4034" y="80952"/>
                  </a:cubicBezTo>
                  <a:cubicBezTo>
                    <a:pt x="3856" y="80705"/>
                    <a:pt x="3571" y="80585"/>
                    <a:pt x="3410" y="80317"/>
                  </a:cubicBezTo>
                  <a:cubicBezTo>
                    <a:pt x="3229" y="80015"/>
                    <a:pt x="2861" y="79866"/>
                    <a:pt x="2704" y="79528"/>
                  </a:cubicBezTo>
                  <a:cubicBezTo>
                    <a:pt x="2510" y="79111"/>
                    <a:pt x="2275" y="78723"/>
                    <a:pt x="2106" y="78290"/>
                  </a:cubicBezTo>
                  <a:cubicBezTo>
                    <a:pt x="1891" y="77736"/>
                    <a:pt x="1899" y="77175"/>
                    <a:pt x="1780" y="76626"/>
                  </a:cubicBezTo>
                  <a:cubicBezTo>
                    <a:pt x="1643" y="75998"/>
                    <a:pt x="1693" y="75370"/>
                    <a:pt x="1586" y="74755"/>
                  </a:cubicBezTo>
                  <a:cubicBezTo>
                    <a:pt x="1507" y="74305"/>
                    <a:pt x="1548" y="73846"/>
                    <a:pt x="1462" y="73413"/>
                  </a:cubicBezTo>
                  <a:cubicBezTo>
                    <a:pt x="1325" y="72748"/>
                    <a:pt x="1420" y="72079"/>
                    <a:pt x="1378" y="71415"/>
                  </a:cubicBezTo>
                  <a:cubicBezTo>
                    <a:pt x="1350" y="70890"/>
                    <a:pt x="1359" y="70349"/>
                    <a:pt x="1420" y="69821"/>
                  </a:cubicBezTo>
                  <a:cubicBezTo>
                    <a:pt x="1433" y="69743"/>
                    <a:pt x="1441" y="69664"/>
                    <a:pt x="1433" y="69556"/>
                  </a:cubicBezTo>
                  <a:lnTo>
                    <a:pt x="1433" y="69556"/>
                  </a:lnTo>
                  <a:cubicBezTo>
                    <a:pt x="1519" y="69732"/>
                    <a:pt x="1635" y="69782"/>
                    <a:pt x="1753" y="69782"/>
                  </a:cubicBezTo>
                  <a:cubicBezTo>
                    <a:pt x="1892" y="69782"/>
                    <a:pt x="2032" y="69714"/>
                    <a:pt x="2131" y="69701"/>
                  </a:cubicBezTo>
                  <a:cubicBezTo>
                    <a:pt x="2779" y="69606"/>
                    <a:pt x="3423" y="69577"/>
                    <a:pt x="4075" y="69569"/>
                  </a:cubicBezTo>
                  <a:cubicBezTo>
                    <a:pt x="4703" y="69560"/>
                    <a:pt x="5330" y="69491"/>
                    <a:pt x="5954" y="69437"/>
                  </a:cubicBezTo>
                  <a:cubicBezTo>
                    <a:pt x="6014" y="69431"/>
                    <a:pt x="6076" y="69429"/>
                    <a:pt x="6138" y="69429"/>
                  </a:cubicBezTo>
                  <a:cubicBezTo>
                    <a:pt x="6209" y="69429"/>
                    <a:pt x="6282" y="69431"/>
                    <a:pt x="6354" y="69431"/>
                  </a:cubicBezTo>
                  <a:cubicBezTo>
                    <a:pt x="6569" y="69431"/>
                    <a:pt x="6784" y="69413"/>
                    <a:pt x="6973" y="69272"/>
                  </a:cubicBezTo>
                  <a:cubicBezTo>
                    <a:pt x="7035" y="69331"/>
                    <a:pt x="7100" y="69350"/>
                    <a:pt x="7167" y="69350"/>
                  </a:cubicBezTo>
                  <a:cubicBezTo>
                    <a:pt x="7282" y="69350"/>
                    <a:pt x="7402" y="69294"/>
                    <a:pt x="7523" y="69294"/>
                  </a:cubicBezTo>
                  <a:cubicBezTo>
                    <a:pt x="7546" y="69294"/>
                    <a:pt x="7569" y="69296"/>
                    <a:pt x="7593" y="69301"/>
                  </a:cubicBezTo>
                  <a:cubicBezTo>
                    <a:pt x="7637" y="69309"/>
                    <a:pt x="7683" y="69313"/>
                    <a:pt x="7729" y="69313"/>
                  </a:cubicBezTo>
                  <a:cubicBezTo>
                    <a:pt x="7956" y="69313"/>
                    <a:pt x="8198" y="69227"/>
                    <a:pt x="8431" y="69210"/>
                  </a:cubicBezTo>
                  <a:cubicBezTo>
                    <a:pt x="8877" y="69177"/>
                    <a:pt x="9319" y="69123"/>
                    <a:pt x="9769" y="69099"/>
                  </a:cubicBezTo>
                  <a:cubicBezTo>
                    <a:pt x="10277" y="69070"/>
                    <a:pt x="10793" y="69036"/>
                    <a:pt x="11301" y="68996"/>
                  </a:cubicBezTo>
                  <a:cubicBezTo>
                    <a:pt x="11454" y="68985"/>
                    <a:pt x="11629" y="68918"/>
                    <a:pt x="11801" y="68918"/>
                  </a:cubicBezTo>
                  <a:cubicBezTo>
                    <a:pt x="11907" y="68918"/>
                    <a:pt x="12012" y="68944"/>
                    <a:pt x="12110" y="69024"/>
                  </a:cubicBezTo>
                  <a:cubicBezTo>
                    <a:pt x="12115" y="69027"/>
                    <a:pt x="12122" y="69028"/>
                    <a:pt x="12128" y="69028"/>
                  </a:cubicBezTo>
                  <a:cubicBezTo>
                    <a:pt x="12143" y="69028"/>
                    <a:pt x="12162" y="69023"/>
                    <a:pt x="12176" y="69020"/>
                  </a:cubicBezTo>
                  <a:cubicBezTo>
                    <a:pt x="12406" y="68954"/>
                    <a:pt x="12641" y="68939"/>
                    <a:pt x="12876" y="68939"/>
                  </a:cubicBezTo>
                  <a:cubicBezTo>
                    <a:pt x="13063" y="68939"/>
                    <a:pt x="13251" y="68948"/>
                    <a:pt x="13438" y="68948"/>
                  </a:cubicBezTo>
                  <a:cubicBezTo>
                    <a:pt x="13674" y="68948"/>
                    <a:pt x="13910" y="68933"/>
                    <a:pt x="14142" y="68867"/>
                  </a:cubicBezTo>
                  <a:cubicBezTo>
                    <a:pt x="14194" y="68851"/>
                    <a:pt x="14250" y="68845"/>
                    <a:pt x="14308" y="68845"/>
                  </a:cubicBezTo>
                  <a:cubicBezTo>
                    <a:pt x="14433" y="68845"/>
                    <a:pt x="14566" y="68872"/>
                    <a:pt x="14691" y="68884"/>
                  </a:cubicBezTo>
                  <a:cubicBezTo>
                    <a:pt x="14820" y="68896"/>
                    <a:pt x="14950" y="68905"/>
                    <a:pt x="15078" y="68905"/>
                  </a:cubicBezTo>
                  <a:cubicBezTo>
                    <a:pt x="15327" y="68905"/>
                    <a:pt x="15573" y="68873"/>
                    <a:pt x="15810" y="68781"/>
                  </a:cubicBezTo>
                  <a:cubicBezTo>
                    <a:pt x="15831" y="68772"/>
                    <a:pt x="15850" y="68768"/>
                    <a:pt x="15868" y="68768"/>
                  </a:cubicBezTo>
                  <a:cubicBezTo>
                    <a:pt x="15943" y="68768"/>
                    <a:pt x="15990" y="68833"/>
                    <a:pt x="16071" y="68833"/>
                  </a:cubicBezTo>
                  <a:cubicBezTo>
                    <a:pt x="16080" y="68833"/>
                    <a:pt x="16089" y="68832"/>
                    <a:pt x="16099" y="68830"/>
                  </a:cubicBezTo>
                  <a:cubicBezTo>
                    <a:pt x="16432" y="68776"/>
                    <a:pt x="16775" y="68714"/>
                    <a:pt x="17110" y="68714"/>
                  </a:cubicBezTo>
                  <a:cubicBezTo>
                    <a:pt x="17207" y="68714"/>
                    <a:pt x="17304" y="68719"/>
                    <a:pt x="17399" y="68731"/>
                  </a:cubicBezTo>
                  <a:cubicBezTo>
                    <a:pt x="17531" y="68747"/>
                    <a:pt x="17661" y="68753"/>
                    <a:pt x="17790" y="68753"/>
                  </a:cubicBezTo>
                  <a:cubicBezTo>
                    <a:pt x="18085" y="68753"/>
                    <a:pt x="18375" y="68722"/>
                    <a:pt x="18671" y="68710"/>
                  </a:cubicBezTo>
                  <a:cubicBezTo>
                    <a:pt x="19080" y="68698"/>
                    <a:pt x="19488" y="68681"/>
                    <a:pt x="19897" y="68677"/>
                  </a:cubicBezTo>
                  <a:cubicBezTo>
                    <a:pt x="20393" y="68669"/>
                    <a:pt x="20888" y="68681"/>
                    <a:pt x="21388" y="68657"/>
                  </a:cubicBezTo>
                  <a:cubicBezTo>
                    <a:pt x="21448" y="68654"/>
                    <a:pt x="21508" y="68653"/>
                    <a:pt x="21569" y="68653"/>
                  </a:cubicBezTo>
                  <a:cubicBezTo>
                    <a:pt x="21706" y="68653"/>
                    <a:pt x="21845" y="68658"/>
                    <a:pt x="21983" y="68658"/>
                  </a:cubicBezTo>
                  <a:cubicBezTo>
                    <a:pt x="22201" y="68658"/>
                    <a:pt x="22416" y="68647"/>
                    <a:pt x="22615" y="68590"/>
                  </a:cubicBezTo>
                  <a:cubicBezTo>
                    <a:pt x="22652" y="68580"/>
                    <a:pt x="22688" y="68576"/>
                    <a:pt x="22723" y="68576"/>
                  </a:cubicBezTo>
                  <a:cubicBezTo>
                    <a:pt x="22839" y="68576"/>
                    <a:pt x="22940" y="68622"/>
                    <a:pt x="23052" y="68622"/>
                  </a:cubicBezTo>
                  <a:cubicBezTo>
                    <a:pt x="23099" y="68622"/>
                    <a:pt x="23148" y="68614"/>
                    <a:pt x="23200" y="68590"/>
                  </a:cubicBezTo>
                  <a:cubicBezTo>
                    <a:pt x="23283" y="68556"/>
                    <a:pt x="23372" y="68546"/>
                    <a:pt x="23466" y="68546"/>
                  </a:cubicBezTo>
                  <a:cubicBezTo>
                    <a:pt x="23625" y="68546"/>
                    <a:pt x="23796" y="68576"/>
                    <a:pt x="23961" y="68576"/>
                  </a:cubicBezTo>
                  <a:cubicBezTo>
                    <a:pt x="23983" y="68576"/>
                    <a:pt x="24005" y="68576"/>
                    <a:pt x="24027" y="68574"/>
                  </a:cubicBezTo>
                  <a:cubicBezTo>
                    <a:pt x="24276" y="68563"/>
                    <a:pt x="24533" y="68541"/>
                    <a:pt x="24790" y="68541"/>
                  </a:cubicBezTo>
                  <a:cubicBezTo>
                    <a:pt x="24983" y="68541"/>
                    <a:pt x="25177" y="68553"/>
                    <a:pt x="25369" y="68590"/>
                  </a:cubicBezTo>
                  <a:cubicBezTo>
                    <a:pt x="25407" y="68598"/>
                    <a:pt x="25438" y="68604"/>
                    <a:pt x="25462" y="68604"/>
                  </a:cubicBezTo>
                  <a:cubicBezTo>
                    <a:pt x="25507" y="68604"/>
                    <a:pt x="25533" y="68584"/>
                    <a:pt x="25554" y="68512"/>
                  </a:cubicBezTo>
                  <a:cubicBezTo>
                    <a:pt x="25564" y="68475"/>
                    <a:pt x="25592" y="68455"/>
                    <a:pt x="25629" y="68455"/>
                  </a:cubicBezTo>
                  <a:cubicBezTo>
                    <a:pt x="25638" y="68455"/>
                    <a:pt x="25647" y="68456"/>
                    <a:pt x="25657" y="68458"/>
                  </a:cubicBezTo>
                  <a:cubicBezTo>
                    <a:pt x="25919" y="68521"/>
                    <a:pt x="26181" y="68540"/>
                    <a:pt x="26443" y="68540"/>
                  </a:cubicBezTo>
                  <a:cubicBezTo>
                    <a:pt x="26842" y="68540"/>
                    <a:pt x="27240" y="68495"/>
                    <a:pt x="27639" y="68487"/>
                  </a:cubicBezTo>
                  <a:cubicBezTo>
                    <a:pt x="27758" y="68485"/>
                    <a:pt x="27878" y="68484"/>
                    <a:pt x="27997" y="68484"/>
                  </a:cubicBezTo>
                  <a:cubicBezTo>
                    <a:pt x="28430" y="68484"/>
                    <a:pt x="28861" y="68498"/>
                    <a:pt x="29295" y="68508"/>
                  </a:cubicBezTo>
                  <a:cubicBezTo>
                    <a:pt x="29301" y="68508"/>
                    <a:pt x="29308" y="68508"/>
                    <a:pt x="29315" y="68508"/>
                  </a:cubicBezTo>
                  <a:cubicBezTo>
                    <a:pt x="29622" y="68508"/>
                    <a:pt x="29930" y="68420"/>
                    <a:pt x="30236" y="68363"/>
                  </a:cubicBezTo>
                  <a:cubicBezTo>
                    <a:pt x="30337" y="68346"/>
                    <a:pt x="30437" y="68310"/>
                    <a:pt x="30534" y="68310"/>
                  </a:cubicBezTo>
                  <a:cubicBezTo>
                    <a:pt x="30619" y="68310"/>
                    <a:pt x="30702" y="68339"/>
                    <a:pt x="30777" y="68434"/>
                  </a:cubicBezTo>
                  <a:cubicBezTo>
                    <a:pt x="30786" y="68444"/>
                    <a:pt x="30809" y="68449"/>
                    <a:pt x="30834" y="68449"/>
                  </a:cubicBezTo>
                  <a:cubicBezTo>
                    <a:pt x="30858" y="68449"/>
                    <a:pt x="30883" y="68444"/>
                    <a:pt x="30893" y="68434"/>
                  </a:cubicBezTo>
                  <a:cubicBezTo>
                    <a:pt x="31025" y="68310"/>
                    <a:pt x="31164" y="68275"/>
                    <a:pt x="31307" y="68275"/>
                  </a:cubicBezTo>
                  <a:cubicBezTo>
                    <a:pt x="31495" y="68275"/>
                    <a:pt x="31688" y="68336"/>
                    <a:pt x="31875" y="68339"/>
                  </a:cubicBezTo>
                  <a:cubicBezTo>
                    <a:pt x="31970" y="68339"/>
                    <a:pt x="32065" y="68277"/>
                    <a:pt x="32157" y="68272"/>
                  </a:cubicBezTo>
                  <a:cubicBezTo>
                    <a:pt x="32908" y="68252"/>
                    <a:pt x="33655" y="68252"/>
                    <a:pt x="34402" y="68207"/>
                  </a:cubicBezTo>
                  <a:cubicBezTo>
                    <a:pt x="34436" y="68205"/>
                    <a:pt x="34470" y="68204"/>
                    <a:pt x="34504" y="68204"/>
                  </a:cubicBezTo>
                  <a:cubicBezTo>
                    <a:pt x="34626" y="68204"/>
                    <a:pt x="34749" y="68213"/>
                    <a:pt x="34872" y="68213"/>
                  </a:cubicBezTo>
                  <a:cubicBezTo>
                    <a:pt x="35044" y="68213"/>
                    <a:pt x="35216" y="68196"/>
                    <a:pt x="35385" y="68112"/>
                  </a:cubicBezTo>
                  <a:cubicBezTo>
                    <a:pt x="35408" y="68100"/>
                    <a:pt x="35434" y="68096"/>
                    <a:pt x="35461" y="68096"/>
                  </a:cubicBezTo>
                  <a:cubicBezTo>
                    <a:pt x="35545" y="68096"/>
                    <a:pt x="35648" y="68134"/>
                    <a:pt x="35737" y="68134"/>
                  </a:cubicBezTo>
                  <a:cubicBezTo>
                    <a:pt x="35748" y="68134"/>
                    <a:pt x="35759" y="68134"/>
                    <a:pt x="35770" y="68132"/>
                  </a:cubicBezTo>
                  <a:cubicBezTo>
                    <a:pt x="36269" y="68054"/>
                    <a:pt x="36776" y="68112"/>
                    <a:pt x="37268" y="67881"/>
                  </a:cubicBezTo>
                  <a:cubicBezTo>
                    <a:pt x="37407" y="67815"/>
                    <a:pt x="37560" y="67798"/>
                    <a:pt x="37718" y="67798"/>
                  </a:cubicBezTo>
                  <a:close/>
                  <a:moveTo>
                    <a:pt x="20338" y="0"/>
                  </a:moveTo>
                  <a:cubicBezTo>
                    <a:pt x="20316" y="0"/>
                    <a:pt x="20296" y="15"/>
                    <a:pt x="20277" y="54"/>
                  </a:cubicBezTo>
                  <a:cubicBezTo>
                    <a:pt x="20245" y="122"/>
                    <a:pt x="20221" y="152"/>
                    <a:pt x="20192" y="152"/>
                  </a:cubicBezTo>
                  <a:cubicBezTo>
                    <a:pt x="20168" y="152"/>
                    <a:pt x="20141" y="132"/>
                    <a:pt x="20104" y="94"/>
                  </a:cubicBezTo>
                  <a:cubicBezTo>
                    <a:pt x="20071" y="63"/>
                    <a:pt x="20039" y="34"/>
                    <a:pt x="19995" y="34"/>
                  </a:cubicBezTo>
                  <a:cubicBezTo>
                    <a:pt x="19977" y="34"/>
                    <a:pt x="19957" y="39"/>
                    <a:pt x="19934" y="50"/>
                  </a:cubicBezTo>
                  <a:cubicBezTo>
                    <a:pt x="19812" y="114"/>
                    <a:pt x="19680" y="119"/>
                    <a:pt x="19547" y="119"/>
                  </a:cubicBezTo>
                  <a:cubicBezTo>
                    <a:pt x="19523" y="119"/>
                    <a:pt x="19499" y="119"/>
                    <a:pt x="19474" y="119"/>
                  </a:cubicBezTo>
                  <a:cubicBezTo>
                    <a:pt x="19377" y="119"/>
                    <a:pt x="19280" y="122"/>
                    <a:pt x="19187" y="149"/>
                  </a:cubicBezTo>
                  <a:cubicBezTo>
                    <a:pt x="18497" y="231"/>
                    <a:pt x="17816" y="322"/>
                    <a:pt x="17164" y="599"/>
                  </a:cubicBezTo>
                  <a:cubicBezTo>
                    <a:pt x="16372" y="937"/>
                    <a:pt x="15549" y="1230"/>
                    <a:pt x="14880" y="1792"/>
                  </a:cubicBezTo>
                  <a:cubicBezTo>
                    <a:pt x="14464" y="2147"/>
                    <a:pt x="14009" y="2453"/>
                    <a:pt x="13646" y="2882"/>
                  </a:cubicBezTo>
                  <a:cubicBezTo>
                    <a:pt x="13275" y="3324"/>
                    <a:pt x="12886" y="3766"/>
                    <a:pt x="12457" y="4145"/>
                  </a:cubicBezTo>
                  <a:cubicBezTo>
                    <a:pt x="12155" y="4414"/>
                    <a:pt x="11949" y="4752"/>
                    <a:pt x="11739" y="5049"/>
                  </a:cubicBezTo>
                  <a:cubicBezTo>
                    <a:pt x="11470" y="5421"/>
                    <a:pt x="11139" y="5760"/>
                    <a:pt x="10950" y="6206"/>
                  </a:cubicBezTo>
                  <a:cubicBezTo>
                    <a:pt x="10785" y="6598"/>
                    <a:pt x="10413" y="6887"/>
                    <a:pt x="10352" y="7349"/>
                  </a:cubicBezTo>
                  <a:cubicBezTo>
                    <a:pt x="10343" y="7432"/>
                    <a:pt x="10363" y="7597"/>
                    <a:pt x="10223" y="7626"/>
                  </a:cubicBezTo>
                  <a:cubicBezTo>
                    <a:pt x="10013" y="7667"/>
                    <a:pt x="9992" y="7882"/>
                    <a:pt x="10005" y="7981"/>
                  </a:cubicBezTo>
                  <a:cubicBezTo>
                    <a:pt x="10058" y="8435"/>
                    <a:pt x="9702" y="8745"/>
                    <a:pt x="9645" y="9182"/>
                  </a:cubicBezTo>
                  <a:cubicBezTo>
                    <a:pt x="9620" y="9409"/>
                    <a:pt x="9608" y="9653"/>
                    <a:pt x="9575" y="9897"/>
                  </a:cubicBezTo>
                  <a:cubicBezTo>
                    <a:pt x="9559" y="9897"/>
                    <a:pt x="9542" y="9901"/>
                    <a:pt x="9521" y="9901"/>
                  </a:cubicBezTo>
                  <a:cubicBezTo>
                    <a:pt x="9022" y="9963"/>
                    <a:pt x="8530" y="10087"/>
                    <a:pt x="8027" y="10141"/>
                  </a:cubicBezTo>
                  <a:cubicBezTo>
                    <a:pt x="7994" y="10145"/>
                    <a:pt x="7961" y="10146"/>
                    <a:pt x="7928" y="10146"/>
                  </a:cubicBezTo>
                  <a:cubicBezTo>
                    <a:pt x="7841" y="10146"/>
                    <a:pt x="7752" y="10136"/>
                    <a:pt x="7663" y="10136"/>
                  </a:cubicBezTo>
                  <a:cubicBezTo>
                    <a:pt x="7607" y="10136"/>
                    <a:pt x="7550" y="10140"/>
                    <a:pt x="7494" y="10152"/>
                  </a:cubicBezTo>
                  <a:cubicBezTo>
                    <a:pt x="7217" y="10215"/>
                    <a:pt x="6933" y="10301"/>
                    <a:pt x="6680" y="10392"/>
                  </a:cubicBezTo>
                  <a:cubicBezTo>
                    <a:pt x="6400" y="10495"/>
                    <a:pt x="6106" y="10524"/>
                    <a:pt x="5826" y="10632"/>
                  </a:cubicBezTo>
                  <a:cubicBezTo>
                    <a:pt x="5338" y="10817"/>
                    <a:pt x="4888" y="11082"/>
                    <a:pt x="4401" y="11248"/>
                  </a:cubicBezTo>
                  <a:cubicBezTo>
                    <a:pt x="4214" y="11312"/>
                    <a:pt x="4154" y="11554"/>
                    <a:pt x="3964" y="11554"/>
                  </a:cubicBezTo>
                  <a:cubicBezTo>
                    <a:pt x="3948" y="11554"/>
                    <a:pt x="3932" y="11552"/>
                    <a:pt x="3914" y="11549"/>
                  </a:cubicBezTo>
                  <a:cubicBezTo>
                    <a:pt x="3888" y="11543"/>
                    <a:pt x="3863" y="11541"/>
                    <a:pt x="3841" y="11541"/>
                  </a:cubicBezTo>
                  <a:cubicBezTo>
                    <a:pt x="3742" y="11541"/>
                    <a:pt x="3678" y="11590"/>
                    <a:pt x="3604" y="11664"/>
                  </a:cubicBezTo>
                  <a:cubicBezTo>
                    <a:pt x="3241" y="12019"/>
                    <a:pt x="2849" y="12349"/>
                    <a:pt x="2506" y="12721"/>
                  </a:cubicBezTo>
                  <a:cubicBezTo>
                    <a:pt x="2138" y="13117"/>
                    <a:pt x="1750" y="13485"/>
                    <a:pt x="1502" y="14001"/>
                  </a:cubicBezTo>
                  <a:cubicBezTo>
                    <a:pt x="1136" y="14760"/>
                    <a:pt x="957" y="15570"/>
                    <a:pt x="747" y="16367"/>
                  </a:cubicBezTo>
                  <a:cubicBezTo>
                    <a:pt x="606" y="16900"/>
                    <a:pt x="615" y="17486"/>
                    <a:pt x="528" y="18047"/>
                  </a:cubicBezTo>
                  <a:cubicBezTo>
                    <a:pt x="458" y="18493"/>
                    <a:pt x="492" y="18964"/>
                    <a:pt x="396" y="19418"/>
                  </a:cubicBezTo>
                  <a:cubicBezTo>
                    <a:pt x="322" y="19782"/>
                    <a:pt x="400" y="20141"/>
                    <a:pt x="318" y="20517"/>
                  </a:cubicBezTo>
                  <a:cubicBezTo>
                    <a:pt x="219" y="20975"/>
                    <a:pt x="326" y="21466"/>
                    <a:pt x="248" y="21954"/>
                  </a:cubicBezTo>
                  <a:cubicBezTo>
                    <a:pt x="194" y="22276"/>
                    <a:pt x="252" y="22631"/>
                    <a:pt x="235" y="22970"/>
                  </a:cubicBezTo>
                  <a:cubicBezTo>
                    <a:pt x="214" y="23345"/>
                    <a:pt x="198" y="23721"/>
                    <a:pt x="198" y="24088"/>
                  </a:cubicBezTo>
                  <a:cubicBezTo>
                    <a:pt x="198" y="24452"/>
                    <a:pt x="223" y="24836"/>
                    <a:pt x="297" y="25186"/>
                  </a:cubicBezTo>
                  <a:cubicBezTo>
                    <a:pt x="347" y="25409"/>
                    <a:pt x="153" y="25575"/>
                    <a:pt x="252" y="25752"/>
                  </a:cubicBezTo>
                  <a:cubicBezTo>
                    <a:pt x="417" y="26057"/>
                    <a:pt x="256" y="26372"/>
                    <a:pt x="301" y="26686"/>
                  </a:cubicBezTo>
                  <a:cubicBezTo>
                    <a:pt x="343" y="26933"/>
                    <a:pt x="297" y="27202"/>
                    <a:pt x="313" y="27469"/>
                  </a:cubicBezTo>
                  <a:cubicBezTo>
                    <a:pt x="330" y="27722"/>
                    <a:pt x="425" y="27978"/>
                    <a:pt x="284" y="28262"/>
                  </a:cubicBezTo>
                  <a:cubicBezTo>
                    <a:pt x="177" y="28473"/>
                    <a:pt x="280" y="28775"/>
                    <a:pt x="264" y="29039"/>
                  </a:cubicBezTo>
                  <a:cubicBezTo>
                    <a:pt x="252" y="29245"/>
                    <a:pt x="326" y="29472"/>
                    <a:pt x="288" y="29691"/>
                  </a:cubicBezTo>
                  <a:cubicBezTo>
                    <a:pt x="252" y="29935"/>
                    <a:pt x="210" y="30244"/>
                    <a:pt x="252" y="30418"/>
                  </a:cubicBezTo>
                  <a:cubicBezTo>
                    <a:pt x="322" y="30732"/>
                    <a:pt x="256" y="31025"/>
                    <a:pt x="260" y="31314"/>
                  </a:cubicBezTo>
                  <a:cubicBezTo>
                    <a:pt x="260" y="31702"/>
                    <a:pt x="161" y="32098"/>
                    <a:pt x="256" y="32483"/>
                  </a:cubicBezTo>
                  <a:cubicBezTo>
                    <a:pt x="297" y="32660"/>
                    <a:pt x="260" y="32759"/>
                    <a:pt x="149" y="32870"/>
                  </a:cubicBezTo>
                  <a:cubicBezTo>
                    <a:pt x="384" y="33036"/>
                    <a:pt x="149" y="33276"/>
                    <a:pt x="248" y="33478"/>
                  </a:cubicBezTo>
                  <a:cubicBezTo>
                    <a:pt x="396" y="33779"/>
                    <a:pt x="0" y="34118"/>
                    <a:pt x="273" y="34431"/>
                  </a:cubicBezTo>
                  <a:cubicBezTo>
                    <a:pt x="284" y="34452"/>
                    <a:pt x="269" y="34518"/>
                    <a:pt x="244" y="34551"/>
                  </a:cubicBezTo>
                  <a:cubicBezTo>
                    <a:pt x="21" y="34840"/>
                    <a:pt x="206" y="35166"/>
                    <a:pt x="219" y="35452"/>
                  </a:cubicBezTo>
                  <a:cubicBezTo>
                    <a:pt x="231" y="35715"/>
                    <a:pt x="273" y="36041"/>
                    <a:pt x="194" y="36228"/>
                  </a:cubicBezTo>
                  <a:cubicBezTo>
                    <a:pt x="90" y="36471"/>
                    <a:pt x="334" y="36719"/>
                    <a:pt x="107" y="36908"/>
                  </a:cubicBezTo>
                  <a:cubicBezTo>
                    <a:pt x="301" y="37215"/>
                    <a:pt x="124" y="37557"/>
                    <a:pt x="223" y="37880"/>
                  </a:cubicBezTo>
                  <a:cubicBezTo>
                    <a:pt x="313" y="38172"/>
                    <a:pt x="115" y="38469"/>
                    <a:pt x="169" y="38783"/>
                  </a:cubicBezTo>
                  <a:cubicBezTo>
                    <a:pt x="189" y="38882"/>
                    <a:pt x="280" y="38953"/>
                    <a:pt x="248" y="39073"/>
                  </a:cubicBezTo>
                  <a:cubicBezTo>
                    <a:pt x="132" y="39490"/>
                    <a:pt x="301" y="39915"/>
                    <a:pt x="223" y="40344"/>
                  </a:cubicBezTo>
                  <a:cubicBezTo>
                    <a:pt x="165" y="40658"/>
                    <a:pt x="161" y="41009"/>
                    <a:pt x="252" y="41306"/>
                  </a:cubicBezTo>
                  <a:cubicBezTo>
                    <a:pt x="305" y="41492"/>
                    <a:pt x="153" y="41620"/>
                    <a:pt x="235" y="41769"/>
                  </a:cubicBezTo>
                  <a:cubicBezTo>
                    <a:pt x="343" y="41962"/>
                    <a:pt x="309" y="42194"/>
                    <a:pt x="305" y="42388"/>
                  </a:cubicBezTo>
                  <a:cubicBezTo>
                    <a:pt x="288" y="42937"/>
                    <a:pt x="343" y="43486"/>
                    <a:pt x="301" y="44035"/>
                  </a:cubicBezTo>
                  <a:cubicBezTo>
                    <a:pt x="288" y="44217"/>
                    <a:pt x="507" y="44337"/>
                    <a:pt x="417" y="44456"/>
                  </a:cubicBezTo>
                  <a:cubicBezTo>
                    <a:pt x="223" y="44717"/>
                    <a:pt x="574" y="45005"/>
                    <a:pt x="343" y="45245"/>
                  </a:cubicBezTo>
                  <a:cubicBezTo>
                    <a:pt x="532" y="45741"/>
                    <a:pt x="404" y="46261"/>
                    <a:pt x="454" y="46768"/>
                  </a:cubicBezTo>
                  <a:cubicBezTo>
                    <a:pt x="516" y="47363"/>
                    <a:pt x="595" y="47954"/>
                    <a:pt x="599" y="48557"/>
                  </a:cubicBezTo>
                  <a:cubicBezTo>
                    <a:pt x="599" y="48726"/>
                    <a:pt x="520" y="48982"/>
                    <a:pt x="528" y="48990"/>
                  </a:cubicBezTo>
                  <a:cubicBezTo>
                    <a:pt x="863" y="49242"/>
                    <a:pt x="586" y="49560"/>
                    <a:pt x="582" y="49808"/>
                  </a:cubicBezTo>
                  <a:cubicBezTo>
                    <a:pt x="582" y="50138"/>
                    <a:pt x="685" y="50465"/>
                    <a:pt x="603" y="50807"/>
                  </a:cubicBezTo>
                  <a:cubicBezTo>
                    <a:pt x="536" y="51092"/>
                    <a:pt x="734" y="51484"/>
                    <a:pt x="603" y="51698"/>
                  </a:cubicBezTo>
                  <a:cubicBezTo>
                    <a:pt x="425" y="51992"/>
                    <a:pt x="644" y="52232"/>
                    <a:pt x="561" y="52496"/>
                  </a:cubicBezTo>
                  <a:cubicBezTo>
                    <a:pt x="528" y="52590"/>
                    <a:pt x="442" y="52788"/>
                    <a:pt x="520" y="52929"/>
                  </a:cubicBezTo>
                  <a:cubicBezTo>
                    <a:pt x="751" y="53334"/>
                    <a:pt x="619" y="53779"/>
                    <a:pt x="665" y="54206"/>
                  </a:cubicBezTo>
                  <a:cubicBezTo>
                    <a:pt x="714" y="54639"/>
                    <a:pt x="722" y="55081"/>
                    <a:pt x="743" y="55519"/>
                  </a:cubicBezTo>
                  <a:cubicBezTo>
                    <a:pt x="759" y="55890"/>
                    <a:pt x="818" y="56270"/>
                    <a:pt x="776" y="56658"/>
                  </a:cubicBezTo>
                  <a:cubicBezTo>
                    <a:pt x="734" y="57066"/>
                    <a:pt x="714" y="57496"/>
                    <a:pt x="759" y="57909"/>
                  </a:cubicBezTo>
                  <a:cubicBezTo>
                    <a:pt x="822" y="58570"/>
                    <a:pt x="734" y="59222"/>
                    <a:pt x="722" y="59874"/>
                  </a:cubicBezTo>
                  <a:cubicBezTo>
                    <a:pt x="710" y="60266"/>
                    <a:pt x="710" y="60663"/>
                    <a:pt x="706" y="61059"/>
                  </a:cubicBezTo>
                  <a:cubicBezTo>
                    <a:pt x="706" y="61377"/>
                    <a:pt x="759" y="61707"/>
                    <a:pt x="694" y="62009"/>
                  </a:cubicBezTo>
                  <a:cubicBezTo>
                    <a:pt x="603" y="62393"/>
                    <a:pt x="702" y="62772"/>
                    <a:pt x="615" y="63161"/>
                  </a:cubicBezTo>
                  <a:cubicBezTo>
                    <a:pt x="566" y="63388"/>
                    <a:pt x="467" y="63735"/>
                    <a:pt x="710" y="63982"/>
                  </a:cubicBezTo>
                  <a:cubicBezTo>
                    <a:pt x="730" y="64003"/>
                    <a:pt x="665" y="64098"/>
                    <a:pt x="652" y="64160"/>
                  </a:cubicBezTo>
                  <a:cubicBezTo>
                    <a:pt x="595" y="64416"/>
                    <a:pt x="492" y="64660"/>
                    <a:pt x="511" y="64933"/>
                  </a:cubicBezTo>
                  <a:cubicBezTo>
                    <a:pt x="520" y="65027"/>
                    <a:pt x="586" y="65089"/>
                    <a:pt x="553" y="65225"/>
                  </a:cubicBezTo>
                  <a:cubicBezTo>
                    <a:pt x="462" y="65621"/>
                    <a:pt x="425" y="66055"/>
                    <a:pt x="492" y="66452"/>
                  </a:cubicBezTo>
                  <a:cubicBezTo>
                    <a:pt x="545" y="66766"/>
                    <a:pt x="437" y="67063"/>
                    <a:pt x="507" y="67364"/>
                  </a:cubicBezTo>
                  <a:cubicBezTo>
                    <a:pt x="591" y="67723"/>
                    <a:pt x="412" y="68104"/>
                    <a:pt x="524" y="68442"/>
                  </a:cubicBezTo>
                  <a:cubicBezTo>
                    <a:pt x="619" y="68743"/>
                    <a:pt x="322" y="69036"/>
                    <a:pt x="574" y="69309"/>
                  </a:cubicBezTo>
                  <a:cubicBezTo>
                    <a:pt x="380" y="69850"/>
                    <a:pt x="492" y="70424"/>
                    <a:pt x="442" y="70981"/>
                  </a:cubicBezTo>
                  <a:cubicBezTo>
                    <a:pt x="408" y="71365"/>
                    <a:pt x="483" y="71786"/>
                    <a:pt x="499" y="72191"/>
                  </a:cubicBezTo>
                  <a:cubicBezTo>
                    <a:pt x="507" y="72447"/>
                    <a:pt x="619" y="72707"/>
                    <a:pt x="603" y="72935"/>
                  </a:cubicBezTo>
                  <a:cubicBezTo>
                    <a:pt x="586" y="73215"/>
                    <a:pt x="615" y="73488"/>
                    <a:pt x="623" y="73760"/>
                  </a:cubicBezTo>
                  <a:cubicBezTo>
                    <a:pt x="635" y="74185"/>
                    <a:pt x="681" y="74606"/>
                    <a:pt x="706" y="75032"/>
                  </a:cubicBezTo>
                  <a:cubicBezTo>
                    <a:pt x="730" y="75511"/>
                    <a:pt x="714" y="75994"/>
                    <a:pt x="854" y="76472"/>
                  </a:cubicBezTo>
                  <a:cubicBezTo>
                    <a:pt x="937" y="76745"/>
                    <a:pt x="913" y="77055"/>
                    <a:pt x="1024" y="77307"/>
                  </a:cubicBezTo>
                  <a:cubicBezTo>
                    <a:pt x="904" y="77484"/>
                    <a:pt x="1102" y="77551"/>
                    <a:pt x="1102" y="77682"/>
                  </a:cubicBezTo>
                  <a:cubicBezTo>
                    <a:pt x="1090" y="78302"/>
                    <a:pt x="1433" y="78818"/>
                    <a:pt x="1664" y="79351"/>
                  </a:cubicBezTo>
                  <a:cubicBezTo>
                    <a:pt x="1940" y="79974"/>
                    <a:pt x="2468" y="80461"/>
                    <a:pt x="2948" y="80952"/>
                  </a:cubicBezTo>
                  <a:cubicBezTo>
                    <a:pt x="3406" y="81427"/>
                    <a:pt x="3886" y="81894"/>
                    <a:pt x="4521" y="82166"/>
                  </a:cubicBezTo>
                  <a:cubicBezTo>
                    <a:pt x="4728" y="82258"/>
                    <a:pt x="5016" y="82274"/>
                    <a:pt x="5132" y="82497"/>
                  </a:cubicBezTo>
                  <a:cubicBezTo>
                    <a:pt x="5252" y="82732"/>
                    <a:pt x="5500" y="82778"/>
                    <a:pt x="5669" y="82839"/>
                  </a:cubicBezTo>
                  <a:cubicBezTo>
                    <a:pt x="6346" y="83096"/>
                    <a:pt x="7076" y="83129"/>
                    <a:pt x="7791" y="83232"/>
                  </a:cubicBezTo>
                  <a:cubicBezTo>
                    <a:pt x="8469" y="83327"/>
                    <a:pt x="9150" y="83352"/>
                    <a:pt x="9835" y="83360"/>
                  </a:cubicBezTo>
                  <a:cubicBezTo>
                    <a:pt x="10313" y="83368"/>
                    <a:pt x="10781" y="83514"/>
                    <a:pt x="11266" y="83514"/>
                  </a:cubicBezTo>
                  <a:cubicBezTo>
                    <a:pt x="11321" y="83514"/>
                    <a:pt x="11377" y="83512"/>
                    <a:pt x="11433" y="83508"/>
                  </a:cubicBezTo>
                  <a:cubicBezTo>
                    <a:pt x="11460" y="83506"/>
                    <a:pt x="11489" y="83506"/>
                    <a:pt x="11518" y="83506"/>
                  </a:cubicBezTo>
                  <a:cubicBezTo>
                    <a:pt x="11624" y="83506"/>
                    <a:pt x="11739" y="83516"/>
                    <a:pt x="11850" y="83525"/>
                  </a:cubicBezTo>
                  <a:cubicBezTo>
                    <a:pt x="12412" y="83582"/>
                    <a:pt x="12978" y="83632"/>
                    <a:pt x="13534" y="83649"/>
                  </a:cubicBezTo>
                  <a:cubicBezTo>
                    <a:pt x="13919" y="83662"/>
                    <a:pt x="14302" y="83715"/>
                    <a:pt x="14678" y="83736"/>
                  </a:cubicBezTo>
                  <a:cubicBezTo>
                    <a:pt x="15322" y="83773"/>
                    <a:pt x="15966" y="83781"/>
                    <a:pt x="16606" y="83802"/>
                  </a:cubicBezTo>
                  <a:cubicBezTo>
                    <a:pt x="16872" y="83813"/>
                    <a:pt x="17138" y="83820"/>
                    <a:pt x="17404" y="83820"/>
                  </a:cubicBezTo>
                  <a:cubicBezTo>
                    <a:pt x="17536" y="83820"/>
                    <a:pt x="17667" y="83818"/>
                    <a:pt x="17800" y="83814"/>
                  </a:cubicBezTo>
                  <a:cubicBezTo>
                    <a:pt x="17878" y="83812"/>
                    <a:pt x="17957" y="83811"/>
                    <a:pt x="18037" y="83811"/>
                  </a:cubicBezTo>
                  <a:cubicBezTo>
                    <a:pt x="18434" y="83811"/>
                    <a:pt x="18835" y="83837"/>
                    <a:pt x="19234" y="83837"/>
                  </a:cubicBezTo>
                  <a:cubicBezTo>
                    <a:pt x="19293" y="83837"/>
                    <a:pt x="19351" y="83836"/>
                    <a:pt x="19410" y="83835"/>
                  </a:cubicBezTo>
                  <a:cubicBezTo>
                    <a:pt x="19675" y="83828"/>
                    <a:pt x="19960" y="83790"/>
                    <a:pt x="20221" y="83790"/>
                  </a:cubicBezTo>
                  <a:cubicBezTo>
                    <a:pt x="20297" y="83790"/>
                    <a:pt x="20371" y="83793"/>
                    <a:pt x="20442" y="83802"/>
                  </a:cubicBezTo>
                  <a:cubicBezTo>
                    <a:pt x="20652" y="83829"/>
                    <a:pt x="20869" y="83840"/>
                    <a:pt x="21079" y="83840"/>
                  </a:cubicBezTo>
                  <a:cubicBezTo>
                    <a:pt x="21221" y="83840"/>
                    <a:pt x="21359" y="83835"/>
                    <a:pt x="21491" y="83826"/>
                  </a:cubicBezTo>
                  <a:cubicBezTo>
                    <a:pt x="21942" y="83798"/>
                    <a:pt x="22393" y="83781"/>
                    <a:pt x="22845" y="83781"/>
                  </a:cubicBezTo>
                  <a:cubicBezTo>
                    <a:pt x="22976" y="83781"/>
                    <a:pt x="23107" y="83783"/>
                    <a:pt x="23238" y="83786"/>
                  </a:cubicBezTo>
                  <a:cubicBezTo>
                    <a:pt x="23290" y="83787"/>
                    <a:pt x="23342" y="83788"/>
                    <a:pt x="23393" y="83788"/>
                  </a:cubicBezTo>
                  <a:cubicBezTo>
                    <a:pt x="23943" y="83788"/>
                    <a:pt x="24487" y="83716"/>
                    <a:pt x="25034" y="83678"/>
                  </a:cubicBezTo>
                  <a:cubicBezTo>
                    <a:pt x="25211" y="83662"/>
                    <a:pt x="25418" y="83607"/>
                    <a:pt x="25595" y="83582"/>
                  </a:cubicBezTo>
                  <a:cubicBezTo>
                    <a:pt x="25845" y="83545"/>
                    <a:pt x="26070" y="83399"/>
                    <a:pt x="26313" y="83399"/>
                  </a:cubicBezTo>
                  <a:cubicBezTo>
                    <a:pt x="26331" y="83399"/>
                    <a:pt x="26349" y="83399"/>
                    <a:pt x="26367" y="83401"/>
                  </a:cubicBezTo>
                  <a:cubicBezTo>
                    <a:pt x="26449" y="83409"/>
                    <a:pt x="26531" y="83412"/>
                    <a:pt x="26612" y="83412"/>
                  </a:cubicBezTo>
                  <a:cubicBezTo>
                    <a:pt x="26848" y="83412"/>
                    <a:pt x="27082" y="83386"/>
                    <a:pt x="27309" y="83364"/>
                  </a:cubicBezTo>
                  <a:cubicBezTo>
                    <a:pt x="27734" y="83323"/>
                    <a:pt x="28172" y="83319"/>
                    <a:pt x="28593" y="83281"/>
                  </a:cubicBezTo>
                  <a:cubicBezTo>
                    <a:pt x="29006" y="83245"/>
                    <a:pt x="29468" y="83256"/>
                    <a:pt x="29861" y="83178"/>
                  </a:cubicBezTo>
                  <a:cubicBezTo>
                    <a:pt x="30290" y="83092"/>
                    <a:pt x="30728" y="83125"/>
                    <a:pt x="31162" y="82997"/>
                  </a:cubicBezTo>
                  <a:cubicBezTo>
                    <a:pt x="31612" y="82869"/>
                    <a:pt x="32107" y="82811"/>
                    <a:pt x="32590" y="82770"/>
                  </a:cubicBezTo>
                  <a:cubicBezTo>
                    <a:pt x="32856" y="82747"/>
                    <a:pt x="33101" y="82582"/>
                    <a:pt x="33372" y="82582"/>
                  </a:cubicBezTo>
                  <a:cubicBezTo>
                    <a:pt x="33446" y="82582"/>
                    <a:pt x="33522" y="82594"/>
                    <a:pt x="33601" y="82625"/>
                  </a:cubicBezTo>
                  <a:cubicBezTo>
                    <a:pt x="33603" y="82626"/>
                    <a:pt x="33606" y="82626"/>
                    <a:pt x="33608" y="82626"/>
                  </a:cubicBezTo>
                  <a:cubicBezTo>
                    <a:pt x="33637" y="82626"/>
                    <a:pt x="33694" y="82589"/>
                    <a:pt x="33704" y="82563"/>
                  </a:cubicBezTo>
                  <a:cubicBezTo>
                    <a:pt x="33743" y="82470"/>
                    <a:pt x="33819" y="82463"/>
                    <a:pt x="33897" y="82463"/>
                  </a:cubicBezTo>
                  <a:cubicBezTo>
                    <a:pt x="33911" y="82463"/>
                    <a:pt x="33924" y="82463"/>
                    <a:pt x="33938" y="82463"/>
                  </a:cubicBezTo>
                  <a:cubicBezTo>
                    <a:pt x="34013" y="82463"/>
                    <a:pt x="34085" y="82457"/>
                    <a:pt x="34122" y="82374"/>
                  </a:cubicBezTo>
                  <a:cubicBezTo>
                    <a:pt x="34180" y="82410"/>
                    <a:pt x="34234" y="82424"/>
                    <a:pt x="34286" y="82424"/>
                  </a:cubicBezTo>
                  <a:cubicBezTo>
                    <a:pt x="34470" y="82424"/>
                    <a:pt x="34624" y="82242"/>
                    <a:pt x="34811" y="82216"/>
                  </a:cubicBezTo>
                  <a:cubicBezTo>
                    <a:pt x="35002" y="82191"/>
                    <a:pt x="35303" y="82175"/>
                    <a:pt x="35509" y="81932"/>
                  </a:cubicBezTo>
                  <a:cubicBezTo>
                    <a:pt x="35608" y="81816"/>
                    <a:pt x="35938" y="81713"/>
                    <a:pt x="36100" y="81597"/>
                  </a:cubicBezTo>
                  <a:cubicBezTo>
                    <a:pt x="36327" y="81440"/>
                    <a:pt x="36587" y="81160"/>
                    <a:pt x="36793" y="81110"/>
                  </a:cubicBezTo>
                  <a:cubicBezTo>
                    <a:pt x="37338" y="80986"/>
                    <a:pt x="37417" y="80470"/>
                    <a:pt x="37763" y="80197"/>
                  </a:cubicBezTo>
                  <a:cubicBezTo>
                    <a:pt x="37982" y="80028"/>
                    <a:pt x="38044" y="79772"/>
                    <a:pt x="38164" y="79549"/>
                  </a:cubicBezTo>
                  <a:cubicBezTo>
                    <a:pt x="38333" y="79252"/>
                    <a:pt x="38552" y="78955"/>
                    <a:pt x="38614" y="78628"/>
                  </a:cubicBezTo>
                  <a:cubicBezTo>
                    <a:pt x="38701" y="78195"/>
                    <a:pt x="38837" y="77794"/>
                    <a:pt x="39015" y="77402"/>
                  </a:cubicBezTo>
                  <a:cubicBezTo>
                    <a:pt x="39044" y="77339"/>
                    <a:pt x="39093" y="77278"/>
                    <a:pt x="39065" y="77225"/>
                  </a:cubicBezTo>
                  <a:cubicBezTo>
                    <a:pt x="38945" y="77006"/>
                    <a:pt x="39068" y="76770"/>
                    <a:pt x="39105" y="76588"/>
                  </a:cubicBezTo>
                  <a:cubicBezTo>
                    <a:pt x="39229" y="75977"/>
                    <a:pt x="39204" y="75358"/>
                    <a:pt x="39271" y="74743"/>
                  </a:cubicBezTo>
                  <a:cubicBezTo>
                    <a:pt x="39312" y="74317"/>
                    <a:pt x="39316" y="73884"/>
                    <a:pt x="39275" y="73442"/>
                  </a:cubicBezTo>
                  <a:cubicBezTo>
                    <a:pt x="39225" y="72954"/>
                    <a:pt x="39366" y="72451"/>
                    <a:pt x="39295" y="71944"/>
                  </a:cubicBezTo>
                  <a:cubicBezTo>
                    <a:pt x="39263" y="71708"/>
                    <a:pt x="39295" y="71448"/>
                    <a:pt x="39303" y="71196"/>
                  </a:cubicBezTo>
                  <a:cubicBezTo>
                    <a:pt x="39324" y="70746"/>
                    <a:pt x="39316" y="70292"/>
                    <a:pt x="39328" y="69842"/>
                  </a:cubicBezTo>
                  <a:cubicBezTo>
                    <a:pt x="39337" y="69524"/>
                    <a:pt x="39287" y="69210"/>
                    <a:pt x="39324" y="68888"/>
                  </a:cubicBezTo>
                  <a:cubicBezTo>
                    <a:pt x="39353" y="68615"/>
                    <a:pt x="39452" y="68347"/>
                    <a:pt x="39415" y="68066"/>
                  </a:cubicBezTo>
                  <a:cubicBezTo>
                    <a:pt x="39395" y="67934"/>
                    <a:pt x="39328" y="67818"/>
                    <a:pt x="39337" y="67674"/>
                  </a:cubicBezTo>
                  <a:cubicBezTo>
                    <a:pt x="39362" y="67368"/>
                    <a:pt x="39481" y="67067"/>
                    <a:pt x="39362" y="66757"/>
                  </a:cubicBezTo>
                  <a:cubicBezTo>
                    <a:pt x="39332" y="66679"/>
                    <a:pt x="39283" y="66559"/>
                    <a:pt x="39316" y="66518"/>
                  </a:cubicBezTo>
                  <a:cubicBezTo>
                    <a:pt x="39610" y="66158"/>
                    <a:pt x="39295" y="65762"/>
                    <a:pt x="39406" y="65387"/>
                  </a:cubicBezTo>
                  <a:cubicBezTo>
                    <a:pt x="39539" y="64928"/>
                    <a:pt x="39275" y="64441"/>
                    <a:pt x="39461" y="63970"/>
                  </a:cubicBezTo>
                  <a:cubicBezTo>
                    <a:pt x="39477" y="63929"/>
                    <a:pt x="39461" y="63858"/>
                    <a:pt x="39431" y="63818"/>
                  </a:cubicBezTo>
                  <a:cubicBezTo>
                    <a:pt x="39283" y="63595"/>
                    <a:pt x="39382" y="63302"/>
                    <a:pt x="39427" y="63140"/>
                  </a:cubicBezTo>
                  <a:cubicBezTo>
                    <a:pt x="39535" y="62772"/>
                    <a:pt x="39357" y="62426"/>
                    <a:pt x="39490" y="62046"/>
                  </a:cubicBezTo>
                  <a:cubicBezTo>
                    <a:pt x="39605" y="61720"/>
                    <a:pt x="39514" y="61274"/>
                    <a:pt x="39526" y="60886"/>
                  </a:cubicBezTo>
                  <a:cubicBezTo>
                    <a:pt x="39539" y="60291"/>
                    <a:pt x="39535" y="59692"/>
                    <a:pt x="39593" y="59098"/>
                  </a:cubicBezTo>
                  <a:cubicBezTo>
                    <a:pt x="39621" y="58768"/>
                    <a:pt x="39605" y="58417"/>
                    <a:pt x="39617" y="58086"/>
                  </a:cubicBezTo>
                  <a:cubicBezTo>
                    <a:pt x="39646" y="57467"/>
                    <a:pt x="39617" y="56843"/>
                    <a:pt x="39671" y="56220"/>
                  </a:cubicBezTo>
                  <a:cubicBezTo>
                    <a:pt x="39717" y="55675"/>
                    <a:pt x="39679" y="55122"/>
                    <a:pt x="39717" y="54572"/>
                  </a:cubicBezTo>
                  <a:cubicBezTo>
                    <a:pt x="39725" y="54404"/>
                    <a:pt x="39783" y="54230"/>
                    <a:pt x="39749" y="54032"/>
                  </a:cubicBezTo>
                  <a:cubicBezTo>
                    <a:pt x="39688" y="53672"/>
                    <a:pt x="39646" y="53289"/>
                    <a:pt x="39675" y="52929"/>
                  </a:cubicBezTo>
                  <a:cubicBezTo>
                    <a:pt x="39704" y="52582"/>
                    <a:pt x="39667" y="52243"/>
                    <a:pt x="39679" y="51897"/>
                  </a:cubicBezTo>
                  <a:cubicBezTo>
                    <a:pt x="39696" y="51538"/>
                    <a:pt x="39535" y="51178"/>
                    <a:pt x="39629" y="50823"/>
                  </a:cubicBezTo>
                  <a:cubicBezTo>
                    <a:pt x="39713" y="50522"/>
                    <a:pt x="39614" y="50225"/>
                    <a:pt x="39625" y="49928"/>
                  </a:cubicBezTo>
                  <a:cubicBezTo>
                    <a:pt x="39634" y="49667"/>
                    <a:pt x="39568" y="49350"/>
                    <a:pt x="39589" y="49085"/>
                  </a:cubicBezTo>
                  <a:cubicBezTo>
                    <a:pt x="39634" y="48523"/>
                    <a:pt x="39568" y="47966"/>
                    <a:pt x="39535" y="47417"/>
                  </a:cubicBezTo>
                  <a:cubicBezTo>
                    <a:pt x="39502" y="46880"/>
                    <a:pt x="39650" y="46356"/>
                    <a:pt x="39530" y="45815"/>
                  </a:cubicBezTo>
                  <a:cubicBezTo>
                    <a:pt x="39481" y="45604"/>
                    <a:pt x="39530" y="45324"/>
                    <a:pt x="39560" y="45084"/>
                  </a:cubicBezTo>
                  <a:cubicBezTo>
                    <a:pt x="39617" y="44613"/>
                    <a:pt x="39374" y="44188"/>
                    <a:pt x="39402" y="43721"/>
                  </a:cubicBezTo>
                  <a:cubicBezTo>
                    <a:pt x="39415" y="43486"/>
                    <a:pt x="39629" y="43275"/>
                    <a:pt x="39510" y="43040"/>
                  </a:cubicBezTo>
                  <a:cubicBezTo>
                    <a:pt x="39391" y="42801"/>
                    <a:pt x="39522" y="42591"/>
                    <a:pt x="39564" y="42379"/>
                  </a:cubicBezTo>
                  <a:cubicBezTo>
                    <a:pt x="39601" y="42198"/>
                    <a:pt x="39679" y="42033"/>
                    <a:pt x="39654" y="41834"/>
                  </a:cubicBezTo>
                  <a:cubicBezTo>
                    <a:pt x="39634" y="41686"/>
                    <a:pt x="39663" y="41533"/>
                    <a:pt x="39700" y="41377"/>
                  </a:cubicBezTo>
                  <a:cubicBezTo>
                    <a:pt x="39725" y="41269"/>
                    <a:pt x="39791" y="41095"/>
                    <a:pt x="39717" y="40951"/>
                  </a:cubicBezTo>
                  <a:cubicBezTo>
                    <a:pt x="39576" y="40674"/>
                    <a:pt x="39675" y="40386"/>
                    <a:pt x="39688" y="40100"/>
                  </a:cubicBezTo>
                  <a:cubicBezTo>
                    <a:pt x="39704" y="39683"/>
                    <a:pt x="39745" y="39262"/>
                    <a:pt x="39709" y="38846"/>
                  </a:cubicBezTo>
                  <a:cubicBezTo>
                    <a:pt x="39684" y="38610"/>
                    <a:pt x="39812" y="38370"/>
                    <a:pt x="39634" y="38127"/>
                  </a:cubicBezTo>
                  <a:cubicBezTo>
                    <a:pt x="39597" y="38082"/>
                    <a:pt x="39745" y="37792"/>
                    <a:pt x="39728" y="37607"/>
                  </a:cubicBezTo>
                  <a:cubicBezTo>
                    <a:pt x="39717" y="37409"/>
                    <a:pt x="39869" y="37186"/>
                    <a:pt x="39663" y="37007"/>
                  </a:cubicBezTo>
                  <a:cubicBezTo>
                    <a:pt x="39634" y="36983"/>
                    <a:pt x="39605" y="36925"/>
                    <a:pt x="39646" y="36893"/>
                  </a:cubicBezTo>
                  <a:cubicBezTo>
                    <a:pt x="39877" y="36719"/>
                    <a:pt x="39572" y="36458"/>
                    <a:pt x="39745" y="36294"/>
                  </a:cubicBezTo>
                  <a:cubicBezTo>
                    <a:pt x="39919" y="36132"/>
                    <a:pt x="39469" y="35930"/>
                    <a:pt x="39795" y="35798"/>
                  </a:cubicBezTo>
                  <a:cubicBezTo>
                    <a:pt x="39659" y="35542"/>
                    <a:pt x="39758" y="35290"/>
                    <a:pt x="39824" y="35042"/>
                  </a:cubicBezTo>
                  <a:cubicBezTo>
                    <a:pt x="39840" y="34993"/>
                    <a:pt x="39844" y="34960"/>
                    <a:pt x="39799" y="34931"/>
                  </a:cubicBezTo>
                  <a:cubicBezTo>
                    <a:pt x="39650" y="34827"/>
                    <a:pt x="39709" y="34609"/>
                    <a:pt x="39745" y="34555"/>
                  </a:cubicBezTo>
                  <a:cubicBezTo>
                    <a:pt x="40018" y="34143"/>
                    <a:pt x="39828" y="33672"/>
                    <a:pt x="39923" y="33234"/>
                  </a:cubicBezTo>
                  <a:cubicBezTo>
                    <a:pt x="39981" y="32986"/>
                    <a:pt x="39824" y="32706"/>
                    <a:pt x="39997" y="32449"/>
                  </a:cubicBezTo>
                  <a:cubicBezTo>
                    <a:pt x="40047" y="32380"/>
                    <a:pt x="39993" y="32338"/>
                    <a:pt x="39911" y="32321"/>
                  </a:cubicBezTo>
                  <a:cubicBezTo>
                    <a:pt x="39873" y="32313"/>
                    <a:pt x="39820" y="32243"/>
                    <a:pt x="39857" y="32222"/>
                  </a:cubicBezTo>
                  <a:cubicBezTo>
                    <a:pt x="40159" y="32045"/>
                    <a:pt x="39947" y="31760"/>
                    <a:pt x="39981" y="31532"/>
                  </a:cubicBezTo>
                  <a:cubicBezTo>
                    <a:pt x="40043" y="31132"/>
                    <a:pt x="39869" y="30707"/>
                    <a:pt x="40043" y="30303"/>
                  </a:cubicBezTo>
                  <a:cubicBezTo>
                    <a:pt x="40051" y="30282"/>
                    <a:pt x="40063" y="30257"/>
                    <a:pt x="40055" y="30240"/>
                  </a:cubicBezTo>
                  <a:cubicBezTo>
                    <a:pt x="39902" y="29968"/>
                    <a:pt x="39976" y="29630"/>
                    <a:pt x="40018" y="29390"/>
                  </a:cubicBezTo>
                  <a:cubicBezTo>
                    <a:pt x="40084" y="28977"/>
                    <a:pt x="39997" y="28572"/>
                    <a:pt x="40035" y="28168"/>
                  </a:cubicBezTo>
                  <a:cubicBezTo>
                    <a:pt x="40051" y="28015"/>
                    <a:pt x="40266" y="27797"/>
                    <a:pt x="40043" y="27623"/>
                  </a:cubicBezTo>
                  <a:cubicBezTo>
                    <a:pt x="40237" y="27503"/>
                    <a:pt x="40270" y="27404"/>
                    <a:pt x="40001" y="27342"/>
                  </a:cubicBezTo>
                  <a:cubicBezTo>
                    <a:pt x="39989" y="27342"/>
                    <a:pt x="39976" y="27259"/>
                    <a:pt x="39976" y="27259"/>
                  </a:cubicBezTo>
                  <a:cubicBezTo>
                    <a:pt x="40319" y="27152"/>
                    <a:pt x="40088" y="26888"/>
                    <a:pt x="40039" y="26789"/>
                  </a:cubicBezTo>
                  <a:cubicBezTo>
                    <a:pt x="39869" y="26471"/>
                    <a:pt x="40100" y="26181"/>
                    <a:pt x="40071" y="25864"/>
                  </a:cubicBezTo>
                  <a:cubicBezTo>
                    <a:pt x="40043" y="25587"/>
                    <a:pt x="40134" y="25240"/>
                    <a:pt x="40105" y="24931"/>
                  </a:cubicBezTo>
                  <a:cubicBezTo>
                    <a:pt x="40080" y="24687"/>
                    <a:pt x="40439" y="24422"/>
                    <a:pt x="40067" y="24199"/>
                  </a:cubicBezTo>
                  <a:cubicBezTo>
                    <a:pt x="40059" y="24195"/>
                    <a:pt x="40071" y="24134"/>
                    <a:pt x="40092" y="24113"/>
                  </a:cubicBezTo>
                  <a:cubicBezTo>
                    <a:pt x="40245" y="23972"/>
                    <a:pt x="40307" y="23852"/>
                    <a:pt x="40159" y="23634"/>
                  </a:cubicBezTo>
                  <a:cubicBezTo>
                    <a:pt x="40100" y="23547"/>
                    <a:pt x="40336" y="23332"/>
                    <a:pt x="40270" y="23134"/>
                  </a:cubicBezTo>
                  <a:cubicBezTo>
                    <a:pt x="40262" y="23114"/>
                    <a:pt x="40266" y="23089"/>
                    <a:pt x="40262" y="23069"/>
                  </a:cubicBezTo>
                  <a:cubicBezTo>
                    <a:pt x="40166" y="22787"/>
                    <a:pt x="40170" y="22486"/>
                    <a:pt x="40266" y="22185"/>
                  </a:cubicBezTo>
                  <a:cubicBezTo>
                    <a:pt x="40282" y="22139"/>
                    <a:pt x="40270" y="22061"/>
                    <a:pt x="40241" y="22032"/>
                  </a:cubicBezTo>
                  <a:cubicBezTo>
                    <a:pt x="40138" y="21950"/>
                    <a:pt x="40174" y="21859"/>
                    <a:pt x="40204" y="21764"/>
                  </a:cubicBezTo>
                  <a:cubicBezTo>
                    <a:pt x="40286" y="21487"/>
                    <a:pt x="40174" y="21211"/>
                    <a:pt x="40183" y="20929"/>
                  </a:cubicBezTo>
                  <a:cubicBezTo>
                    <a:pt x="40191" y="20670"/>
                    <a:pt x="40174" y="20405"/>
                    <a:pt x="40170" y="20145"/>
                  </a:cubicBezTo>
                  <a:cubicBezTo>
                    <a:pt x="40163" y="19819"/>
                    <a:pt x="40254" y="19476"/>
                    <a:pt x="40266" y="19138"/>
                  </a:cubicBezTo>
                  <a:cubicBezTo>
                    <a:pt x="40273" y="18943"/>
                    <a:pt x="40163" y="18779"/>
                    <a:pt x="40187" y="18572"/>
                  </a:cubicBezTo>
                  <a:cubicBezTo>
                    <a:pt x="40220" y="18328"/>
                    <a:pt x="40397" y="18040"/>
                    <a:pt x="40105" y="17821"/>
                  </a:cubicBezTo>
                  <a:cubicBezTo>
                    <a:pt x="40096" y="17817"/>
                    <a:pt x="40130" y="17717"/>
                    <a:pt x="40150" y="17717"/>
                  </a:cubicBezTo>
                  <a:cubicBezTo>
                    <a:pt x="40336" y="17693"/>
                    <a:pt x="40233" y="17590"/>
                    <a:pt x="40212" y="17510"/>
                  </a:cubicBezTo>
                  <a:cubicBezTo>
                    <a:pt x="40191" y="17424"/>
                    <a:pt x="40125" y="17321"/>
                    <a:pt x="40155" y="17263"/>
                  </a:cubicBezTo>
                  <a:cubicBezTo>
                    <a:pt x="40273" y="17032"/>
                    <a:pt x="40237" y="16809"/>
                    <a:pt x="40179" y="16574"/>
                  </a:cubicBezTo>
                  <a:cubicBezTo>
                    <a:pt x="40130" y="16371"/>
                    <a:pt x="40195" y="16161"/>
                    <a:pt x="40138" y="15946"/>
                  </a:cubicBezTo>
                  <a:cubicBezTo>
                    <a:pt x="40055" y="15648"/>
                    <a:pt x="40035" y="15330"/>
                    <a:pt x="39944" y="15038"/>
                  </a:cubicBezTo>
                  <a:cubicBezTo>
                    <a:pt x="39877" y="14815"/>
                    <a:pt x="39749" y="14596"/>
                    <a:pt x="39688" y="14381"/>
                  </a:cubicBezTo>
                  <a:cubicBezTo>
                    <a:pt x="39436" y="13518"/>
                    <a:pt x="38787" y="12969"/>
                    <a:pt x="38152" y="12437"/>
                  </a:cubicBezTo>
                  <a:cubicBezTo>
                    <a:pt x="37752" y="12106"/>
                    <a:pt x="37222" y="11920"/>
                    <a:pt x="36765" y="11660"/>
                  </a:cubicBezTo>
                  <a:cubicBezTo>
                    <a:pt x="36227" y="11355"/>
                    <a:pt x="35678" y="11094"/>
                    <a:pt x="35109" y="10876"/>
                  </a:cubicBezTo>
                  <a:cubicBezTo>
                    <a:pt x="34874" y="10784"/>
                    <a:pt x="34610" y="10670"/>
                    <a:pt x="34373" y="10670"/>
                  </a:cubicBezTo>
                  <a:cubicBezTo>
                    <a:pt x="34331" y="10670"/>
                    <a:pt x="34290" y="10674"/>
                    <a:pt x="34249" y="10682"/>
                  </a:cubicBezTo>
                  <a:cubicBezTo>
                    <a:pt x="34169" y="10697"/>
                    <a:pt x="34085" y="10704"/>
                    <a:pt x="34003" y="10704"/>
                  </a:cubicBezTo>
                  <a:cubicBezTo>
                    <a:pt x="33847" y="10704"/>
                    <a:pt x="33700" y="10679"/>
                    <a:pt x="33605" y="10644"/>
                  </a:cubicBezTo>
                  <a:cubicBezTo>
                    <a:pt x="33155" y="10480"/>
                    <a:pt x="32698" y="10413"/>
                    <a:pt x="32235" y="10375"/>
                  </a:cubicBezTo>
                  <a:cubicBezTo>
                    <a:pt x="32231" y="10314"/>
                    <a:pt x="32222" y="10252"/>
                    <a:pt x="32214" y="10190"/>
                  </a:cubicBezTo>
                  <a:cubicBezTo>
                    <a:pt x="32057" y="9142"/>
                    <a:pt x="31880" y="8092"/>
                    <a:pt x="31467" y="7101"/>
                  </a:cubicBezTo>
                  <a:cubicBezTo>
                    <a:pt x="31417" y="6986"/>
                    <a:pt x="31434" y="6838"/>
                    <a:pt x="31368" y="6730"/>
                  </a:cubicBezTo>
                  <a:cubicBezTo>
                    <a:pt x="31017" y="6164"/>
                    <a:pt x="30872" y="5508"/>
                    <a:pt x="30501" y="4934"/>
                  </a:cubicBezTo>
                  <a:cubicBezTo>
                    <a:pt x="30203" y="4475"/>
                    <a:pt x="29864" y="4063"/>
                    <a:pt x="29510" y="3667"/>
                  </a:cubicBezTo>
                  <a:cubicBezTo>
                    <a:pt x="28952" y="3038"/>
                    <a:pt x="28300" y="2506"/>
                    <a:pt x="27585" y="2064"/>
                  </a:cubicBezTo>
                  <a:cubicBezTo>
                    <a:pt x="27358" y="1928"/>
                    <a:pt x="27173" y="1680"/>
                    <a:pt x="26950" y="1626"/>
                  </a:cubicBezTo>
                  <a:cubicBezTo>
                    <a:pt x="26499" y="1511"/>
                    <a:pt x="26198" y="1094"/>
                    <a:pt x="25715" y="1085"/>
                  </a:cubicBezTo>
                  <a:cubicBezTo>
                    <a:pt x="25706" y="1085"/>
                    <a:pt x="25698" y="1077"/>
                    <a:pt x="25691" y="1069"/>
                  </a:cubicBezTo>
                  <a:cubicBezTo>
                    <a:pt x="25265" y="698"/>
                    <a:pt x="24696" y="685"/>
                    <a:pt x="24204" y="491"/>
                  </a:cubicBezTo>
                  <a:cubicBezTo>
                    <a:pt x="24032" y="423"/>
                    <a:pt x="23854" y="296"/>
                    <a:pt x="23647" y="296"/>
                  </a:cubicBezTo>
                  <a:cubicBezTo>
                    <a:pt x="23565" y="296"/>
                    <a:pt x="23479" y="315"/>
                    <a:pt x="23387" y="367"/>
                  </a:cubicBezTo>
                  <a:cubicBezTo>
                    <a:pt x="23384" y="368"/>
                    <a:pt x="23381" y="369"/>
                    <a:pt x="23377" y="369"/>
                  </a:cubicBezTo>
                  <a:cubicBezTo>
                    <a:pt x="23318" y="369"/>
                    <a:pt x="23094" y="256"/>
                    <a:pt x="22924" y="256"/>
                  </a:cubicBezTo>
                  <a:cubicBezTo>
                    <a:pt x="22899" y="256"/>
                    <a:pt x="22875" y="258"/>
                    <a:pt x="22853" y="264"/>
                  </a:cubicBezTo>
                  <a:cubicBezTo>
                    <a:pt x="22829" y="271"/>
                    <a:pt x="22806" y="274"/>
                    <a:pt x="22785" y="274"/>
                  </a:cubicBezTo>
                  <a:cubicBezTo>
                    <a:pt x="22628" y="274"/>
                    <a:pt x="22552" y="107"/>
                    <a:pt x="22408" y="107"/>
                  </a:cubicBezTo>
                  <a:cubicBezTo>
                    <a:pt x="22406" y="107"/>
                    <a:pt x="22403" y="107"/>
                    <a:pt x="22400" y="107"/>
                  </a:cubicBezTo>
                  <a:cubicBezTo>
                    <a:pt x="22263" y="113"/>
                    <a:pt x="22126" y="117"/>
                    <a:pt x="21989" y="117"/>
                  </a:cubicBezTo>
                  <a:cubicBezTo>
                    <a:pt x="21716" y="117"/>
                    <a:pt x="21445" y="99"/>
                    <a:pt x="21186" y="33"/>
                  </a:cubicBezTo>
                  <a:cubicBezTo>
                    <a:pt x="21110" y="15"/>
                    <a:pt x="21024" y="7"/>
                    <a:pt x="20944" y="7"/>
                  </a:cubicBezTo>
                  <a:cubicBezTo>
                    <a:pt x="20804" y="7"/>
                    <a:pt x="20679" y="30"/>
                    <a:pt x="20653" y="62"/>
                  </a:cubicBezTo>
                  <a:cubicBezTo>
                    <a:pt x="20618" y="99"/>
                    <a:pt x="20586" y="113"/>
                    <a:pt x="20555" y="113"/>
                  </a:cubicBezTo>
                  <a:cubicBezTo>
                    <a:pt x="20469" y="113"/>
                    <a:pt x="20398" y="0"/>
                    <a:pt x="20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9;p59"/>
            <p:cNvSpPr/>
            <p:nvPr/>
          </p:nvSpPr>
          <p:spPr>
            <a:xfrm>
              <a:off x="3884535" y="3945774"/>
              <a:ext cx="569310" cy="17750"/>
            </a:xfrm>
            <a:custGeom>
              <a:avLst/>
              <a:gdLst/>
              <a:ahLst/>
              <a:cxnLst/>
              <a:rect l="l" t="t" r="r" b="b"/>
              <a:pathLst>
                <a:path w="28866" h="900" extrusionOk="0">
                  <a:moveTo>
                    <a:pt x="23789" y="0"/>
                  </a:moveTo>
                  <a:cubicBezTo>
                    <a:pt x="23676" y="0"/>
                    <a:pt x="23562" y="2"/>
                    <a:pt x="23448" y="7"/>
                  </a:cubicBezTo>
                  <a:cubicBezTo>
                    <a:pt x="23231" y="13"/>
                    <a:pt x="23013" y="15"/>
                    <a:pt x="22795" y="15"/>
                  </a:cubicBezTo>
                  <a:cubicBezTo>
                    <a:pt x="22461" y="15"/>
                    <a:pt x="22127" y="11"/>
                    <a:pt x="21797" y="11"/>
                  </a:cubicBezTo>
                  <a:cubicBezTo>
                    <a:pt x="21081" y="11"/>
                    <a:pt x="20366" y="3"/>
                    <a:pt x="19650" y="3"/>
                  </a:cubicBezTo>
                  <a:cubicBezTo>
                    <a:pt x="19292" y="3"/>
                    <a:pt x="18935" y="5"/>
                    <a:pt x="18577" y="11"/>
                  </a:cubicBezTo>
                  <a:cubicBezTo>
                    <a:pt x="18535" y="12"/>
                    <a:pt x="18493" y="12"/>
                    <a:pt x="18452" y="12"/>
                  </a:cubicBezTo>
                  <a:cubicBezTo>
                    <a:pt x="18229" y="12"/>
                    <a:pt x="18007" y="2"/>
                    <a:pt x="17784" y="2"/>
                  </a:cubicBezTo>
                  <a:cubicBezTo>
                    <a:pt x="17643" y="2"/>
                    <a:pt x="17502" y="6"/>
                    <a:pt x="17359" y="19"/>
                  </a:cubicBezTo>
                  <a:cubicBezTo>
                    <a:pt x="17162" y="37"/>
                    <a:pt x="16948" y="69"/>
                    <a:pt x="16735" y="69"/>
                  </a:cubicBezTo>
                  <a:cubicBezTo>
                    <a:pt x="16662" y="69"/>
                    <a:pt x="16589" y="66"/>
                    <a:pt x="16517" y="56"/>
                  </a:cubicBezTo>
                  <a:cubicBezTo>
                    <a:pt x="16303" y="29"/>
                    <a:pt x="16088" y="19"/>
                    <a:pt x="15873" y="19"/>
                  </a:cubicBezTo>
                  <a:cubicBezTo>
                    <a:pt x="15566" y="19"/>
                    <a:pt x="15259" y="39"/>
                    <a:pt x="14960" y="56"/>
                  </a:cubicBezTo>
                  <a:cubicBezTo>
                    <a:pt x="14356" y="93"/>
                    <a:pt x="13758" y="60"/>
                    <a:pt x="13155" y="106"/>
                  </a:cubicBezTo>
                  <a:cubicBezTo>
                    <a:pt x="12701" y="139"/>
                    <a:pt x="12239" y="127"/>
                    <a:pt x="11776" y="155"/>
                  </a:cubicBezTo>
                  <a:cubicBezTo>
                    <a:pt x="11343" y="176"/>
                    <a:pt x="10905" y="155"/>
                    <a:pt x="10467" y="197"/>
                  </a:cubicBezTo>
                  <a:cubicBezTo>
                    <a:pt x="10323" y="211"/>
                    <a:pt x="10177" y="216"/>
                    <a:pt x="10030" y="216"/>
                  </a:cubicBezTo>
                  <a:cubicBezTo>
                    <a:pt x="9817" y="216"/>
                    <a:pt x="9601" y="207"/>
                    <a:pt x="9386" y="207"/>
                  </a:cubicBezTo>
                  <a:cubicBezTo>
                    <a:pt x="9328" y="207"/>
                    <a:pt x="9270" y="207"/>
                    <a:pt x="9212" y="209"/>
                  </a:cubicBezTo>
                  <a:cubicBezTo>
                    <a:pt x="8755" y="224"/>
                    <a:pt x="8291" y="261"/>
                    <a:pt x="7832" y="261"/>
                  </a:cubicBezTo>
                  <a:cubicBezTo>
                    <a:pt x="7769" y="261"/>
                    <a:pt x="7706" y="260"/>
                    <a:pt x="7643" y="258"/>
                  </a:cubicBezTo>
                  <a:cubicBezTo>
                    <a:pt x="7568" y="256"/>
                    <a:pt x="7493" y="255"/>
                    <a:pt x="7418" y="255"/>
                  </a:cubicBezTo>
                  <a:cubicBezTo>
                    <a:pt x="6890" y="255"/>
                    <a:pt x="6366" y="309"/>
                    <a:pt x="5840" y="309"/>
                  </a:cubicBezTo>
                  <a:cubicBezTo>
                    <a:pt x="5809" y="309"/>
                    <a:pt x="5778" y="308"/>
                    <a:pt x="5748" y="308"/>
                  </a:cubicBezTo>
                  <a:cubicBezTo>
                    <a:pt x="5742" y="308"/>
                    <a:pt x="5736" y="308"/>
                    <a:pt x="5730" y="308"/>
                  </a:cubicBezTo>
                  <a:cubicBezTo>
                    <a:pt x="5463" y="308"/>
                    <a:pt x="5189" y="376"/>
                    <a:pt x="4927" y="376"/>
                  </a:cubicBezTo>
                  <a:cubicBezTo>
                    <a:pt x="4863" y="376"/>
                    <a:pt x="4799" y="372"/>
                    <a:pt x="4736" y="362"/>
                  </a:cubicBezTo>
                  <a:cubicBezTo>
                    <a:pt x="4553" y="333"/>
                    <a:pt x="4371" y="326"/>
                    <a:pt x="4189" y="326"/>
                  </a:cubicBezTo>
                  <a:cubicBezTo>
                    <a:pt x="3978" y="326"/>
                    <a:pt x="3767" y="336"/>
                    <a:pt x="3557" y="336"/>
                  </a:cubicBezTo>
                  <a:cubicBezTo>
                    <a:pt x="3494" y="336"/>
                    <a:pt x="3432" y="335"/>
                    <a:pt x="3370" y="333"/>
                  </a:cubicBezTo>
                  <a:cubicBezTo>
                    <a:pt x="2589" y="312"/>
                    <a:pt x="1801" y="300"/>
                    <a:pt x="1016" y="296"/>
                  </a:cubicBezTo>
                  <a:cubicBezTo>
                    <a:pt x="941" y="296"/>
                    <a:pt x="865" y="295"/>
                    <a:pt x="788" y="295"/>
                  </a:cubicBezTo>
                  <a:cubicBezTo>
                    <a:pt x="575" y="295"/>
                    <a:pt x="356" y="306"/>
                    <a:pt x="153" y="390"/>
                  </a:cubicBezTo>
                  <a:cubicBezTo>
                    <a:pt x="54" y="436"/>
                    <a:pt x="33" y="485"/>
                    <a:pt x="17" y="564"/>
                  </a:cubicBezTo>
                  <a:cubicBezTo>
                    <a:pt x="0" y="663"/>
                    <a:pt x="103" y="659"/>
                    <a:pt x="149" y="704"/>
                  </a:cubicBezTo>
                  <a:cubicBezTo>
                    <a:pt x="226" y="777"/>
                    <a:pt x="307" y="797"/>
                    <a:pt x="390" y="797"/>
                  </a:cubicBezTo>
                  <a:cubicBezTo>
                    <a:pt x="499" y="797"/>
                    <a:pt x="611" y="762"/>
                    <a:pt x="720" y="762"/>
                  </a:cubicBezTo>
                  <a:cubicBezTo>
                    <a:pt x="742" y="762"/>
                    <a:pt x="763" y="763"/>
                    <a:pt x="785" y="767"/>
                  </a:cubicBezTo>
                  <a:cubicBezTo>
                    <a:pt x="1140" y="818"/>
                    <a:pt x="1506" y="857"/>
                    <a:pt x="1868" y="857"/>
                  </a:cubicBezTo>
                  <a:cubicBezTo>
                    <a:pt x="1885" y="857"/>
                    <a:pt x="1903" y="857"/>
                    <a:pt x="1920" y="857"/>
                  </a:cubicBezTo>
                  <a:cubicBezTo>
                    <a:pt x="1943" y="857"/>
                    <a:pt x="1967" y="857"/>
                    <a:pt x="1991" y="857"/>
                  </a:cubicBezTo>
                  <a:cubicBezTo>
                    <a:pt x="2357" y="857"/>
                    <a:pt x="2723" y="882"/>
                    <a:pt x="3088" y="882"/>
                  </a:cubicBezTo>
                  <a:cubicBezTo>
                    <a:pt x="3111" y="882"/>
                    <a:pt x="3135" y="882"/>
                    <a:pt x="3158" y="882"/>
                  </a:cubicBezTo>
                  <a:cubicBezTo>
                    <a:pt x="3241" y="882"/>
                    <a:pt x="3319" y="888"/>
                    <a:pt x="3399" y="888"/>
                  </a:cubicBezTo>
                  <a:cubicBezTo>
                    <a:pt x="3472" y="888"/>
                    <a:pt x="3546" y="883"/>
                    <a:pt x="3625" y="861"/>
                  </a:cubicBezTo>
                  <a:cubicBezTo>
                    <a:pt x="3648" y="855"/>
                    <a:pt x="3672" y="852"/>
                    <a:pt x="3696" y="852"/>
                  </a:cubicBezTo>
                  <a:cubicBezTo>
                    <a:pt x="3801" y="852"/>
                    <a:pt x="3916" y="899"/>
                    <a:pt x="4028" y="899"/>
                  </a:cubicBezTo>
                  <a:cubicBezTo>
                    <a:pt x="4099" y="899"/>
                    <a:pt x="4169" y="880"/>
                    <a:pt x="4233" y="816"/>
                  </a:cubicBezTo>
                  <a:cubicBezTo>
                    <a:pt x="4314" y="858"/>
                    <a:pt x="4398" y="871"/>
                    <a:pt x="4483" y="871"/>
                  </a:cubicBezTo>
                  <a:cubicBezTo>
                    <a:pt x="4645" y="871"/>
                    <a:pt x="4813" y="822"/>
                    <a:pt x="4976" y="822"/>
                  </a:cubicBezTo>
                  <a:cubicBezTo>
                    <a:pt x="5075" y="822"/>
                    <a:pt x="5171" y="840"/>
                    <a:pt x="5264" y="899"/>
                  </a:cubicBezTo>
                  <a:cubicBezTo>
                    <a:pt x="5401" y="817"/>
                    <a:pt x="5545" y="793"/>
                    <a:pt x="5691" y="793"/>
                  </a:cubicBezTo>
                  <a:cubicBezTo>
                    <a:pt x="5894" y="793"/>
                    <a:pt x="6104" y="839"/>
                    <a:pt x="6315" y="839"/>
                  </a:cubicBezTo>
                  <a:cubicBezTo>
                    <a:pt x="6392" y="839"/>
                    <a:pt x="6468" y="833"/>
                    <a:pt x="6545" y="816"/>
                  </a:cubicBezTo>
                  <a:cubicBezTo>
                    <a:pt x="6719" y="779"/>
                    <a:pt x="6907" y="763"/>
                    <a:pt x="7099" y="763"/>
                  </a:cubicBezTo>
                  <a:cubicBezTo>
                    <a:pt x="7340" y="763"/>
                    <a:pt x="7587" y="789"/>
                    <a:pt x="7821" y="832"/>
                  </a:cubicBezTo>
                  <a:cubicBezTo>
                    <a:pt x="7839" y="835"/>
                    <a:pt x="7856" y="837"/>
                    <a:pt x="7872" y="837"/>
                  </a:cubicBezTo>
                  <a:cubicBezTo>
                    <a:pt x="8007" y="837"/>
                    <a:pt x="8097" y="736"/>
                    <a:pt x="8237" y="736"/>
                  </a:cubicBezTo>
                  <a:cubicBezTo>
                    <a:pt x="8256" y="736"/>
                    <a:pt x="8275" y="738"/>
                    <a:pt x="8296" y="742"/>
                  </a:cubicBezTo>
                  <a:cubicBezTo>
                    <a:pt x="8413" y="763"/>
                    <a:pt x="8531" y="769"/>
                    <a:pt x="8651" y="769"/>
                  </a:cubicBezTo>
                  <a:cubicBezTo>
                    <a:pt x="8792" y="769"/>
                    <a:pt x="8934" y="761"/>
                    <a:pt x="9076" y="761"/>
                  </a:cubicBezTo>
                  <a:cubicBezTo>
                    <a:pt x="9202" y="761"/>
                    <a:pt x="9327" y="767"/>
                    <a:pt x="9451" y="792"/>
                  </a:cubicBezTo>
                  <a:cubicBezTo>
                    <a:pt x="9466" y="794"/>
                    <a:pt x="9482" y="796"/>
                    <a:pt x="9498" y="796"/>
                  </a:cubicBezTo>
                  <a:cubicBezTo>
                    <a:pt x="9549" y="796"/>
                    <a:pt x="9604" y="784"/>
                    <a:pt x="9654" y="775"/>
                  </a:cubicBezTo>
                  <a:cubicBezTo>
                    <a:pt x="10104" y="684"/>
                    <a:pt x="10571" y="729"/>
                    <a:pt x="11033" y="692"/>
                  </a:cubicBezTo>
                  <a:cubicBezTo>
                    <a:pt x="11178" y="680"/>
                    <a:pt x="11324" y="676"/>
                    <a:pt x="11472" y="676"/>
                  </a:cubicBezTo>
                  <a:cubicBezTo>
                    <a:pt x="11734" y="676"/>
                    <a:pt x="11999" y="689"/>
                    <a:pt x="12261" y="689"/>
                  </a:cubicBezTo>
                  <a:cubicBezTo>
                    <a:pt x="12307" y="689"/>
                    <a:pt x="12353" y="688"/>
                    <a:pt x="12399" y="688"/>
                  </a:cubicBezTo>
                  <a:cubicBezTo>
                    <a:pt x="13017" y="677"/>
                    <a:pt x="13635" y="646"/>
                    <a:pt x="14250" y="646"/>
                  </a:cubicBezTo>
                  <a:cubicBezTo>
                    <a:pt x="14321" y="646"/>
                    <a:pt x="14393" y="646"/>
                    <a:pt x="14464" y="647"/>
                  </a:cubicBezTo>
                  <a:cubicBezTo>
                    <a:pt x="14479" y="647"/>
                    <a:pt x="14494" y="647"/>
                    <a:pt x="14509" y="647"/>
                  </a:cubicBezTo>
                  <a:cubicBezTo>
                    <a:pt x="14812" y="647"/>
                    <a:pt x="15115" y="625"/>
                    <a:pt x="15418" y="625"/>
                  </a:cubicBezTo>
                  <a:cubicBezTo>
                    <a:pt x="15628" y="625"/>
                    <a:pt x="15837" y="635"/>
                    <a:pt x="16046" y="672"/>
                  </a:cubicBezTo>
                  <a:cubicBezTo>
                    <a:pt x="16061" y="674"/>
                    <a:pt x="16076" y="675"/>
                    <a:pt x="16090" y="675"/>
                  </a:cubicBezTo>
                  <a:cubicBezTo>
                    <a:pt x="16243" y="675"/>
                    <a:pt x="16380" y="563"/>
                    <a:pt x="16512" y="563"/>
                  </a:cubicBezTo>
                  <a:cubicBezTo>
                    <a:pt x="16529" y="563"/>
                    <a:pt x="16545" y="565"/>
                    <a:pt x="16561" y="569"/>
                  </a:cubicBezTo>
                  <a:cubicBezTo>
                    <a:pt x="16668" y="592"/>
                    <a:pt x="16773" y="600"/>
                    <a:pt x="16877" y="600"/>
                  </a:cubicBezTo>
                  <a:cubicBezTo>
                    <a:pt x="17134" y="600"/>
                    <a:pt x="17386" y="551"/>
                    <a:pt x="17640" y="551"/>
                  </a:cubicBezTo>
                  <a:cubicBezTo>
                    <a:pt x="17685" y="551"/>
                    <a:pt x="17730" y="552"/>
                    <a:pt x="17775" y="556"/>
                  </a:cubicBezTo>
                  <a:cubicBezTo>
                    <a:pt x="17834" y="561"/>
                    <a:pt x="17893" y="562"/>
                    <a:pt x="17952" y="562"/>
                  </a:cubicBezTo>
                  <a:cubicBezTo>
                    <a:pt x="18210" y="562"/>
                    <a:pt x="18466" y="525"/>
                    <a:pt x="18720" y="525"/>
                  </a:cubicBezTo>
                  <a:cubicBezTo>
                    <a:pt x="18802" y="525"/>
                    <a:pt x="18883" y="529"/>
                    <a:pt x="18964" y="539"/>
                  </a:cubicBezTo>
                  <a:cubicBezTo>
                    <a:pt x="19113" y="560"/>
                    <a:pt x="19260" y="565"/>
                    <a:pt x="19405" y="565"/>
                  </a:cubicBezTo>
                  <a:cubicBezTo>
                    <a:pt x="19568" y="565"/>
                    <a:pt x="19729" y="559"/>
                    <a:pt x="19892" y="559"/>
                  </a:cubicBezTo>
                  <a:cubicBezTo>
                    <a:pt x="19928" y="559"/>
                    <a:pt x="19964" y="559"/>
                    <a:pt x="20001" y="560"/>
                  </a:cubicBezTo>
                  <a:cubicBezTo>
                    <a:pt x="20151" y="562"/>
                    <a:pt x="20306" y="562"/>
                    <a:pt x="20461" y="562"/>
                  </a:cubicBezTo>
                  <a:cubicBezTo>
                    <a:pt x="20616" y="562"/>
                    <a:pt x="20771" y="562"/>
                    <a:pt x="20921" y="564"/>
                  </a:cubicBezTo>
                  <a:cubicBezTo>
                    <a:pt x="21314" y="564"/>
                    <a:pt x="21719" y="601"/>
                    <a:pt x="22111" y="601"/>
                  </a:cubicBezTo>
                  <a:cubicBezTo>
                    <a:pt x="22561" y="597"/>
                    <a:pt x="23015" y="593"/>
                    <a:pt x="23465" y="548"/>
                  </a:cubicBezTo>
                  <a:cubicBezTo>
                    <a:pt x="23524" y="542"/>
                    <a:pt x="23585" y="540"/>
                    <a:pt x="23646" y="540"/>
                  </a:cubicBezTo>
                  <a:cubicBezTo>
                    <a:pt x="23904" y="540"/>
                    <a:pt x="24180" y="581"/>
                    <a:pt x="24444" y="597"/>
                  </a:cubicBezTo>
                  <a:cubicBezTo>
                    <a:pt x="24960" y="630"/>
                    <a:pt x="25472" y="630"/>
                    <a:pt x="25984" y="684"/>
                  </a:cubicBezTo>
                  <a:cubicBezTo>
                    <a:pt x="26504" y="737"/>
                    <a:pt x="27029" y="729"/>
                    <a:pt x="27549" y="811"/>
                  </a:cubicBezTo>
                  <a:cubicBezTo>
                    <a:pt x="27729" y="839"/>
                    <a:pt x="27911" y="868"/>
                    <a:pt x="28087" y="868"/>
                  </a:cubicBezTo>
                  <a:cubicBezTo>
                    <a:pt x="28368" y="868"/>
                    <a:pt x="28635" y="794"/>
                    <a:pt x="28866" y="523"/>
                  </a:cubicBezTo>
                  <a:lnTo>
                    <a:pt x="28866" y="523"/>
                  </a:lnTo>
                  <a:cubicBezTo>
                    <a:pt x="28860" y="523"/>
                    <a:pt x="28853" y="524"/>
                    <a:pt x="28848" y="524"/>
                  </a:cubicBezTo>
                  <a:cubicBezTo>
                    <a:pt x="28674" y="524"/>
                    <a:pt x="28650" y="361"/>
                    <a:pt x="28477" y="346"/>
                  </a:cubicBezTo>
                  <a:cubicBezTo>
                    <a:pt x="28024" y="308"/>
                    <a:pt x="27574" y="230"/>
                    <a:pt x="27124" y="192"/>
                  </a:cubicBezTo>
                  <a:cubicBezTo>
                    <a:pt x="26537" y="139"/>
                    <a:pt x="25951" y="102"/>
                    <a:pt x="25369" y="68"/>
                  </a:cubicBezTo>
                  <a:cubicBezTo>
                    <a:pt x="24843" y="41"/>
                    <a:pt x="24314" y="0"/>
                    <a:pt x="23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1892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anim calcmode="lin" valueType="num">
                                      <p:cBhvr>
                                        <p:cTn id="8" dur="1000" fill="hold"/>
                                        <p:tgtEl>
                                          <p:spTgt spid="406"/>
                                        </p:tgtEl>
                                        <p:attrNameLst>
                                          <p:attrName>ppt_x</p:attrName>
                                        </p:attrNameLst>
                                      </p:cBhvr>
                                      <p:tavLst>
                                        <p:tav tm="0">
                                          <p:val>
                                            <p:strVal val="#ppt_x"/>
                                          </p:val>
                                        </p:tav>
                                        <p:tav tm="100000">
                                          <p:val>
                                            <p:strVal val="#ppt_x"/>
                                          </p:val>
                                        </p:tav>
                                      </p:tavLst>
                                    </p:anim>
                                    <p:anim calcmode="lin" valueType="num">
                                      <p:cBhvr>
                                        <p:cTn id="9" dur="1000" fill="hold"/>
                                        <p:tgtEl>
                                          <p:spTgt spid="4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05">
                                            <p:txEl>
                                              <p:pRg st="0" end="0"/>
                                            </p:txEl>
                                          </p:spTgt>
                                        </p:tgtEl>
                                        <p:attrNameLst>
                                          <p:attrName>style.visibility</p:attrName>
                                        </p:attrNameLst>
                                      </p:cBhvr>
                                      <p:to>
                                        <p:strVal val="visible"/>
                                      </p:to>
                                    </p:set>
                                    <p:animEffect transition="in" filter="wipe(down)">
                                      <p:cBhvr>
                                        <p:cTn id="14" dur="500"/>
                                        <p:tgtEl>
                                          <p:spTgt spid="405">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05">
                                            <p:txEl>
                                              <p:pRg st="1" end="1"/>
                                            </p:txEl>
                                          </p:spTgt>
                                        </p:tgtEl>
                                        <p:attrNameLst>
                                          <p:attrName>style.visibility</p:attrName>
                                        </p:attrNameLst>
                                      </p:cBhvr>
                                      <p:to>
                                        <p:strVal val="visible"/>
                                      </p:to>
                                    </p:set>
                                    <p:animEffect transition="in" filter="wipe(down)">
                                      <p:cBhvr>
                                        <p:cTn id="17" dur="500"/>
                                        <p:tgtEl>
                                          <p:spTgt spid="405">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05">
                                            <p:txEl>
                                              <p:pRg st="2" end="2"/>
                                            </p:txEl>
                                          </p:spTgt>
                                        </p:tgtEl>
                                        <p:attrNameLst>
                                          <p:attrName>style.visibility</p:attrName>
                                        </p:attrNameLst>
                                      </p:cBhvr>
                                      <p:to>
                                        <p:strVal val="visible"/>
                                      </p:to>
                                    </p:set>
                                    <p:animEffect transition="in" filter="wipe(down)">
                                      <p:cBhvr>
                                        <p:cTn id="20" dur="500"/>
                                        <p:tgtEl>
                                          <p:spTgt spid="405">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5">
                                            <p:txEl>
                                              <p:pRg st="3" end="3"/>
                                            </p:txEl>
                                          </p:spTgt>
                                        </p:tgtEl>
                                        <p:attrNameLst>
                                          <p:attrName>style.visibility</p:attrName>
                                        </p:attrNameLst>
                                      </p:cBhvr>
                                      <p:to>
                                        <p:strVal val="visible"/>
                                      </p:to>
                                    </p:set>
                                    <p:animEffect transition="in" filter="wipe(down)">
                                      <p:cBhvr>
                                        <p:cTn id="23" dur="500"/>
                                        <p:tgtEl>
                                          <p:spTgt spid="405">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5">
                                            <p:txEl>
                                              <p:pRg st="4" end="4"/>
                                            </p:txEl>
                                          </p:spTgt>
                                        </p:tgtEl>
                                        <p:attrNameLst>
                                          <p:attrName>style.visibility</p:attrName>
                                        </p:attrNameLst>
                                      </p:cBhvr>
                                      <p:to>
                                        <p:strVal val="visible"/>
                                      </p:to>
                                    </p:set>
                                    <p:animEffect transition="in" filter="wipe(down)">
                                      <p:cBhvr>
                                        <p:cTn id="26" dur="500"/>
                                        <p:tgtEl>
                                          <p:spTgt spid="405">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5">
                                            <p:txEl>
                                              <p:pRg st="5" end="5"/>
                                            </p:txEl>
                                          </p:spTgt>
                                        </p:tgtEl>
                                        <p:attrNameLst>
                                          <p:attrName>style.visibility</p:attrName>
                                        </p:attrNameLst>
                                      </p:cBhvr>
                                      <p:to>
                                        <p:strVal val="visible"/>
                                      </p:to>
                                    </p:set>
                                    <p:animEffect transition="in" filter="wipe(down)">
                                      <p:cBhvr>
                                        <p:cTn id="29" dur="500"/>
                                        <p:tgtEl>
                                          <p:spTgt spid="405">
                                            <p:txEl>
                                              <p:pRg st="5" end="5"/>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05">
                                            <p:txEl>
                                              <p:pRg st="6" end="6"/>
                                            </p:txEl>
                                          </p:spTgt>
                                        </p:tgtEl>
                                        <p:attrNameLst>
                                          <p:attrName>style.visibility</p:attrName>
                                        </p:attrNameLst>
                                      </p:cBhvr>
                                      <p:to>
                                        <p:strVal val="visible"/>
                                      </p:to>
                                    </p:set>
                                    <p:animEffect transition="in" filter="wipe(down)">
                                      <p:cBhvr>
                                        <p:cTn id="32" dur="500"/>
                                        <p:tgtEl>
                                          <p:spTgt spid="40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1000"/>
                                        <p:tgtEl>
                                          <p:spTgt spid="72"/>
                                        </p:tgtEl>
                                      </p:cBhvr>
                                    </p:animEffect>
                                    <p:anim calcmode="lin" valueType="num">
                                      <p:cBhvr>
                                        <p:cTn id="38" dur="1000" fill="hold"/>
                                        <p:tgtEl>
                                          <p:spTgt spid="72"/>
                                        </p:tgtEl>
                                        <p:attrNameLst>
                                          <p:attrName>ppt_x</p:attrName>
                                        </p:attrNameLst>
                                      </p:cBhvr>
                                      <p:tavLst>
                                        <p:tav tm="0">
                                          <p:val>
                                            <p:strVal val="#ppt_x"/>
                                          </p:val>
                                        </p:tav>
                                        <p:tav tm="100000">
                                          <p:val>
                                            <p:strVal val="#ppt_x"/>
                                          </p:val>
                                        </p:tav>
                                      </p:tavLst>
                                    </p:anim>
                                    <p:anim calcmode="lin" valueType="num">
                                      <p:cBhvr>
                                        <p:cTn id="39" dur="1000" fill="hold"/>
                                        <p:tgtEl>
                                          <p:spTgt spid="7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build="p"/>
      <p:bldP spid="406"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1"/>
        <p:cNvGrpSpPr/>
        <p:nvPr/>
      </p:nvGrpSpPr>
      <p:grpSpPr>
        <a:xfrm>
          <a:off x="0" y="0"/>
          <a:ext cx="0" cy="0"/>
          <a:chOff x="0" y="0"/>
          <a:chExt cx="0" cy="0"/>
        </a:xfrm>
      </p:grpSpPr>
      <p:sp>
        <p:nvSpPr>
          <p:cNvPr id="473" name="Google Shape;473;p30"/>
          <p:cNvSpPr txBox="1">
            <a:spLocks noGrp="1"/>
          </p:cNvSpPr>
          <p:nvPr>
            <p:ph type="subTitle" idx="1"/>
          </p:nvPr>
        </p:nvSpPr>
        <p:spPr>
          <a:xfrm>
            <a:off x="1488852" y="1876587"/>
            <a:ext cx="6309300" cy="2652214"/>
          </a:xfrm>
          <a:prstGeom prst="rect">
            <a:avLst/>
          </a:prstGeom>
        </p:spPr>
        <p:txBody>
          <a:bodyPr spcFirstLastPara="1" wrap="square" lIns="0" tIns="0" rIns="0" bIns="0" anchor="b" anchorCtr="0">
            <a:noAutofit/>
          </a:bodyPr>
          <a:lstStyle/>
          <a:p>
            <a:pPr marL="285750" lvl="0" indent="-285750" algn="just">
              <a:buClr>
                <a:srgbClr val="FF0000"/>
              </a:buClr>
              <a:buSzPct val="61000"/>
              <a:buFont typeface="Wingdings" panose="05000000000000000000" pitchFamily="2" charset="2"/>
              <a:buChar char="q"/>
            </a:pPr>
            <a:r>
              <a:rPr lang="en-US" smtClean="0"/>
              <a:t>Đáp ứng nhu cầu mua xe của khách hàng</a:t>
            </a:r>
          </a:p>
          <a:p>
            <a:pPr marL="285750" lvl="0" indent="-285750" algn="just">
              <a:buClr>
                <a:srgbClr val="FF0000"/>
              </a:buClr>
              <a:buSzPct val="61000"/>
              <a:buFont typeface="Wingdings" panose="05000000000000000000" pitchFamily="2" charset="2"/>
              <a:buChar char="q"/>
            </a:pPr>
            <a:r>
              <a:rPr lang="en-US" smtClean="0"/>
              <a:t>Cung cấp thông tin chi tiết chính xác của xe</a:t>
            </a:r>
          </a:p>
          <a:p>
            <a:pPr marL="285750" lvl="0" indent="-285750" algn="just">
              <a:buClr>
                <a:srgbClr val="FF0000"/>
              </a:buClr>
              <a:buSzPct val="61000"/>
              <a:buFont typeface="Wingdings" panose="05000000000000000000" pitchFamily="2" charset="2"/>
              <a:buChar char="q"/>
            </a:pPr>
            <a:r>
              <a:rPr lang="en-US" smtClean="0"/>
              <a:t>Mua bán nhanh gọn lẹ</a:t>
            </a:r>
          </a:p>
          <a:p>
            <a:pPr marL="285750" lvl="0" indent="-285750" algn="just">
              <a:buClr>
                <a:srgbClr val="FF0000"/>
              </a:buClr>
              <a:buSzPct val="61000"/>
              <a:buFont typeface="Wingdings" panose="05000000000000000000" pitchFamily="2" charset="2"/>
              <a:buChar char="q"/>
            </a:pPr>
            <a:r>
              <a:rPr lang="en-US" smtClean="0"/>
              <a:t>Có các chính sách trả góp để khách hàng dễ mua xe</a:t>
            </a:r>
          </a:p>
          <a:p>
            <a:pPr marL="285750" lvl="0" indent="-285750" algn="just">
              <a:buClr>
                <a:srgbClr val="FF0000"/>
              </a:buClr>
              <a:buSzPct val="61000"/>
              <a:buFont typeface="Wingdings" panose="05000000000000000000" pitchFamily="2" charset="2"/>
              <a:buChar char="q"/>
            </a:pPr>
            <a:r>
              <a:rPr lang="en-US" smtClean="0"/>
              <a:t>Có thể phát triển ứng dụng rộng rãi hơn</a:t>
            </a:r>
          </a:p>
          <a:p>
            <a:pPr marL="285750" lvl="0" indent="-285750" algn="just">
              <a:buClr>
                <a:srgbClr val="FF0000"/>
              </a:buClr>
              <a:buSzPct val="61000"/>
              <a:buFont typeface="Wingdings" panose="05000000000000000000" pitchFamily="2" charset="2"/>
              <a:buChar char="q"/>
            </a:pPr>
            <a:r>
              <a:rPr lang="en-US" smtClean="0"/>
              <a:t>Thu thập các ý kiến để phát triển hoàn thiện hơn</a:t>
            </a:r>
          </a:p>
          <a:p>
            <a:pPr marL="285750" lvl="0" indent="-285750" algn="just">
              <a:buClr>
                <a:srgbClr val="FF0000"/>
              </a:buClr>
              <a:buSzPct val="61000"/>
              <a:buFont typeface="Wingdings" panose="05000000000000000000" pitchFamily="2" charset="2"/>
              <a:buChar char="q"/>
            </a:pPr>
            <a:endParaRPr lang="en-US" sz="1800" smtClean="0"/>
          </a:p>
        </p:txBody>
      </p:sp>
      <p:sp>
        <p:nvSpPr>
          <p:cNvPr id="474" name="Google Shape;474;p30"/>
          <p:cNvSpPr/>
          <p:nvPr/>
        </p:nvSpPr>
        <p:spPr>
          <a:xfrm rot="-6451548" flipH="1">
            <a:off x="3931705" y="4253597"/>
            <a:ext cx="340508" cy="431878"/>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7038731">
            <a:off x="5080299" y="4190033"/>
            <a:ext cx="175506" cy="222631"/>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2379229" y="4048238"/>
            <a:ext cx="181121" cy="16318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984476" y="1453435"/>
            <a:ext cx="135370" cy="204144"/>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30"/>
          <p:cNvGrpSpPr/>
          <p:nvPr/>
        </p:nvGrpSpPr>
        <p:grpSpPr>
          <a:xfrm>
            <a:off x="7304808" y="1373308"/>
            <a:ext cx="1314920" cy="1471256"/>
            <a:chOff x="5894417" y="862786"/>
            <a:chExt cx="886120" cy="1054561"/>
          </a:xfrm>
        </p:grpSpPr>
        <p:grpSp>
          <p:nvGrpSpPr>
            <p:cNvPr id="479" name="Google Shape;479;p30"/>
            <p:cNvGrpSpPr/>
            <p:nvPr/>
          </p:nvGrpSpPr>
          <p:grpSpPr>
            <a:xfrm>
              <a:off x="6249200" y="1110450"/>
              <a:ext cx="223800" cy="298700"/>
              <a:chOff x="6249200" y="1110450"/>
              <a:chExt cx="223800" cy="298700"/>
            </a:xfrm>
          </p:grpSpPr>
          <p:sp>
            <p:nvSpPr>
              <p:cNvPr id="480" name="Google Shape;480;p30"/>
              <p:cNvSpPr/>
              <p:nvPr/>
            </p:nvSpPr>
            <p:spPr>
              <a:xfrm>
                <a:off x="6249200" y="1110450"/>
                <a:ext cx="55950" cy="29400"/>
              </a:xfrm>
              <a:custGeom>
                <a:avLst/>
                <a:gdLst/>
                <a:ahLst/>
                <a:cxnLst/>
                <a:rect l="l" t="t" r="r" b="b"/>
                <a:pathLst>
                  <a:path w="2238" h="1176" extrusionOk="0">
                    <a:moveTo>
                      <a:pt x="0" y="1176"/>
                    </a:moveTo>
                    <a:cubicBezTo>
                      <a:pt x="725" y="747"/>
                      <a:pt x="1484" y="376"/>
                      <a:pt x="2238" y="0"/>
                    </a:cubicBezTo>
                  </a:path>
                </a:pathLst>
              </a:custGeom>
              <a:noFill/>
              <a:ln w="9525" cap="flat" cmpd="sng">
                <a:solidFill>
                  <a:srgbClr val="EA9999"/>
                </a:solidFill>
                <a:prstDash val="solid"/>
                <a:round/>
                <a:headEnd type="none" w="med" len="med"/>
                <a:tailEnd type="none" w="med" len="med"/>
              </a:ln>
            </p:spPr>
          </p:sp>
          <p:sp>
            <p:nvSpPr>
              <p:cNvPr id="481" name="Google Shape;481;p30"/>
              <p:cNvSpPr/>
              <p:nvPr/>
            </p:nvSpPr>
            <p:spPr>
              <a:xfrm>
                <a:off x="6256775" y="1158800"/>
                <a:ext cx="82525" cy="34150"/>
              </a:xfrm>
              <a:custGeom>
                <a:avLst/>
                <a:gdLst/>
                <a:ahLst/>
                <a:cxnLst/>
                <a:rect l="l" t="t" r="r" b="b"/>
                <a:pathLst>
                  <a:path w="3301" h="1366" extrusionOk="0">
                    <a:moveTo>
                      <a:pt x="0" y="1366"/>
                    </a:moveTo>
                    <a:cubicBezTo>
                      <a:pt x="1105" y="923"/>
                      <a:pt x="2226" y="512"/>
                      <a:pt x="3301" y="0"/>
                    </a:cubicBezTo>
                  </a:path>
                </a:pathLst>
              </a:custGeom>
              <a:noFill/>
              <a:ln w="9525" cap="flat" cmpd="sng">
                <a:solidFill>
                  <a:srgbClr val="EA9999"/>
                </a:solidFill>
                <a:prstDash val="solid"/>
                <a:round/>
                <a:headEnd type="none" w="med" len="med"/>
                <a:tailEnd type="none" w="med" len="med"/>
              </a:ln>
            </p:spPr>
          </p:sp>
          <p:sp>
            <p:nvSpPr>
              <p:cNvPr id="482" name="Google Shape;482;p30"/>
              <p:cNvSpPr/>
              <p:nvPr/>
            </p:nvSpPr>
            <p:spPr>
              <a:xfrm>
                <a:off x="6253000" y="1137000"/>
                <a:ext cx="83450" cy="22750"/>
              </a:xfrm>
              <a:custGeom>
                <a:avLst/>
                <a:gdLst/>
                <a:ahLst/>
                <a:cxnLst/>
                <a:rect l="l" t="t" r="r" b="b"/>
                <a:pathLst>
                  <a:path w="3338" h="910" extrusionOk="0">
                    <a:moveTo>
                      <a:pt x="0" y="910"/>
                    </a:moveTo>
                    <a:cubicBezTo>
                      <a:pt x="1144" y="761"/>
                      <a:pt x="2254" y="393"/>
                      <a:pt x="3338" y="0"/>
                    </a:cubicBezTo>
                  </a:path>
                </a:pathLst>
              </a:custGeom>
              <a:noFill/>
              <a:ln w="9525" cap="flat" cmpd="sng">
                <a:solidFill>
                  <a:srgbClr val="EA9999"/>
                </a:solidFill>
                <a:prstDash val="solid"/>
                <a:round/>
                <a:headEnd type="none" w="med" len="med"/>
                <a:tailEnd type="none" w="med" len="med"/>
              </a:ln>
            </p:spPr>
          </p:sp>
          <p:sp>
            <p:nvSpPr>
              <p:cNvPr id="483" name="Google Shape;483;p30"/>
              <p:cNvSpPr/>
              <p:nvPr/>
            </p:nvSpPr>
            <p:spPr>
              <a:xfrm>
                <a:off x="6265325" y="1191050"/>
                <a:ext cx="75850" cy="34125"/>
              </a:xfrm>
              <a:custGeom>
                <a:avLst/>
                <a:gdLst/>
                <a:ahLst/>
                <a:cxnLst/>
                <a:rect l="l" t="t" r="r" b="b"/>
                <a:pathLst>
                  <a:path w="3034" h="1365" extrusionOk="0">
                    <a:moveTo>
                      <a:pt x="0" y="1365"/>
                    </a:moveTo>
                    <a:cubicBezTo>
                      <a:pt x="970" y="827"/>
                      <a:pt x="1987" y="366"/>
                      <a:pt x="3034" y="0"/>
                    </a:cubicBezTo>
                  </a:path>
                </a:pathLst>
              </a:custGeom>
              <a:noFill/>
              <a:ln w="9525" cap="flat" cmpd="sng">
                <a:solidFill>
                  <a:srgbClr val="EA9999"/>
                </a:solidFill>
                <a:prstDash val="solid"/>
                <a:round/>
                <a:headEnd type="none" w="med" len="med"/>
                <a:tailEnd type="none" w="med" len="med"/>
              </a:ln>
            </p:spPr>
          </p:sp>
          <p:sp>
            <p:nvSpPr>
              <p:cNvPr id="484" name="Google Shape;484;p30"/>
              <p:cNvSpPr/>
              <p:nvPr/>
            </p:nvSpPr>
            <p:spPr>
              <a:xfrm>
                <a:off x="6272913" y="1199825"/>
                <a:ext cx="188725" cy="47400"/>
              </a:xfrm>
              <a:custGeom>
                <a:avLst/>
                <a:gdLst/>
                <a:ahLst/>
                <a:cxnLst/>
                <a:rect l="l" t="t" r="r" b="b"/>
                <a:pathLst>
                  <a:path w="7549" h="1896" extrusionOk="0">
                    <a:moveTo>
                      <a:pt x="0" y="1896"/>
                    </a:moveTo>
                    <a:cubicBezTo>
                      <a:pt x="2584" y="1661"/>
                      <a:pt x="4978" y="348"/>
                      <a:pt x="7549" y="0"/>
                    </a:cubicBezTo>
                  </a:path>
                </a:pathLst>
              </a:custGeom>
              <a:noFill/>
              <a:ln w="9525" cap="flat" cmpd="sng">
                <a:solidFill>
                  <a:srgbClr val="EA9999"/>
                </a:solidFill>
                <a:prstDash val="solid"/>
                <a:round/>
                <a:headEnd type="none" w="med" len="med"/>
                <a:tailEnd type="none" w="med" len="med"/>
              </a:ln>
            </p:spPr>
          </p:sp>
          <p:sp>
            <p:nvSpPr>
              <p:cNvPr id="485" name="Google Shape;485;p30"/>
              <p:cNvSpPr/>
              <p:nvPr/>
            </p:nvSpPr>
            <p:spPr>
              <a:xfrm>
                <a:off x="6280969" y="1247500"/>
                <a:ext cx="165000" cy="30350"/>
              </a:xfrm>
              <a:custGeom>
                <a:avLst/>
                <a:gdLst/>
                <a:ahLst/>
                <a:cxnLst/>
                <a:rect l="l" t="t" r="r" b="b"/>
                <a:pathLst>
                  <a:path w="6600" h="1214" extrusionOk="0">
                    <a:moveTo>
                      <a:pt x="0" y="1214"/>
                    </a:moveTo>
                    <a:cubicBezTo>
                      <a:pt x="2207" y="847"/>
                      <a:pt x="4388" y="332"/>
                      <a:pt x="6600" y="0"/>
                    </a:cubicBezTo>
                  </a:path>
                </a:pathLst>
              </a:custGeom>
              <a:noFill/>
              <a:ln w="9525" cap="flat" cmpd="sng">
                <a:solidFill>
                  <a:srgbClr val="EA9999"/>
                </a:solidFill>
                <a:prstDash val="solid"/>
                <a:round/>
                <a:headEnd type="none" w="med" len="med"/>
                <a:tailEnd type="none" w="med" len="med"/>
              </a:ln>
            </p:spPr>
          </p:sp>
          <p:sp>
            <p:nvSpPr>
              <p:cNvPr id="486" name="Google Shape;486;p30"/>
              <p:cNvSpPr/>
              <p:nvPr/>
            </p:nvSpPr>
            <p:spPr>
              <a:xfrm>
                <a:off x="6285228" y="1287300"/>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sp>
            <p:nvSpPr>
              <p:cNvPr id="487" name="Google Shape;487;p30"/>
              <p:cNvSpPr/>
              <p:nvPr/>
            </p:nvSpPr>
            <p:spPr>
              <a:xfrm>
                <a:off x="6282475" y="1317663"/>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88" name="Google Shape;488;p30"/>
              <p:cNvSpPr/>
              <p:nvPr/>
            </p:nvSpPr>
            <p:spPr>
              <a:xfrm>
                <a:off x="6363000" y="1175875"/>
                <a:ext cx="110000" cy="15175"/>
              </a:xfrm>
              <a:custGeom>
                <a:avLst/>
                <a:gdLst/>
                <a:ahLst/>
                <a:cxnLst/>
                <a:rect l="l" t="t" r="r" b="b"/>
                <a:pathLst>
                  <a:path w="4400" h="607" extrusionOk="0">
                    <a:moveTo>
                      <a:pt x="0" y="607"/>
                    </a:moveTo>
                    <a:cubicBezTo>
                      <a:pt x="1440" y="261"/>
                      <a:pt x="2919" y="0"/>
                      <a:pt x="4400" y="0"/>
                    </a:cubicBezTo>
                  </a:path>
                </a:pathLst>
              </a:custGeom>
              <a:noFill/>
              <a:ln w="9525" cap="flat" cmpd="sng">
                <a:solidFill>
                  <a:srgbClr val="EA9999"/>
                </a:solidFill>
                <a:prstDash val="solid"/>
                <a:round/>
                <a:headEnd type="none" w="med" len="med"/>
                <a:tailEnd type="none" w="med" len="med"/>
              </a:ln>
            </p:spPr>
          </p:sp>
          <p:sp>
            <p:nvSpPr>
              <p:cNvPr id="489" name="Google Shape;489;p30"/>
              <p:cNvSpPr/>
              <p:nvPr/>
            </p:nvSpPr>
            <p:spPr>
              <a:xfrm>
                <a:off x="6389550" y="1145525"/>
                <a:ext cx="82500" cy="6650"/>
              </a:xfrm>
              <a:custGeom>
                <a:avLst/>
                <a:gdLst/>
                <a:ahLst/>
                <a:cxnLst/>
                <a:rect l="l" t="t" r="r" b="b"/>
                <a:pathLst>
                  <a:path w="3300" h="266" extrusionOk="0">
                    <a:moveTo>
                      <a:pt x="0" y="266"/>
                    </a:moveTo>
                    <a:cubicBezTo>
                      <a:pt x="1100" y="178"/>
                      <a:pt x="2198" y="53"/>
                      <a:pt x="3300" y="0"/>
                    </a:cubicBezTo>
                  </a:path>
                </a:pathLst>
              </a:custGeom>
              <a:noFill/>
              <a:ln w="9525" cap="flat" cmpd="sng">
                <a:solidFill>
                  <a:srgbClr val="EA9999"/>
                </a:solidFill>
                <a:prstDash val="solid"/>
                <a:round/>
                <a:headEnd type="none" w="med" len="med"/>
                <a:tailEnd type="none" w="med" len="med"/>
              </a:ln>
            </p:spPr>
          </p:sp>
          <p:sp>
            <p:nvSpPr>
              <p:cNvPr id="490" name="Google Shape;490;p30"/>
              <p:cNvSpPr/>
              <p:nvPr/>
            </p:nvSpPr>
            <p:spPr>
              <a:xfrm>
                <a:off x="6287125" y="1394950"/>
                <a:ext cx="77775"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91" name="Google Shape;491;p30"/>
              <p:cNvSpPr/>
              <p:nvPr/>
            </p:nvSpPr>
            <p:spPr>
              <a:xfrm>
                <a:off x="6271013" y="1371700"/>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92" name="Google Shape;492;p30"/>
              <p:cNvSpPr/>
              <p:nvPr/>
            </p:nvSpPr>
            <p:spPr>
              <a:xfrm>
                <a:off x="6271028" y="1345613"/>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grpSp>
        <p:grpSp>
          <p:nvGrpSpPr>
            <p:cNvPr id="493" name="Google Shape;493;p30"/>
            <p:cNvGrpSpPr/>
            <p:nvPr/>
          </p:nvGrpSpPr>
          <p:grpSpPr>
            <a:xfrm flipH="1">
              <a:off x="5894417" y="862786"/>
              <a:ext cx="886120" cy="1054561"/>
              <a:chOff x="2507488" y="622952"/>
              <a:chExt cx="623545" cy="742178"/>
            </a:xfrm>
          </p:grpSpPr>
          <p:sp>
            <p:nvSpPr>
              <p:cNvPr id="494" name="Google Shape;494;p30"/>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406;p29"/>
          <p:cNvSpPr txBox="1">
            <a:spLocks/>
          </p:cNvSpPr>
          <p:nvPr/>
        </p:nvSpPr>
        <p:spPr>
          <a:xfrm>
            <a:off x="1228128" y="199408"/>
            <a:ext cx="6444670"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Sue Ellen Francisco"/>
              <a:buNone/>
              <a:defRPr sz="2400" b="0" i="0" u="none" strike="noStrike" cap="none">
                <a:solidFill>
                  <a:schemeClr val="dk2"/>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1300"/>
              <a:buFont typeface="BenchNine"/>
              <a:buNone/>
              <a:defRPr sz="1300" b="0" i="0" u="none" strike="noStrike" cap="none">
                <a:solidFill>
                  <a:schemeClr val="lt1"/>
                </a:solidFill>
                <a:latin typeface="BenchNine"/>
                <a:ea typeface="BenchNine"/>
                <a:cs typeface="BenchNine"/>
                <a:sym typeface="BenchNine"/>
              </a:defRPr>
            </a:lvl9pPr>
          </a:lstStyle>
          <a:p>
            <a:r>
              <a:rPr lang="en-US" sz="3600" smtClean="0">
                <a:solidFill>
                  <a:schemeClr val="bg2">
                    <a:lumMod val="75000"/>
                  </a:schemeClr>
                </a:solidFill>
                <a:latin typeface="+mj-lt"/>
              </a:rPr>
              <a:t>GIỚI THIỆU ĐỀ TÀI</a:t>
            </a:r>
            <a:endParaRPr lang="en-US" sz="3600">
              <a:solidFill>
                <a:schemeClr val="bg2">
                  <a:lumMod val="75000"/>
                </a:schemeClr>
              </a:solidFill>
              <a:latin typeface="+mj-lt"/>
            </a:endParaRPr>
          </a:p>
        </p:txBody>
      </p:sp>
      <p:sp>
        <p:nvSpPr>
          <p:cNvPr id="3" name="TextBox 2"/>
          <p:cNvSpPr txBox="1"/>
          <p:nvPr/>
        </p:nvSpPr>
        <p:spPr>
          <a:xfrm>
            <a:off x="1484623" y="1459538"/>
            <a:ext cx="3262432" cy="707886"/>
          </a:xfrm>
          <a:prstGeom prst="rect">
            <a:avLst/>
          </a:prstGeom>
          <a:noFill/>
        </p:spPr>
        <p:txBody>
          <a:bodyPr wrap="none" rtlCol="0">
            <a:spAutoFit/>
          </a:bodyPr>
          <a:lstStyle/>
          <a:p>
            <a:pPr lvl="0"/>
            <a:r>
              <a:rPr lang="en-US" sz="2000" b="1">
                <a:solidFill>
                  <a:schemeClr val="accent2"/>
                </a:solidFill>
              </a:rPr>
              <a:t>Mục Tiêu Của Ứng Dụng:</a:t>
            </a:r>
          </a:p>
          <a:p>
            <a:endParaRPr lang="en-US" sz="2000" b="1"/>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73">
                                            <p:txEl>
                                              <p:pRg st="0" end="0"/>
                                            </p:txEl>
                                          </p:spTgt>
                                        </p:tgtEl>
                                        <p:attrNameLst>
                                          <p:attrName>style.visibility</p:attrName>
                                        </p:attrNameLst>
                                      </p:cBhvr>
                                      <p:to>
                                        <p:strVal val="visible"/>
                                      </p:to>
                                    </p:set>
                                    <p:animEffect transition="in" filter="barn(inVertical)">
                                      <p:cBhvr>
                                        <p:cTn id="19" dur="500"/>
                                        <p:tgtEl>
                                          <p:spTgt spid="47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73">
                                            <p:txEl>
                                              <p:pRg st="1" end="1"/>
                                            </p:txEl>
                                          </p:spTgt>
                                        </p:tgtEl>
                                        <p:attrNameLst>
                                          <p:attrName>style.visibility</p:attrName>
                                        </p:attrNameLst>
                                      </p:cBhvr>
                                      <p:to>
                                        <p:strVal val="visible"/>
                                      </p:to>
                                    </p:set>
                                    <p:animEffect transition="in" filter="barn(inVertical)">
                                      <p:cBhvr>
                                        <p:cTn id="24" dur="500"/>
                                        <p:tgtEl>
                                          <p:spTgt spid="47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73">
                                            <p:txEl>
                                              <p:pRg st="2" end="2"/>
                                            </p:txEl>
                                          </p:spTgt>
                                        </p:tgtEl>
                                        <p:attrNameLst>
                                          <p:attrName>style.visibility</p:attrName>
                                        </p:attrNameLst>
                                      </p:cBhvr>
                                      <p:to>
                                        <p:strVal val="visible"/>
                                      </p:to>
                                    </p:set>
                                    <p:animEffect transition="in" filter="barn(inVertical)">
                                      <p:cBhvr>
                                        <p:cTn id="29" dur="500"/>
                                        <p:tgtEl>
                                          <p:spTgt spid="47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73">
                                            <p:txEl>
                                              <p:pRg st="3" end="3"/>
                                            </p:txEl>
                                          </p:spTgt>
                                        </p:tgtEl>
                                        <p:attrNameLst>
                                          <p:attrName>style.visibility</p:attrName>
                                        </p:attrNameLst>
                                      </p:cBhvr>
                                      <p:to>
                                        <p:strVal val="visible"/>
                                      </p:to>
                                    </p:set>
                                    <p:animEffect transition="in" filter="barn(inVertical)">
                                      <p:cBhvr>
                                        <p:cTn id="34" dur="500"/>
                                        <p:tgtEl>
                                          <p:spTgt spid="47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73">
                                            <p:txEl>
                                              <p:pRg st="4" end="4"/>
                                            </p:txEl>
                                          </p:spTgt>
                                        </p:tgtEl>
                                        <p:attrNameLst>
                                          <p:attrName>style.visibility</p:attrName>
                                        </p:attrNameLst>
                                      </p:cBhvr>
                                      <p:to>
                                        <p:strVal val="visible"/>
                                      </p:to>
                                    </p:set>
                                    <p:animEffect transition="in" filter="barn(inVertical)">
                                      <p:cBhvr>
                                        <p:cTn id="39" dur="500"/>
                                        <p:tgtEl>
                                          <p:spTgt spid="47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73">
                                            <p:txEl>
                                              <p:pRg st="5" end="5"/>
                                            </p:txEl>
                                          </p:spTgt>
                                        </p:tgtEl>
                                        <p:attrNameLst>
                                          <p:attrName>style.visibility</p:attrName>
                                        </p:attrNameLst>
                                      </p:cBhvr>
                                      <p:to>
                                        <p:strVal val="visible"/>
                                      </p:to>
                                    </p:set>
                                    <p:animEffect transition="in" filter="barn(inVertical)">
                                      <p:cBhvr>
                                        <p:cTn id="44" dur="500"/>
                                        <p:tgtEl>
                                          <p:spTgt spid="4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build="p"/>
      <p:bldP spid="2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9"/>
        <p:cNvGrpSpPr/>
        <p:nvPr/>
      </p:nvGrpSpPr>
      <p:grpSpPr>
        <a:xfrm>
          <a:off x="0" y="0"/>
          <a:ext cx="0" cy="0"/>
          <a:chOff x="0" y="0"/>
          <a:chExt cx="0" cy="0"/>
        </a:xfrm>
      </p:grpSpPr>
      <p:grpSp>
        <p:nvGrpSpPr>
          <p:cNvPr id="509" name="Google Shape;509;p31"/>
          <p:cNvGrpSpPr/>
          <p:nvPr/>
        </p:nvGrpSpPr>
        <p:grpSpPr>
          <a:xfrm flipH="1">
            <a:off x="203235" y="2710231"/>
            <a:ext cx="1080667" cy="841907"/>
            <a:chOff x="2489257" y="2639067"/>
            <a:chExt cx="2406830" cy="1875488"/>
          </a:xfrm>
        </p:grpSpPr>
        <p:sp>
          <p:nvSpPr>
            <p:cNvPr id="510" name="Google Shape;510;p31"/>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1"/>
          <p:cNvGrpSpPr/>
          <p:nvPr/>
        </p:nvGrpSpPr>
        <p:grpSpPr>
          <a:xfrm>
            <a:off x="8048089" y="3889428"/>
            <a:ext cx="125147" cy="109194"/>
            <a:chOff x="1129997" y="1785758"/>
            <a:chExt cx="560442" cy="489002"/>
          </a:xfrm>
        </p:grpSpPr>
        <p:sp>
          <p:nvSpPr>
            <p:cNvPr id="526" name="Google Shape;526;p31"/>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1"/>
          <p:cNvGrpSpPr/>
          <p:nvPr/>
        </p:nvGrpSpPr>
        <p:grpSpPr>
          <a:xfrm flipH="1">
            <a:off x="925952" y="498353"/>
            <a:ext cx="125147" cy="109194"/>
            <a:chOff x="1129997" y="1785758"/>
            <a:chExt cx="560442" cy="489002"/>
          </a:xfrm>
        </p:grpSpPr>
        <p:sp>
          <p:nvSpPr>
            <p:cNvPr id="529" name="Google Shape;529;p31"/>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1"/>
          <p:cNvGrpSpPr/>
          <p:nvPr/>
        </p:nvGrpSpPr>
        <p:grpSpPr>
          <a:xfrm>
            <a:off x="8430829" y="2167959"/>
            <a:ext cx="225578" cy="196823"/>
            <a:chOff x="1129997" y="1785758"/>
            <a:chExt cx="560442" cy="489002"/>
          </a:xfrm>
        </p:grpSpPr>
        <p:sp>
          <p:nvSpPr>
            <p:cNvPr id="532" name="Google Shape;532;p31"/>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1"/>
          <p:cNvGrpSpPr/>
          <p:nvPr/>
        </p:nvGrpSpPr>
        <p:grpSpPr>
          <a:xfrm>
            <a:off x="7492232" y="535070"/>
            <a:ext cx="1249472" cy="736055"/>
            <a:chOff x="7492232" y="535070"/>
            <a:chExt cx="1249472" cy="736055"/>
          </a:xfrm>
        </p:grpSpPr>
        <p:sp>
          <p:nvSpPr>
            <p:cNvPr id="538" name="Google Shape;538;p31"/>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sp>
          <p:nvSpPr>
            <p:cNvPr id="539" name="Google Shape;539;p31"/>
            <p:cNvSpPr/>
            <p:nvPr/>
          </p:nvSpPr>
          <p:spPr>
            <a:xfrm>
              <a:off x="7534377" y="577133"/>
              <a:ext cx="537331" cy="538087"/>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1"/>
            <p:cNvGrpSpPr/>
            <p:nvPr/>
          </p:nvGrpSpPr>
          <p:grpSpPr>
            <a:xfrm>
              <a:off x="7492232" y="535070"/>
              <a:ext cx="1249472" cy="736055"/>
              <a:chOff x="3354887" y="4040758"/>
              <a:chExt cx="1612222" cy="949748"/>
            </a:xfrm>
          </p:grpSpPr>
          <p:sp>
            <p:nvSpPr>
              <p:cNvPr id="541" name="Google Shape;541;p31"/>
              <p:cNvSpPr/>
              <p:nvPr/>
            </p:nvSpPr>
            <p:spPr>
              <a:xfrm>
                <a:off x="3354887" y="4040758"/>
                <a:ext cx="804020" cy="79439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06;p29"/>
          <p:cNvSpPr txBox="1">
            <a:spLocks/>
          </p:cNvSpPr>
          <p:nvPr/>
        </p:nvSpPr>
        <p:spPr>
          <a:xfrm>
            <a:off x="2274469" y="-187100"/>
            <a:ext cx="6444670"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SƠ ĐỒ USECASE</a:t>
            </a:r>
            <a:endParaRPr lang="en-US" sz="3600">
              <a:solidFill>
                <a:schemeClr val="bg2">
                  <a:lumMod val="75000"/>
                </a:schemeClr>
              </a:solidFill>
              <a:latin typeface="+mj-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000" y="1184606"/>
            <a:ext cx="6998825" cy="36263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4" name="Google Shape;554;p32"/>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2"/>
          <p:cNvGrpSpPr/>
          <p:nvPr/>
        </p:nvGrpSpPr>
        <p:grpSpPr>
          <a:xfrm>
            <a:off x="277363" y="3111075"/>
            <a:ext cx="1435165" cy="1306440"/>
            <a:chOff x="1836997" y="1601258"/>
            <a:chExt cx="1435165" cy="1306440"/>
          </a:xfrm>
        </p:grpSpPr>
        <p:grpSp>
          <p:nvGrpSpPr>
            <p:cNvPr id="556" name="Google Shape;556;p32"/>
            <p:cNvGrpSpPr/>
            <p:nvPr/>
          </p:nvGrpSpPr>
          <p:grpSpPr>
            <a:xfrm rot="-989319">
              <a:off x="1943234" y="1755738"/>
              <a:ext cx="1222691" cy="925766"/>
              <a:chOff x="3331400" y="2458650"/>
              <a:chExt cx="761700" cy="576725"/>
            </a:xfrm>
          </p:grpSpPr>
          <p:sp>
            <p:nvSpPr>
              <p:cNvPr id="557" name="Google Shape;557;p32"/>
              <p:cNvSpPr/>
              <p:nvPr/>
            </p:nvSpPr>
            <p:spPr>
              <a:xfrm>
                <a:off x="3736625" y="2986050"/>
                <a:ext cx="19425" cy="8875"/>
              </a:xfrm>
              <a:custGeom>
                <a:avLst/>
                <a:gdLst/>
                <a:ahLst/>
                <a:cxnLst/>
                <a:rect l="l" t="t" r="r" b="b"/>
                <a:pathLst>
                  <a:path w="777" h="355" extrusionOk="0">
                    <a:moveTo>
                      <a:pt x="752" y="160"/>
                    </a:moveTo>
                    <a:cubicBezTo>
                      <a:pt x="731" y="56"/>
                      <a:pt x="610" y="1"/>
                      <a:pt x="405" y="1"/>
                    </a:cubicBezTo>
                    <a:cubicBezTo>
                      <a:pt x="170" y="5"/>
                      <a:pt x="0" y="91"/>
                      <a:pt x="42" y="192"/>
                    </a:cubicBezTo>
                    <a:cubicBezTo>
                      <a:pt x="104" y="344"/>
                      <a:pt x="253" y="341"/>
                      <a:pt x="378" y="351"/>
                    </a:cubicBezTo>
                    <a:cubicBezTo>
                      <a:pt x="624" y="354"/>
                      <a:pt x="776" y="275"/>
                      <a:pt x="752" y="1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3331400" y="2458650"/>
                <a:ext cx="761700" cy="576725"/>
              </a:xfrm>
              <a:custGeom>
                <a:avLst/>
                <a:gdLst/>
                <a:ahLst/>
                <a:cxnLst/>
                <a:rect l="l" t="t" r="r" b="b"/>
                <a:pathLst>
                  <a:path w="30468" h="23069" extrusionOk="0">
                    <a:moveTo>
                      <a:pt x="11612" y="21572"/>
                    </a:moveTo>
                    <a:cubicBezTo>
                      <a:pt x="12391" y="21770"/>
                      <a:pt x="13174" y="21967"/>
                      <a:pt x="13967" y="22123"/>
                    </a:cubicBezTo>
                    <a:cubicBezTo>
                      <a:pt x="14466" y="22224"/>
                      <a:pt x="14962" y="22331"/>
                      <a:pt x="15437" y="22510"/>
                    </a:cubicBezTo>
                    <a:cubicBezTo>
                      <a:pt x="15967" y="22715"/>
                      <a:pt x="16525" y="22788"/>
                      <a:pt x="17082" y="22854"/>
                    </a:cubicBezTo>
                    <a:cubicBezTo>
                      <a:pt x="17703" y="22926"/>
                      <a:pt x="18333" y="22961"/>
                      <a:pt x="18988" y="23068"/>
                    </a:cubicBezTo>
                    <a:cubicBezTo>
                      <a:pt x="19137" y="22791"/>
                      <a:pt x="19428" y="22670"/>
                      <a:pt x="19709" y="22539"/>
                    </a:cubicBezTo>
                    <a:cubicBezTo>
                      <a:pt x="20246" y="22289"/>
                      <a:pt x="20786" y="22043"/>
                      <a:pt x="21323" y="21794"/>
                    </a:cubicBezTo>
                    <a:cubicBezTo>
                      <a:pt x="21576" y="21676"/>
                      <a:pt x="21836" y="21568"/>
                      <a:pt x="22082" y="21440"/>
                    </a:cubicBezTo>
                    <a:cubicBezTo>
                      <a:pt x="22636" y="21143"/>
                      <a:pt x="23180" y="20837"/>
                      <a:pt x="23727" y="20532"/>
                    </a:cubicBezTo>
                    <a:cubicBezTo>
                      <a:pt x="23925" y="20422"/>
                      <a:pt x="24127" y="20311"/>
                      <a:pt x="24314" y="20186"/>
                    </a:cubicBezTo>
                    <a:cubicBezTo>
                      <a:pt x="24871" y="19805"/>
                      <a:pt x="25429" y="19424"/>
                      <a:pt x="25983" y="19032"/>
                    </a:cubicBezTo>
                    <a:cubicBezTo>
                      <a:pt x="26340" y="18783"/>
                      <a:pt x="26718" y="18571"/>
                      <a:pt x="27120" y="18394"/>
                    </a:cubicBezTo>
                    <a:cubicBezTo>
                      <a:pt x="27373" y="18284"/>
                      <a:pt x="27629" y="18162"/>
                      <a:pt x="27854" y="18007"/>
                    </a:cubicBezTo>
                    <a:cubicBezTo>
                      <a:pt x="28481" y="17570"/>
                      <a:pt x="29091" y="17113"/>
                      <a:pt x="29708" y="16665"/>
                    </a:cubicBezTo>
                    <a:cubicBezTo>
                      <a:pt x="29874" y="16544"/>
                      <a:pt x="30006" y="16395"/>
                      <a:pt x="30245" y="16374"/>
                    </a:cubicBezTo>
                    <a:cubicBezTo>
                      <a:pt x="30415" y="16361"/>
                      <a:pt x="30467" y="16149"/>
                      <a:pt x="30352" y="16014"/>
                    </a:cubicBezTo>
                    <a:cubicBezTo>
                      <a:pt x="30290" y="15934"/>
                      <a:pt x="30207" y="15869"/>
                      <a:pt x="30124" y="15806"/>
                    </a:cubicBezTo>
                    <a:cubicBezTo>
                      <a:pt x="29847" y="15592"/>
                      <a:pt x="29518" y="15474"/>
                      <a:pt x="29195" y="15342"/>
                    </a:cubicBezTo>
                    <a:cubicBezTo>
                      <a:pt x="28613" y="15106"/>
                      <a:pt x="28045" y="14839"/>
                      <a:pt x="27463" y="14601"/>
                    </a:cubicBezTo>
                    <a:cubicBezTo>
                      <a:pt x="26846" y="14348"/>
                      <a:pt x="26222" y="14119"/>
                      <a:pt x="25606" y="13876"/>
                    </a:cubicBezTo>
                    <a:cubicBezTo>
                      <a:pt x="25478" y="13825"/>
                      <a:pt x="25360" y="13748"/>
                      <a:pt x="25238" y="13679"/>
                    </a:cubicBezTo>
                    <a:cubicBezTo>
                      <a:pt x="24639" y="13326"/>
                      <a:pt x="24047" y="12968"/>
                      <a:pt x="23444" y="12615"/>
                    </a:cubicBezTo>
                    <a:cubicBezTo>
                      <a:pt x="23308" y="12539"/>
                      <a:pt x="23166" y="12449"/>
                      <a:pt x="23017" y="12421"/>
                    </a:cubicBezTo>
                    <a:cubicBezTo>
                      <a:pt x="22747" y="12376"/>
                      <a:pt x="22651" y="12203"/>
                      <a:pt x="22571" y="11981"/>
                    </a:cubicBezTo>
                    <a:cubicBezTo>
                      <a:pt x="22352" y="11392"/>
                      <a:pt x="22117" y="10810"/>
                      <a:pt x="21902" y="10221"/>
                    </a:cubicBezTo>
                    <a:cubicBezTo>
                      <a:pt x="21611" y="9424"/>
                      <a:pt x="21323" y="8620"/>
                      <a:pt x="21191" y="7782"/>
                    </a:cubicBezTo>
                    <a:cubicBezTo>
                      <a:pt x="21084" y="7078"/>
                      <a:pt x="20904" y="6392"/>
                      <a:pt x="20668" y="5717"/>
                    </a:cubicBezTo>
                    <a:cubicBezTo>
                      <a:pt x="20575" y="5447"/>
                      <a:pt x="20513" y="5162"/>
                      <a:pt x="20443" y="4886"/>
                    </a:cubicBezTo>
                    <a:cubicBezTo>
                      <a:pt x="20308" y="4358"/>
                      <a:pt x="20190" y="3829"/>
                      <a:pt x="20041" y="3309"/>
                    </a:cubicBezTo>
                    <a:cubicBezTo>
                      <a:pt x="19809" y="2495"/>
                      <a:pt x="19563" y="1684"/>
                      <a:pt x="19304" y="877"/>
                    </a:cubicBezTo>
                    <a:cubicBezTo>
                      <a:pt x="19234" y="655"/>
                      <a:pt x="19126" y="433"/>
                      <a:pt x="18998" y="239"/>
                    </a:cubicBezTo>
                    <a:cubicBezTo>
                      <a:pt x="18867" y="42"/>
                      <a:pt x="18666" y="0"/>
                      <a:pt x="18440" y="100"/>
                    </a:cubicBezTo>
                    <a:cubicBezTo>
                      <a:pt x="18285" y="173"/>
                      <a:pt x="18139" y="274"/>
                      <a:pt x="17990" y="364"/>
                    </a:cubicBezTo>
                    <a:cubicBezTo>
                      <a:pt x="17166" y="866"/>
                      <a:pt x="16534" y="1583"/>
                      <a:pt x="15853" y="2238"/>
                    </a:cubicBezTo>
                    <a:cubicBezTo>
                      <a:pt x="15453" y="2623"/>
                      <a:pt x="15045" y="2983"/>
                      <a:pt x="14567" y="3277"/>
                    </a:cubicBezTo>
                    <a:cubicBezTo>
                      <a:pt x="13974" y="3642"/>
                      <a:pt x="13413" y="4047"/>
                      <a:pt x="12921" y="4539"/>
                    </a:cubicBezTo>
                    <a:cubicBezTo>
                      <a:pt x="12138" y="5322"/>
                      <a:pt x="11258" y="5994"/>
                      <a:pt x="10347" y="6632"/>
                    </a:cubicBezTo>
                    <a:cubicBezTo>
                      <a:pt x="9623" y="7141"/>
                      <a:pt x="8909" y="7660"/>
                      <a:pt x="8223" y="8215"/>
                    </a:cubicBezTo>
                    <a:cubicBezTo>
                      <a:pt x="8078" y="8337"/>
                      <a:pt x="7925" y="8447"/>
                      <a:pt x="7797" y="8548"/>
                    </a:cubicBezTo>
                    <a:cubicBezTo>
                      <a:pt x="7710" y="8548"/>
                      <a:pt x="7658" y="8551"/>
                      <a:pt x="7603" y="8548"/>
                    </a:cubicBezTo>
                    <a:cubicBezTo>
                      <a:pt x="5392" y="8385"/>
                      <a:pt x="3178" y="8468"/>
                      <a:pt x="960" y="8465"/>
                    </a:cubicBezTo>
                    <a:cubicBezTo>
                      <a:pt x="767" y="8461"/>
                      <a:pt x="594" y="8499"/>
                      <a:pt x="413" y="8599"/>
                    </a:cubicBezTo>
                    <a:cubicBezTo>
                      <a:pt x="74" y="8790"/>
                      <a:pt x="1" y="8839"/>
                      <a:pt x="74" y="9178"/>
                    </a:cubicBezTo>
                    <a:cubicBezTo>
                      <a:pt x="140" y="9472"/>
                      <a:pt x="257" y="9757"/>
                      <a:pt x="386" y="10034"/>
                    </a:cubicBezTo>
                    <a:cubicBezTo>
                      <a:pt x="732" y="10775"/>
                      <a:pt x="1088" y="11510"/>
                      <a:pt x="1453" y="12241"/>
                    </a:cubicBezTo>
                    <a:cubicBezTo>
                      <a:pt x="1948" y="13249"/>
                      <a:pt x="2478" y="14244"/>
                      <a:pt x="3146" y="15162"/>
                    </a:cubicBezTo>
                    <a:cubicBezTo>
                      <a:pt x="3299" y="15367"/>
                      <a:pt x="3431" y="15588"/>
                      <a:pt x="3556" y="15813"/>
                    </a:cubicBezTo>
                    <a:cubicBezTo>
                      <a:pt x="4148" y="16887"/>
                      <a:pt x="4734" y="17965"/>
                      <a:pt x="5326" y="19043"/>
                    </a:cubicBezTo>
                    <a:cubicBezTo>
                      <a:pt x="5427" y="19219"/>
                      <a:pt x="5531" y="19396"/>
                      <a:pt x="5655" y="19558"/>
                    </a:cubicBezTo>
                    <a:cubicBezTo>
                      <a:pt x="5735" y="19666"/>
                      <a:pt x="5842" y="19766"/>
                      <a:pt x="5957" y="19833"/>
                    </a:cubicBezTo>
                    <a:cubicBezTo>
                      <a:pt x="6584" y="20182"/>
                      <a:pt x="7242" y="20452"/>
                      <a:pt x="7945" y="20626"/>
                    </a:cubicBezTo>
                    <a:cubicBezTo>
                      <a:pt x="9172" y="20927"/>
                      <a:pt x="10388" y="21263"/>
                      <a:pt x="11612" y="21572"/>
                    </a:cubicBezTo>
                    <a:close/>
                    <a:moveTo>
                      <a:pt x="18202" y="22473"/>
                    </a:moveTo>
                    <a:cubicBezTo>
                      <a:pt x="17522" y="22393"/>
                      <a:pt x="16843" y="22317"/>
                      <a:pt x="16164" y="22219"/>
                    </a:cubicBezTo>
                    <a:cubicBezTo>
                      <a:pt x="15960" y="22192"/>
                      <a:pt x="15762" y="22109"/>
                      <a:pt x="15565" y="22036"/>
                    </a:cubicBezTo>
                    <a:cubicBezTo>
                      <a:pt x="15118" y="21877"/>
                      <a:pt x="14660" y="21766"/>
                      <a:pt x="14196" y="21669"/>
                    </a:cubicBezTo>
                    <a:cubicBezTo>
                      <a:pt x="13354" y="21496"/>
                      <a:pt x="12519" y="21298"/>
                      <a:pt x="11684" y="21101"/>
                    </a:cubicBezTo>
                    <a:cubicBezTo>
                      <a:pt x="11206" y="20986"/>
                      <a:pt x="10731" y="20855"/>
                      <a:pt x="10260" y="20730"/>
                    </a:cubicBezTo>
                    <a:cubicBezTo>
                      <a:pt x="10177" y="20709"/>
                      <a:pt x="10097" y="20674"/>
                      <a:pt x="9965" y="20629"/>
                    </a:cubicBezTo>
                    <a:cubicBezTo>
                      <a:pt x="10312" y="19742"/>
                      <a:pt x="10627" y="18901"/>
                      <a:pt x="10971" y="18069"/>
                    </a:cubicBezTo>
                    <a:cubicBezTo>
                      <a:pt x="11134" y="17677"/>
                      <a:pt x="11351" y="17310"/>
                      <a:pt x="11542" y="16929"/>
                    </a:cubicBezTo>
                    <a:cubicBezTo>
                      <a:pt x="11805" y="16395"/>
                      <a:pt x="12055" y="15855"/>
                      <a:pt x="12325" y="15325"/>
                    </a:cubicBezTo>
                    <a:cubicBezTo>
                      <a:pt x="12717" y="14566"/>
                      <a:pt x="13122" y="13817"/>
                      <a:pt x="13524" y="13066"/>
                    </a:cubicBezTo>
                    <a:cubicBezTo>
                      <a:pt x="13691" y="12750"/>
                      <a:pt x="13857" y="12432"/>
                      <a:pt x="14023" y="12120"/>
                    </a:cubicBezTo>
                    <a:cubicBezTo>
                      <a:pt x="14054" y="12064"/>
                      <a:pt x="14099" y="12016"/>
                      <a:pt x="14130" y="11975"/>
                    </a:cubicBezTo>
                    <a:cubicBezTo>
                      <a:pt x="14175" y="11985"/>
                      <a:pt x="14199" y="11985"/>
                      <a:pt x="14206" y="11995"/>
                    </a:cubicBezTo>
                    <a:cubicBezTo>
                      <a:pt x="14529" y="12553"/>
                      <a:pt x="14871" y="13101"/>
                      <a:pt x="15069" y="13721"/>
                    </a:cubicBezTo>
                    <a:cubicBezTo>
                      <a:pt x="15236" y="14236"/>
                      <a:pt x="15468" y="14732"/>
                      <a:pt x="15661" y="15242"/>
                    </a:cubicBezTo>
                    <a:cubicBezTo>
                      <a:pt x="16011" y="16142"/>
                      <a:pt x="16396" y="17036"/>
                      <a:pt x="16697" y="17951"/>
                    </a:cubicBezTo>
                    <a:cubicBezTo>
                      <a:pt x="17009" y="18907"/>
                      <a:pt x="17391" y="19833"/>
                      <a:pt x="17793" y="20751"/>
                    </a:cubicBezTo>
                    <a:cubicBezTo>
                      <a:pt x="18001" y="21232"/>
                      <a:pt x="18181" y="21728"/>
                      <a:pt x="18371" y="22219"/>
                    </a:cubicBezTo>
                    <a:cubicBezTo>
                      <a:pt x="18396" y="22278"/>
                      <a:pt x="18396" y="22348"/>
                      <a:pt x="18410" y="22438"/>
                    </a:cubicBezTo>
                    <a:cubicBezTo>
                      <a:pt x="18330" y="22452"/>
                      <a:pt x="18264" y="22480"/>
                      <a:pt x="18202" y="22473"/>
                    </a:cubicBezTo>
                    <a:close/>
                    <a:moveTo>
                      <a:pt x="22813" y="14345"/>
                    </a:moveTo>
                    <a:cubicBezTo>
                      <a:pt x="22883" y="14524"/>
                      <a:pt x="22990" y="14628"/>
                      <a:pt x="23212" y="14577"/>
                    </a:cubicBezTo>
                    <a:cubicBezTo>
                      <a:pt x="23284" y="14559"/>
                      <a:pt x="23388" y="14573"/>
                      <a:pt x="23454" y="14611"/>
                    </a:cubicBezTo>
                    <a:cubicBezTo>
                      <a:pt x="23669" y="14743"/>
                      <a:pt x="23908" y="14781"/>
                      <a:pt x="24147" y="14843"/>
                    </a:cubicBezTo>
                    <a:cubicBezTo>
                      <a:pt x="24909" y="15041"/>
                      <a:pt x="25668" y="15252"/>
                      <a:pt x="26427" y="15460"/>
                    </a:cubicBezTo>
                    <a:cubicBezTo>
                      <a:pt x="26444" y="15463"/>
                      <a:pt x="26458" y="15474"/>
                      <a:pt x="26476" y="15477"/>
                    </a:cubicBezTo>
                    <a:cubicBezTo>
                      <a:pt x="27109" y="15619"/>
                      <a:pt x="27723" y="15810"/>
                      <a:pt x="28322" y="16063"/>
                    </a:cubicBezTo>
                    <a:cubicBezTo>
                      <a:pt x="28606" y="16184"/>
                      <a:pt x="28932" y="16208"/>
                      <a:pt x="29348" y="16302"/>
                    </a:cubicBezTo>
                    <a:cubicBezTo>
                      <a:pt x="29147" y="16465"/>
                      <a:pt x="29022" y="16579"/>
                      <a:pt x="28887" y="16676"/>
                    </a:cubicBezTo>
                    <a:cubicBezTo>
                      <a:pt x="28451" y="16995"/>
                      <a:pt x="28021" y="17313"/>
                      <a:pt x="27573" y="17615"/>
                    </a:cubicBezTo>
                    <a:cubicBezTo>
                      <a:pt x="27359" y="17757"/>
                      <a:pt x="27116" y="17861"/>
                      <a:pt x="26887" y="17983"/>
                    </a:cubicBezTo>
                    <a:cubicBezTo>
                      <a:pt x="26534" y="18173"/>
                      <a:pt x="26171" y="18343"/>
                      <a:pt x="25835" y="18557"/>
                    </a:cubicBezTo>
                    <a:cubicBezTo>
                      <a:pt x="25366" y="18852"/>
                      <a:pt x="24909" y="19171"/>
                      <a:pt x="24463" y="19496"/>
                    </a:cubicBezTo>
                    <a:cubicBezTo>
                      <a:pt x="24026" y="19815"/>
                      <a:pt x="23565" y="20089"/>
                      <a:pt x="23083" y="20342"/>
                    </a:cubicBezTo>
                    <a:cubicBezTo>
                      <a:pt x="22671" y="20560"/>
                      <a:pt x="22266" y="20799"/>
                      <a:pt x="21850" y="21021"/>
                    </a:cubicBezTo>
                    <a:cubicBezTo>
                      <a:pt x="21683" y="21114"/>
                      <a:pt x="21507" y="21194"/>
                      <a:pt x="21333" y="21274"/>
                    </a:cubicBezTo>
                    <a:cubicBezTo>
                      <a:pt x="20668" y="21579"/>
                      <a:pt x="20003" y="21883"/>
                      <a:pt x="19338" y="22185"/>
                    </a:cubicBezTo>
                    <a:cubicBezTo>
                      <a:pt x="19230" y="22237"/>
                      <a:pt x="19116" y="22275"/>
                      <a:pt x="18988" y="22323"/>
                    </a:cubicBezTo>
                    <a:cubicBezTo>
                      <a:pt x="18776" y="21949"/>
                      <a:pt x="18645" y="21565"/>
                      <a:pt x="18489" y="21191"/>
                    </a:cubicBezTo>
                    <a:cubicBezTo>
                      <a:pt x="18316" y="20768"/>
                      <a:pt x="18149" y="20342"/>
                      <a:pt x="17966" y="19919"/>
                    </a:cubicBezTo>
                    <a:cubicBezTo>
                      <a:pt x="17724" y="19358"/>
                      <a:pt x="17505" y="18789"/>
                      <a:pt x="17297" y="18215"/>
                    </a:cubicBezTo>
                    <a:cubicBezTo>
                      <a:pt x="16902" y="17113"/>
                      <a:pt x="16462" y="16028"/>
                      <a:pt x="16036" y="14937"/>
                    </a:cubicBezTo>
                    <a:cubicBezTo>
                      <a:pt x="15869" y="14507"/>
                      <a:pt x="15682" y="14088"/>
                      <a:pt x="15523" y="13662"/>
                    </a:cubicBezTo>
                    <a:cubicBezTo>
                      <a:pt x="15343" y="13180"/>
                      <a:pt x="15159" y="12709"/>
                      <a:pt x="14841" y="12293"/>
                    </a:cubicBezTo>
                    <a:cubicBezTo>
                      <a:pt x="14802" y="12245"/>
                      <a:pt x="14788" y="12178"/>
                      <a:pt x="14757" y="12106"/>
                    </a:cubicBezTo>
                    <a:cubicBezTo>
                      <a:pt x="15499" y="12099"/>
                      <a:pt x="16168" y="12317"/>
                      <a:pt x="16843" y="12466"/>
                    </a:cubicBezTo>
                    <a:cubicBezTo>
                      <a:pt x="17599" y="12629"/>
                      <a:pt x="18340" y="12837"/>
                      <a:pt x="19088" y="13027"/>
                    </a:cubicBezTo>
                    <a:cubicBezTo>
                      <a:pt x="19324" y="13086"/>
                      <a:pt x="19563" y="13142"/>
                      <a:pt x="19798" y="13211"/>
                    </a:cubicBezTo>
                    <a:cubicBezTo>
                      <a:pt x="20083" y="13294"/>
                      <a:pt x="20364" y="13398"/>
                      <a:pt x="20647" y="13485"/>
                    </a:cubicBezTo>
                    <a:cubicBezTo>
                      <a:pt x="21015" y="13596"/>
                      <a:pt x="21382" y="13707"/>
                      <a:pt x="21753" y="13814"/>
                    </a:cubicBezTo>
                    <a:cubicBezTo>
                      <a:pt x="22054" y="13900"/>
                      <a:pt x="22360" y="13984"/>
                      <a:pt x="22667" y="14070"/>
                    </a:cubicBezTo>
                    <a:cubicBezTo>
                      <a:pt x="22720" y="14167"/>
                      <a:pt x="22775" y="14254"/>
                      <a:pt x="22813" y="14345"/>
                    </a:cubicBezTo>
                    <a:close/>
                    <a:moveTo>
                      <a:pt x="18634" y="561"/>
                    </a:moveTo>
                    <a:cubicBezTo>
                      <a:pt x="18773" y="661"/>
                      <a:pt x="18797" y="814"/>
                      <a:pt x="18839" y="960"/>
                    </a:cubicBezTo>
                    <a:cubicBezTo>
                      <a:pt x="19096" y="1801"/>
                      <a:pt x="19358" y="2640"/>
                      <a:pt x="19601" y="3489"/>
                    </a:cubicBezTo>
                    <a:cubicBezTo>
                      <a:pt x="19750" y="4008"/>
                      <a:pt x="19854" y="4539"/>
                      <a:pt x="19985" y="5065"/>
                    </a:cubicBezTo>
                    <a:cubicBezTo>
                      <a:pt x="20044" y="5311"/>
                      <a:pt x="20104" y="5557"/>
                      <a:pt x="20183" y="5800"/>
                    </a:cubicBezTo>
                    <a:cubicBezTo>
                      <a:pt x="20430" y="6541"/>
                      <a:pt x="20602" y="7293"/>
                      <a:pt x="20727" y="8066"/>
                    </a:cubicBezTo>
                    <a:cubicBezTo>
                      <a:pt x="20804" y="8548"/>
                      <a:pt x="20935" y="9026"/>
                      <a:pt x="21098" y="9487"/>
                    </a:cubicBezTo>
                    <a:cubicBezTo>
                      <a:pt x="21437" y="10464"/>
                      <a:pt x="21815" y="11427"/>
                      <a:pt x="22176" y="12397"/>
                    </a:cubicBezTo>
                    <a:cubicBezTo>
                      <a:pt x="22310" y="12757"/>
                      <a:pt x="22446" y="13121"/>
                      <a:pt x="22574" y="13561"/>
                    </a:cubicBezTo>
                    <a:cubicBezTo>
                      <a:pt x="21604" y="13416"/>
                      <a:pt x="20807" y="13062"/>
                      <a:pt x="19941" y="12778"/>
                    </a:cubicBezTo>
                    <a:cubicBezTo>
                      <a:pt x="20069" y="12688"/>
                      <a:pt x="20169" y="12615"/>
                      <a:pt x="20318" y="12511"/>
                    </a:cubicBezTo>
                    <a:cubicBezTo>
                      <a:pt x="20163" y="12445"/>
                      <a:pt x="20059" y="12390"/>
                      <a:pt x="19948" y="12362"/>
                    </a:cubicBezTo>
                    <a:cubicBezTo>
                      <a:pt x="19539" y="12255"/>
                      <a:pt x="19539" y="12258"/>
                      <a:pt x="19265" y="12037"/>
                    </a:cubicBezTo>
                    <a:cubicBezTo>
                      <a:pt x="19037" y="12196"/>
                      <a:pt x="19220" y="12394"/>
                      <a:pt x="19241" y="12581"/>
                    </a:cubicBezTo>
                    <a:cubicBezTo>
                      <a:pt x="17945" y="12269"/>
                      <a:pt x="16670" y="11964"/>
                      <a:pt x="15378" y="11655"/>
                    </a:cubicBezTo>
                    <a:cubicBezTo>
                      <a:pt x="15266" y="11406"/>
                      <a:pt x="15333" y="11139"/>
                      <a:pt x="15370" y="10876"/>
                    </a:cubicBezTo>
                    <a:cubicBezTo>
                      <a:pt x="15381" y="10810"/>
                      <a:pt x="15409" y="10744"/>
                      <a:pt x="15433" y="10682"/>
                    </a:cubicBezTo>
                    <a:cubicBezTo>
                      <a:pt x="16008" y="9317"/>
                      <a:pt x="16313" y="7872"/>
                      <a:pt x="16788" y="6475"/>
                    </a:cubicBezTo>
                    <a:cubicBezTo>
                      <a:pt x="16895" y="6157"/>
                      <a:pt x="17009" y="5838"/>
                      <a:pt x="17110" y="5513"/>
                    </a:cubicBezTo>
                    <a:cubicBezTo>
                      <a:pt x="17255" y="5044"/>
                      <a:pt x="17418" y="4580"/>
                      <a:pt x="17529" y="4102"/>
                    </a:cubicBezTo>
                    <a:cubicBezTo>
                      <a:pt x="17647" y="3572"/>
                      <a:pt x="17803" y="3052"/>
                      <a:pt x="17983" y="2543"/>
                    </a:cubicBezTo>
                    <a:cubicBezTo>
                      <a:pt x="18181" y="1982"/>
                      <a:pt x="18319" y="1406"/>
                      <a:pt x="18381" y="818"/>
                    </a:cubicBezTo>
                    <a:cubicBezTo>
                      <a:pt x="18399" y="665"/>
                      <a:pt x="18451" y="557"/>
                      <a:pt x="18634" y="561"/>
                    </a:cubicBezTo>
                    <a:close/>
                    <a:moveTo>
                      <a:pt x="6730" y="10034"/>
                    </a:moveTo>
                    <a:cubicBezTo>
                      <a:pt x="7741" y="9220"/>
                      <a:pt x="8749" y="8409"/>
                      <a:pt x="9761" y="7598"/>
                    </a:cubicBezTo>
                    <a:cubicBezTo>
                      <a:pt x="9869" y="7512"/>
                      <a:pt x="9979" y="7422"/>
                      <a:pt x="10097" y="7352"/>
                    </a:cubicBezTo>
                    <a:cubicBezTo>
                      <a:pt x="10873" y="6885"/>
                      <a:pt x="11556" y="6299"/>
                      <a:pt x="12263" y="5741"/>
                    </a:cubicBezTo>
                    <a:cubicBezTo>
                      <a:pt x="12547" y="5516"/>
                      <a:pt x="12834" y="5287"/>
                      <a:pt x="13084" y="5031"/>
                    </a:cubicBezTo>
                    <a:cubicBezTo>
                      <a:pt x="13590" y="4507"/>
                      <a:pt x="14161" y="4061"/>
                      <a:pt x="14785" y="3680"/>
                    </a:cubicBezTo>
                    <a:cubicBezTo>
                      <a:pt x="15322" y="3354"/>
                      <a:pt x="15790" y="2956"/>
                      <a:pt x="16237" y="2519"/>
                    </a:cubicBezTo>
                    <a:cubicBezTo>
                      <a:pt x="16753" y="2017"/>
                      <a:pt x="17235" y="1476"/>
                      <a:pt x="17828" y="1046"/>
                    </a:cubicBezTo>
                    <a:cubicBezTo>
                      <a:pt x="17921" y="973"/>
                      <a:pt x="18028" y="915"/>
                      <a:pt x="18129" y="853"/>
                    </a:cubicBezTo>
                    <a:cubicBezTo>
                      <a:pt x="18156" y="897"/>
                      <a:pt x="18191" y="932"/>
                      <a:pt x="18184" y="949"/>
                    </a:cubicBezTo>
                    <a:cubicBezTo>
                      <a:pt x="17983" y="1472"/>
                      <a:pt x="17786" y="1992"/>
                      <a:pt x="17571" y="2508"/>
                    </a:cubicBezTo>
                    <a:cubicBezTo>
                      <a:pt x="17543" y="2578"/>
                      <a:pt x="17449" y="2620"/>
                      <a:pt x="17384" y="2674"/>
                    </a:cubicBezTo>
                    <a:cubicBezTo>
                      <a:pt x="17387" y="2799"/>
                      <a:pt x="17425" y="2935"/>
                      <a:pt x="17398" y="3056"/>
                    </a:cubicBezTo>
                    <a:cubicBezTo>
                      <a:pt x="17287" y="3534"/>
                      <a:pt x="17155" y="4005"/>
                      <a:pt x="17027" y="4480"/>
                    </a:cubicBezTo>
                    <a:cubicBezTo>
                      <a:pt x="16982" y="4643"/>
                      <a:pt x="16940" y="4809"/>
                      <a:pt x="16881" y="4965"/>
                    </a:cubicBezTo>
                    <a:cubicBezTo>
                      <a:pt x="16310" y="6458"/>
                      <a:pt x="15911" y="8000"/>
                      <a:pt x="15437" y="9517"/>
                    </a:cubicBezTo>
                    <a:cubicBezTo>
                      <a:pt x="15402" y="9632"/>
                      <a:pt x="15378" y="9750"/>
                      <a:pt x="15329" y="9857"/>
                    </a:cubicBezTo>
                    <a:cubicBezTo>
                      <a:pt x="15093" y="10384"/>
                      <a:pt x="14851" y="10910"/>
                      <a:pt x="14910" y="11510"/>
                    </a:cubicBezTo>
                    <a:cubicBezTo>
                      <a:pt x="14650" y="11593"/>
                      <a:pt x="14452" y="11521"/>
                      <a:pt x="14273" y="11430"/>
                    </a:cubicBezTo>
                    <a:cubicBezTo>
                      <a:pt x="14144" y="11364"/>
                      <a:pt x="14030" y="11333"/>
                      <a:pt x="13881" y="11337"/>
                    </a:cubicBezTo>
                    <a:cubicBezTo>
                      <a:pt x="13673" y="11337"/>
                      <a:pt x="13462" y="11299"/>
                      <a:pt x="13257" y="11254"/>
                    </a:cubicBezTo>
                    <a:cubicBezTo>
                      <a:pt x="12381" y="11060"/>
                      <a:pt x="11490" y="10977"/>
                      <a:pt x="10600" y="10886"/>
                    </a:cubicBezTo>
                    <a:cubicBezTo>
                      <a:pt x="9325" y="10761"/>
                      <a:pt x="8060" y="10585"/>
                      <a:pt x="6819" y="10259"/>
                    </a:cubicBezTo>
                    <a:cubicBezTo>
                      <a:pt x="6757" y="10242"/>
                      <a:pt x="6698" y="10208"/>
                      <a:pt x="6629" y="10173"/>
                    </a:cubicBezTo>
                    <a:cubicBezTo>
                      <a:pt x="6674" y="10110"/>
                      <a:pt x="6695" y="10062"/>
                      <a:pt x="6730" y="10034"/>
                    </a:cubicBezTo>
                    <a:close/>
                    <a:moveTo>
                      <a:pt x="4366" y="16270"/>
                    </a:moveTo>
                    <a:cubicBezTo>
                      <a:pt x="3680" y="15034"/>
                      <a:pt x="2786" y="13911"/>
                      <a:pt x="2169" y="12636"/>
                    </a:cubicBezTo>
                    <a:cubicBezTo>
                      <a:pt x="1945" y="12175"/>
                      <a:pt x="1729" y="11714"/>
                      <a:pt x="1508" y="11254"/>
                    </a:cubicBezTo>
                    <a:cubicBezTo>
                      <a:pt x="1275" y="10782"/>
                      <a:pt x="1033" y="10311"/>
                      <a:pt x="805" y="9837"/>
                    </a:cubicBezTo>
                    <a:cubicBezTo>
                      <a:pt x="742" y="9704"/>
                      <a:pt x="621" y="9584"/>
                      <a:pt x="683" y="9413"/>
                    </a:cubicBezTo>
                    <a:cubicBezTo>
                      <a:pt x="725" y="9421"/>
                      <a:pt x="767" y="9418"/>
                      <a:pt x="787" y="9434"/>
                    </a:cubicBezTo>
                    <a:cubicBezTo>
                      <a:pt x="1179" y="9784"/>
                      <a:pt x="1660" y="9923"/>
                      <a:pt x="2174" y="10003"/>
                    </a:cubicBezTo>
                    <a:cubicBezTo>
                      <a:pt x="3559" y="10221"/>
                      <a:pt x="4948" y="10432"/>
                      <a:pt x="6335" y="10657"/>
                    </a:cubicBezTo>
                    <a:cubicBezTo>
                      <a:pt x="6747" y="10723"/>
                      <a:pt x="7155" y="10835"/>
                      <a:pt x="7568" y="10907"/>
                    </a:cubicBezTo>
                    <a:cubicBezTo>
                      <a:pt x="8157" y="11014"/>
                      <a:pt x="8743" y="11126"/>
                      <a:pt x="9332" y="11205"/>
                    </a:cubicBezTo>
                    <a:cubicBezTo>
                      <a:pt x="10413" y="11347"/>
                      <a:pt x="11494" y="11462"/>
                      <a:pt x="12575" y="11593"/>
                    </a:cubicBezTo>
                    <a:cubicBezTo>
                      <a:pt x="12706" y="11610"/>
                      <a:pt x="12834" y="11659"/>
                      <a:pt x="13042" y="11718"/>
                    </a:cubicBezTo>
                    <a:cubicBezTo>
                      <a:pt x="12658" y="11946"/>
                      <a:pt x="12343" y="12123"/>
                      <a:pt x="12037" y="12317"/>
                    </a:cubicBezTo>
                    <a:cubicBezTo>
                      <a:pt x="11791" y="12477"/>
                      <a:pt x="11556" y="12656"/>
                      <a:pt x="11316" y="12823"/>
                    </a:cubicBezTo>
                    <a:cubicBezTo>
                      <a:pt x="11116" y="12962"/>
                      <a:pt x="10915" y="13097"/>
                      <a:pt x="10710" y="13229"/>
                    </a:cubicBezTo>
                    <a:cubicBezTo>
                      <a:pt x="10302" y="13492"/>
                      <a:pt x="9893" y="13752"/>
                      <a:pt x="9484" y="14012"/>
                    </a:cubicBezTo>
                    <a:cubicBezTo>
                      <a:pt x="9248" y="14161"/>
                      <a:pt x="9026" y="14337"/>
                      <a:pt x="8777" y="14455"/>
                    </a:cubicBezTo>
                    <a:cubicBezTo>
                      <a:pt x="7641" y="14989"/>
                      <a:pt x="6543" y="15599"/>
                      <a:pt x="5354" y="16024"/>
                    </a:cubicBezTo>
                    <a:cubicBezTo>
                      <a:pt x="5056" y="16128"/>
                      <a:pt x="4758" y="16226"/>
                      <a:pt x="4446" y="16329"/>
                    </a:cubicBezTo>
                    <a:cubicBezTo>
                      <a:pt x="4394" y="16291"/>
                      <a:pt x="4377" y="16285"/>
                      <a:pt x="4366" y="16270"/>
                    </a:cubicBezTo>
                    <a:close/>
                    <a:moveTo>
                      <a:pt x="6459" y="19614"/>
                    </a:moveTo>
                    <a:cubicBezTo>
                      <a:pt x="6189" y="19486"/>
                      <a:pt x="6012" y="19292"/>
                      <a:pt x="5877" y="19049"/>
                    </a:cubicBezTo>
                    <a:cubicBezTo>
                      <a:pt x="5586" y="18530"/>
                      <a:pt x="5305" y="18003"/>
                      <a:pt x="5022" y="17479"/>
                    </a:cubicBezTo>
                    <a:cubicBezTo>
                      <a:pt x="4883" y="17227"/>
                      <a:pt x="4751" y="16967"/>
                      <a:pt x="4602" y="16680"/>
                    </a:cubicBezTo>
                    <a:cubicBezTo>
                      <a:pt x="4685" y="16652"/>
                      <a:pt x="4758" y="16617"/>
                      <a:pt x="4834" y="16596"/>
                    </a:cubicBezTo>
                    <a:cubicBezTo>
                      <a:pt x="5521" y="16430"/>
                      <a:pt x="6161" y="16160"/>
                      <a:pt x="6795" y="15869"/>
                    </a:cubicBezTo>
                    <a:cubicBezTo>
                      <a:pt x="7398" y="15592"/>
                      <a:pt x="8001" y="15314"/>
                      <a:pt x="8590" y="15013"/>
                    </a:cubicBezTo>
                    <a:cubicBezTo>
                      <a:pt x="8992" y="14809"/>
                      <a:pt x="9373" y="14566"/>
                      <a:pt x="9757" y="14330"/>
                    </a:cubicBezTo>
                    <a:cubicBezTo>
                      <a:pt x="10038" y="14157"/>
                      <a:pt x="10302" y="13956"/>
                      <a:pt x="10586" y="13790"/>
                    </a:cubicBezTo>
                    <a:cubicBezTo>
                      <a:pt x="11019" y="13534"/>
                      <a:pt x="11438" y="13259"/>
                      <a:pt x="11840" y="12958"/>
                    </a:cubicBezTo>
                    <a:cubicBezTo>
                      <a:pt x="12339" y="12587"/>
                      <a:pt x="12883" y="12276"/>
                      <a:pt x="13513" y="12016"/>
                    </a:cubicBezTo>
                    <a:cubicBezTo>
                      <a:pt x="13507" y="12116"/>
                      <a:pt x="13524" y="12189"/>
                      <a:pt x="13496" y="12237"/>
                    </a:cubicBezTo>
                    <a:cubicBezTo>
                      <a:pt x="13208" y="12757"/>
                      <a:pt x="12914" y="13273"/>
                      <a:pt x="12605" y="13817"/>
                    </a:cubicBezTo>
                    <a:cubicBezTo>
                      <a:pt x="12266" y="13728"/>
                      <a:pt x="11937" y="13638"/>
                      <a:pt x="11628" y="13555"/>
                    </a:cubicBezTo>
                    <a:cubicBezTo>
                      <a:pt x="11535" y="13651"/>
                      <a:pt x="11587" y="13700"/>
                      <a:pt x="11642" y="13742"/>
                    </a:cubicBezTo>
                    <a:cubicBezTo>
                      <a:pt x="11874" y="13918"/>
                      <a:pt x="12162" y="13921"/>
                      <a:pt x="12474" y="13945"/>
                    </a:cubicBezTo>
                    <a:cubicBezTo>
                      <a:pt x="12405" y="14244"/>
                      <a:pt x="12231" y="14473"/>
                      <a:pt x="12100" y="14719"/>
                    </a:cubicBezTo>
                    <a:lnTo>
                      <a:pt x="12086" y="14719"/>
                    </a:lnTo>
                    <a:cubicBezTo>
                      <a:pt x="12090" y="14722"/>
                      <a:pt x="12093" y="14722"/>
                      <a:pt x="12096" y="14725"/>
                    </a:cubicBezTo>
                    <a:lnTo>
                      <a:pt x="12096" y="14725"/>
                    </a:lnTo>
                    <a:lnTo>
                      <a:pt x="12096" y="14725"/>
                    </a:lnTo>
                    <a:lnTo>
                      <a:pt x="12111" y="14715"/>
                    </a:lnTo>
                    <a:cubicBezTo>
                      <a:pt x="11788" y="15391"/>
                      <a:pt x="11483" y="16073"/>
                      <a:pt x="11144" y="16742"/>
                    </a:cubicBezTo>
                    <a:cubicBezTo>
                      <a:pt x="10620" y="17775"/>
                      <a:pt x="10163" y="18831"/>
                      <a:pt x="9775" y="19919"/>
                    </a:cubicBezTo>
                    <a:cubicBezTo>
                      <a:pt x="9702" y="20124"/>
                      <a:pt x="9633" y="20335"/>
                      <a:pt x="9456" y="20511"/>
                    </a:cubicBezTo>
                    <a:cubicBezTo>
                      <a:pt x="9356" y="20498"/>
                      <a:pt x="9252" y="20491"/>
                      <a:pt x="9154" y="20466"/>
                    </a:cubicBezTo>
                    <a:cubicBezTo>
                      <a:pt x="8611" y="20324"/>
                      <a:pt x="8070" y="20175"/>
                      <a:pt x="7530" y="20033"/>
                    </a:cubicBezTo>
                    <a:cubicBezTo>
                      <a:pt x="7155" y="19937"/>
                      <a:pt x="6809" y="19777"/>
                      <a:pt x="6459" y="196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3879625" y="2854575"/>
                <a:ext cx="121900" cy="11800"/>
              </a:xfrm>
              <a:custGeom>
                <a:avLst/>
                <a:gdLst/>
                <a:ahLst/>
                <a:cxnLst/>
                <a:rect l="l" t="t" r="r" b="b"/>
                <a:pathLst>
                  <a:path w="4876" h="472" extrusionOk="0">
                    <a:moveTo>
                      <a:pt x="125" y="264"/>
                    </a:moveTo>
                    <a:cubicBezTo>
                      <a:pt x="243" y="299"/>
                      <a:pt x="364" y="323"/>
                      <a:pt x="485" y="326"/>
                    </a:cubicBezTo>
                    <a:cubicBezTo>
                      <a:pt x="1522" y="379"/>
                      <a:pt x="2558" y="430"/>
                      <a:pt x="3594" y="462"/>
                    </a:cubicBezTo>
                    <a:cubicBezTo>
                      <a:pt x="3909" y="472"/>
                      <a:pt x="4224" y="420"/>
                      <a:pt x="4536" y="385"/>
                    </a:cubicBezTo>
                    <a:cubicBezTo>
                      <a:pt x="4630" y="374"/>
                      <a:pt x="4720" y="326"/>
                      <a:pt x="4875" y="275"/>
                    </a:cubicBezTo>
                    <a:cubicBezTo>
                      <a:pt x="4484" y="153"/>
                      <a:pt x="4152" y="142"/>
                      <a:pt x="3819" y="125"/>
                    </a:cubicBezTo>
                    <a:cubicBezTo>
                      <a:pt x="3327" y="104"/>
                      <a:pt x="2838" y="77"/>
                      <a:pt x="2346" y="56"/>
                    </a:cubicBezTo>
                    <a:cubicBezTo>
                      <a:pt x="1854" y="35"/>
                      <a:pt x="1362" y="11"/>
                      <a:pt x="870" y="4"/>
                    </a:cubicBezTo>
                    <a:cubicBezTo>
                      <a:pt x="589" y="0"/>
                      <a:pt x="312" y="28"/>
                      <a:pt x="25" y="42"/>
                    </a:cubicBezTo>
                    <a:cubicBezTo>
                      <a:pt x="1" y="205"/>
                      <a:pt x="66" y="246"/>
                      <a:pt x="125" y="2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89675" y="2892775"/>
                <a:ext cx="82750" cy="12150"/>
              </a:xfrm>
              <a:custGeom>
                <a:avLst/>
                <a:gdLst/>
                <a:ahLst/>
                <a:cxnLst/>
                <a:rect l="l" t="t" r="r" b="b"/>
                <a:pathLst>
                  <a:path w="3310" h="486" extrusionOk="0">
                    <a:moveTo>
                      <a:pt x="236" y="11"/>
                    </a:moveTo>
                    <a:cubicBezTo>
                      <a:pt x="167" y="1"/>
                      <a:pt x="98" y="15"/>
                      <a:pt x="8" y="21"/>
                    </a:cubicBezTo>
                    <a:cubicBezTo>
                      <a:pt x="0" y="188"/>
                      <a:pt x="77" y="264"/>
                      <a:pt x="174" y="298"/>
                    </a:cubicBezTo>
                    <a:cubicBezTo>
                      <a:pt x="305" y="347"/>
                      <a:pt x="444" y="389"/>
                      <a:pt x="579" y="402"/>
                    </a:cubicBezTo>
                    <a:cubicBezTo>
                      <a:pt x="1352" y="485"/>
                      <a:pt x="2124" y="482"/>
                      <a:pt x="2897" y="440"/>
                    </a:cubicBezTo>
                    <a:cubicBezTo>
                      <a:pt x="3001" y="437"/>
                      <a:pt x="3112" y="413"/>
                      <a:pt x="3198" y="364"/>
                    </a:cubicBezTo>
                    <a:cubicBezTo>
                      <a:pt x="3254" y="333"/>
                      <a:pt x="3275" y="243"/>
                      <a:pt x="3309" y="177"/>
                    </a:cubicBezTo>
                    <a:cubicBezTo>
                      <a:pt x="3247" y="146"/>
                      <a:pt x="3216" y="119"/>
                      <a:pt x="3184" y="119"/>
                    </a:cubicBezTo>
                    <a:cubicBezTo>
                      <a:pt x="2201" y="60"/>
                      <a:pt x="1214" y="146"/>
                      <a:pt x="236" y="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843675" y="2942675"/>
                <a:ext cx="60850" cy="12500"/>
              </a:xfrm>
              <a:custGeom>
                <a:avLst/>
                <a:gdLst/>
                <a:ahLst/>
                <a:cxnLst/>
                <a:rect l="l" t="t" r="r" b="b"/>
                <a:pathLst>
                  <a:path w="2434" h="500" extrusionOk="0">
                    <a:moveTo>
                      <a:pt x="1941" y="56"/>
                    </a:moveTo>
                    <a:cubicBezTo>
                      <a:pt x="1698" y="73"/>
                      <a:pt x="1456" y="118"/>
                      <a:pt x="1210" y="128"/>
                    </a:cubicBezTo>
                    <a:cubicBezTo>
                      <a:pt x="881" y="143"/>
                      <a:pt x="548" y="149"/>
                      <a:pt x="222" y="52"/>
                    </a:cubicBezTo>
                    <a:cubicBezTo>
                      <a:pt x="174" y="39"/>
                      <a:pt x="77" y="83"/>
                      <a:pt x="49" y="128"/>
                    </a:cubicBezTo>
                    <a:cubicBezTo>
                      <a:pt x="1" y="208"/>
                      <a:pt x="49" y="295"/>
                      <a:pt x="136" y="333"/>
                    </a:cubicBezTo>
                    <a:cubicBezTo>
                      <a:pt x="247" y="381"/>
                      <a:pt x="364" y="434"/>
                      <a:pt x="482" y="444"/>
                    </a:cubicBezTo>
                    <a:cubicBezTo>
                      <a:pt x="1040" y="496"/>
                      <a:pt x="1602" y="499"/>
                      <a:pt x="2149" y="357"/>
                    </a:cubicBezTo>
                    <a:cubicBezTo>
                      <a:pt x="2243" y="333"/>
                      <a:pt x="2322" y="260"/>
                      <a:pt x="2433" y="194"/>
                    </a:cubicBezTo>
                    <a:cubicBezTo>
                      <a:pt x="2253" y="0"/>
                      <a:pt x="2090" y="45"/>
                      <a:pt x="1941" y="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868025" y="2917725"/>
                <a:ext cx="62200" cy="10075"/>
              </a:xfrm>
              <a:custGeom>
                <a:avLst/>
                <a:gdLst/>
                <a:ahLst/>
                <a:cxnLst/>
                <a:rect l="l" t="t" r="r" b="b"/>
                <a:pathLst>
                  <a:path w="2488" h="403" extrusionOk="0">
                    <a:moveTo>
                      <a:pt x="2124" y="7"/>
                    </a:moveTo>
                    <a:cubicBezTo>
                      <a:pt x="1497" y="10"/>
                      <a:pt x="866" y="21"/>
                      <a:pt x="239" y="31"/>
                    </a:cubicBezTo>
                    <a:cubicBezTo>
                      <a:pt x="191" y="31"/>
                      <a:pt x="146" y="59"/>
                      <a:pt x="1" y="104"/>
                    </a:cubicBezTo>
                    <a:cubicBezTo>
                      <a:pt x="149" y="181"/>
                      <a:pt x="204" y="226"/>
                      <a:pt x="267" y="239"/>
                    </a:cubicBezTo>
                    <a:cubicBezTo>
                      <a:pt x="939" y="402"/>
                      <a:pt x="1618" y="361"/>
                      <a:pt x="2301" y="316"/>
                    </a:cubicBezTo>
                    <a:cubicBezTo>
                      <a:pt x="2366" y="312"/>
                      <a:pt x="2429" y="232"/>
                      <a:pt x="2488" y="188"/>
                    </a:cubicBezTo>
                    <a:cubicBezTo>
                      <a:pt x="2412" y="0"/>
                      <a:pt x="2259" y="7"/>
                      <a:pt x="2124" y="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931775" y="2875550"/>
                <a:ext cx="54350" cy="10150"/>
              </a:xfrm>
              <a:custGeom>
                <a:avLst/>
                <a:gdLst/>
                <a:ahLst/>
                <a:cxnLst/>
                <a:rect l="l" t="t" r="r" b="b"/>
                <a:pathLst>
                  <a:path w="2174" h="406" extrusionOk="0">
                    <a:moveTo>
                      <a:pt x="208" y="101"/>
                    </a:moveTo>
                    <a:cubicBezTo>
                      <a:pt x="132" y="101"/>
                      <a:pt x="32" y="93"/>
                      <a:pt x="0" y="201"/>
                    </a:cubicBezTo>
                    <a:cubicBezTo>
                      <a:pt x="541" y="405"/>
                      <a:pt x="1601" y="395"/>
                      <a:pt x="2173" y="132"/>
                    </a:cubicBezTo>
                    <a:cubicBezTo>
                      <a:pt x="1525" y="0"/>
                      <a:pt x="867" y="73"/>
                      <a:pt x="208" y="1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37525" y="2963825"/>
                <a:ext cx="24450" cy="11975"/>
              </a:xfrm>
              <a:custGeom>
                <a:avLst/>
                <a:gdLst/>
                <a:ahLst/>
                <a:cxnLst/>
                <a:rect l="l" t="t" r="r" b="b"/>
                <a:pathLst>
                  <a:path w="978" h="479" extrusionOk="0">
                    <a:moveTo>
                      <a:pt x="860" y="135"/>
                    </a:moveTo>
                    <a:cubicBezTo>
                      <a:pt x="610" y="83"/>
                      <a:pt x="357" y="48"/>
                      <a:pt x="39" y="0"/>
                    </a:cubicBezTo>
                    <a:cubicBezTo>
                      <a:pt x="28" y="90"/>
                      <a:pt x="1" y="156"/>
                      <a:pt x="15" y="211"/>
                    </a:cubicBezTo>
                    <a:cubicBezTo>
                      <a:pt x="32" y="270"/>
                      <a:pt x="77" y="346"/>
                      <a:pt x="129" y="367"/>
                    </a:cubicBezTo>
                    <a:cubicBezTo>
                      <a:pt x="375" y="474"/>
                      <a:pt x="631" y="478"/>
                      <a:pt x="881" y="388"/>
                    </a:cubicBezTo>
                    <a:cubicBezTo>
                      <a:pt x="922" y="374"/>
                      <a:pt x="978" y="304"/>
                      <a:pt x="971" y="277"/>
                    </a:cubicBezTo>
                    <a:cubicBezTo>
                      <a:pt x="957" y="221"/>
                      <a:pt x="909" y="146"/>
                      <a:pt x="860" y="1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650350" y="2687575"/>
                <a:ext cx="41000" cy="14850"/>
              </a:xfrm>
              <a:custGeom>
                <a:avLst/>
                <a:gdLst/>
                <a:ahLst/>
                <a:cxnLst/>
                <a:rect l="l" t="t" r="r" b="b"/>
                <a:pathLst>
                  <a:path w="1640" h="594" extrusionOk="0">
                    <a:moveTo>
                      <a:pt x="184" y="344"/>
                    </a:moveTo>
                    <a:cubicBezTo>
                      <a:pt x="582" y="544"/>
                      <a:pt x="1012" y="593"/>
                      <a:pt x="1456" y="531"/>
                    </a:cubicBezTo>
                    <a:cubicBezTo>
                      <a:pt x="1486" y="523"/>
                      <a:pt x="1525" y="513"/>
                      <a:pt x="1549" y="493"/>
                    </a:cubicBezTo>
                    <a:cubicBezTo>
                      <a:pt x="1584" y="461"/>
                      <a:pt x="1632" y="419"/>
                      <a:pt x="1635" y="378"/>
                    </a:cubicBezTo>
                    <a:cubicBezTo>
                      <a:pt x="1639" y="340"/>
                      <a:pt x="1598" y="288"/>
                      <a:pt x="1563" y="264"/>
                    </a:cubicBezTo>
                    <a:cubicBezTo>
                      <a:pt x="1521" y="236"/>
                      <a:pt x="1466" y="215"/>
                      <a:pt x="1417" y="215"/>
                    </a:cubicBezTo>
                    <a:cubicBezTo>
                      <a:pt x="977" y="226"/>
                      <a:pt x="554" y="111"/>
                      <a:pt x="122" y="0"/>
                    </a:cubicBezTo>
                    <a:cubicBezTo>
                      <a:pt x="0" y="187"/>
                      <a:pt x="76" y="288"/>
                      <a:pt x="184" y="34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635700" y="2713900"/>
                <a:ext cx="52100" cy="7550"/>
              </a:xfrm>
              <a:custGeom>
                <a:avLst/>
                <a:gdLst/>
                <a:ahLst/>
                <a:cxnLst/>
                <a:rect l="l" t="t" r="r" b="b"/>
                <a:pathLst>
                  <a:path w="2084" h="302" extrusionOk="0">
                    <a:moveTo>
                      <a:pt x="1906" y="274"/>
                    </a:moveTo>
                    <a:cubicBezTo>
                      <a:pt x="1986" y="271"/>
                      <a:pt x="2083" y="243"/>
                      <a:pt x="2076" y="129"/>
                    </a:cubicBezTo>
                    <a:cubicBezTo>
                      <a:pt x="1643" y="1"/>
                      <a:pt x="860" y="1"/>
                      <a:pt x="1" y="139"/>
                    </a:cubicBezTo>
                    <a:cubicBezTo>
                      <a:pt x="271" y="284"/>
                      <a:pt x="468" y="274"/>
                      <a:pt x="645" y="281"/>
                    </a:cubicBezTo>
                    <a:cubicBezTo>
                      <a:pt x="1065" y="302"/>
                      <a:pt x="1487" y="284"/>
                      <a:pt x="1906" y="2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658050" y="2666100"/>
                <a:ext cx="36500" cy="9800"/>
              </a:xfrm>
              <a:custGeom>
                <a:avLst/>
                <a:gdLst/>
                <a:ahLst/>
                <a:cxnLst/>
                <a:rect l="l" t="t" r="r" b="b"/>
                <a:pathLst>
                  <a:path w="1460" h="392" extrusionOk="0">
                    <a:moveTo>
                      <a:pt x="1109" y="305"/>
                    </a:moveTo>
                    <a:cubicBezTo>
                      <a:pt x="1248" y="301"/>
                      <a:pt x="1272" y="274"/>
                      <a:pt x="1459" y="101"/>
                    </a:cubicBezTo>
                    <a:cubicBezTo>
                      <a:pt x="1026" y="0"/>
                      <a:pt x="614" y="45"/>
                      <a:pt x="201" y="66"/>
                    </a:cubicBezTo>
                    <a:cubicBezTo>
                      <a:pt x="142" y="69"/>
                      <a:pt x="91" y="132"/>
                      <a:pt x="1" y="187"/>
                    </a:cubicBezTo>
                    <a:cubicBezTo>
                      <a:pt x="382" y="392"/>
                      <a:pt x="749" y="315"/>
                      <a:pt x="1109" y="30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3685425" y="2618275"/>
                <a:ext cx="26875" cy="13200"/>
              </a:xfrm>
              <a:custGeom>
                <a:avLst/>
                <a:gdLst/>
                <a:ahLst/>
                <a:cxnLst/>
                <a:rect l="l" t="t" r="r" b="b"/>
                <a:pathLst>
                  <a:path w="1075" h="528" extrusionOk="0">
                    <a:moveTo>
                      <a:pt x="184" y="527"/>
                    </a:moveTo>
                    <a:cubicBezTo>
                      <a:pt x="486" y="506"/>
                      <a:pt x="773" y="451"/>
                      <a:pt x="998" y="236"/>
                    </a:cubicBezTo>
                    <a:cubicBezTo>
                      <a:pt x="1030" y="205"/>
                      <a:pt x="1036" y="150"/>
                      <a:pt x="1075" y="56"/>
                    </a:cubicBezTo>
                    <a:cubicBezTo>
                      <a:pt x="673" y="1"/>
                      <a:pt x="368" y="132"/>
                      <a:pt x="63" y="250"/>
                    </a:cubicBezTo>
                    <a:cubicBezTo>
                      <a:pt x="29" y="260"/>
                      <a:pt x="0" y="333"/>
                      <a:pt x="4" y="378"/>
                    </a:cubicBezTo>
                    <a:cubicBezTo>
                      <a:pt x="8" y="420"/>
                      <a:pt x="53" y="461"/>
                      <a:pt x="87" y="492"/>
                    </a:cubicBezTo>
                    <a:cubicBezTo>
                      <a:pt x="112" y="513"/>
                      <a:pt x="153" y="527"/>
                      <a:pt x="184" y="5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677800" y="2646075"/>
                <a:ext cx="27050" cy="9450"/>
              </a:xfrm>
              <a:custGeom>
                <a:avLst/>
                <a:gdLst/>
                <a:ahLst/>
                <a:cxnLst/>
                <a:rect l="l" t="t" r="r" b="b"/>
                <a:pathLst>
                  <a:path w="1082" h="378" extrusionOk="0">
                    <a:moveTo>
                      <a:pt x="101" y="292"/>
                    </a:moveTo>
                    <a:cubicBezTo>
                      <a:pt x="413" y="347"/>
                      <a:pt x="721" y="378"/>
                      <a:pt x="1082" y="174"/>
                    </a:cubicBezTo>
                    <a:cubicBezTo>
                      <a:pt x="704" y="0"/>
                      <a:pt x="392" y="50"/>
                      <a:pt x="80" y="77"/>
                    </a:cubicBezTo>
                    <a:cubicBezTo>
                      <a:pt x="49" y="80"/>
                      <a:pt x="1" y="149"/>
                      <a:pt x="4" y="184"/>
                    </a:cubicBezTo>
                    <a:cubicBezTo>
                      <a:pt x="11" y="223"/>
                      <a:pt x="59" y="282"/>
                      <a:pt x="101" y="2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709750" y="2603200"/>
                <a:ext cx="10525" cy="6600"/>
              </a:xfrm>
              <a:custGeom>
                <a:avLst/>
                <a:gdLst/>
                <a:ahLst/>
                <a:cxnLst/>
                <a:rect l="l" t="t" r="r" b="b"/>
                <a:pathLst>
                  <a:path w="421" h="264" extrusionOk="0">
                    <a:moveTo>
                      <a:pt x="420" y="1"/>
                    </a:moveTo>
                    <a:cubicBezTo>
                      <a:pt x="265" y="18"/>
                      <a:pt x="137" y="32"/>
                      <a:pt x="1" y="46"/>
                    </a:cubicBezTo>
                    <a:cubicBezTo>
                      <a:pt x="95" y="264"/>
                      <a:pt x="209" y="250"/>
                      <a:pt x="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738875" y="2548450"/>
                <a:ext cx="8075" cy="6775"/>
              </a:xfrm>
              <a:custGeom>
                <a:avLst/>
                <a:gdLst/>
                <a:ahLst/>
                <a:cxnLst/>
                <a:rect l="l" t="t" r="r" b="b"/>
                <a:pathLst>
                  <a:path w="323" h="271" extrusionOk="0">
                    <a:moveTo>
                      <a:pt x="136" y="247"/>
                    </a:moveTo>
                    <a:cubicBezTo>
                      <a:pt x="201" y="223"/>
                      <a:pt x="246" y="153"/>
                      <a:pt x="323" y="88"/>
                    </a:cubicBezTo>
                    <a:cubicBezTo>
                      <a:pt x="246" y="42"/>
                      <a:pt x="208" y="5"/>
                      <a:pt x="166" y="5"/>
                    </a:cubicBezTo>
                    <a:cubicBezTo>
                      <a:pt x="73" y="0"/>
                      <a:pt x="3" y="53"/>
                      <a:pt x="0" y="146"/>
                    </a:cubicBezTo>
                    <a:cubicBezTo>
                      <a:pt x="0" y="226"/>
                      <a:pt x="69" y="271"/>
                      <a:pt x="136" y="2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3724150" y="2582075"/>
                <a:ext cx="5825" cy="5375"/>
              </a:xfrm>
              <a:custGeom>
                <a:avLst/>
                <a:gdLst/>
                <a:ahLst/>
                <a:cxnLst/>
                <a:rect l="l" t="t" r="r" b="b"/>
                <a:pathLst>
                  <a:path w="233" h="215" extrusionOk="0">
                    <a:moveTo>
                      <a:pt x="218" y="132"/>
                    </a:moveTo>
                    <a:cubicBezTo>
                      <a:pt x="226" y="122"/>
                      <a:pt x="232" y="101"/>
                      <a:pt x="226" y="94"/>
                    </a:cubicBezTo>
                    <a:cubicBezTo>
                      <a:pt x="149" y="0"/>
                      <a:pt x="84" y="48"/>
                      <a:pt x="0" y="122"/>
                    </a:cubicBezTo>
                    <a:cubicBezTo>
                      <a:pt x="76" y="170"/>
                      <a:pt x="138" y="215"/>
                      <a:pt x="218" y="1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3685425" y="2873375"/>
                <a:ext cx="38150" cy="13550"/>
              </a:xfrm>
              <a:custGeom>
                <a:avLst/>
                <a:gdLst/>
                <a:ahLst/>
                <a:cxnLst/>
                <a:rect l="l" t="t" r="r" b="b"/>
                <a:pathLst>
                  <a:path w="1526" h="542" extrusionOk="0">
                    <a:moveTo>
                      <a:pt x="1396" y="333"/>
                    </a:moveTo>
                    <a:cubicBezTo>
                      <a:pt x="1428" y="323"/>
                      <a:pt x="1463" y="298"/>
                      <a:pt x="1476" y="271"/>
                    </a:cubicBezTo>
                    <a:cubicBezTo>
                      <a:pt x="1500" y="229"/>
                      <a:pt x="1525" y="174"/>
                      <a:pt x="1515" y="135"/>
                    </a:cubicBezTo>
                    <a:cubicBezTo>
                      <a:pt x="1505" y="94"/>
                      <a:pt x="1455" y="49"/>
                      <a:pt x="1414" y="28"/>
                    </a:cubicBezTo>
                    <a:cubicBezTo>
                      <a:pt x="1372" y="7"/>
                      <a:pt x="1313" y="1"/>
                      <a:pt x="1262" y="4"/>
                    </a:cubicBezTo>
                    <a:cubicBezTo>
                      <a:pt x="884" y="56"/>
                      <a:pt x="507" y="108"/>
                      <a:pt x="128" y="163"/>
                    </a:cubicBezTo>
                    <a:cubicBezTo>
                      <a:pt x="98" y="167"/>
                      <a:pt x="70" y="191"/>
                      <a:pt x="8" y="222"/>
                    </a:cubicBezTo>
                    <a:cubicBezTo>
                      <a:pt x="0" y="392"/>
                      <a:pt x="91" y="465"/>
                      <a:pt x="222" y="482"/>
                    </a:cubicBezTo>
                    <a:cubicBezTo>
                      <a:pt x="627" y="541"/>
                      <a:pt x="1016" y="461"/>
                      <a:pt x="1396" y="3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3694250" y="2893825"/>
                <a:ext cx="39000" cy="10575"/>
              </a:xfrm>
              <a:custGeom>
                <a:avLst/>
                <a:gdLst/>
                <a:ahLst/>
                <a:cxnLst/>
                <a:rect l="l" t="t" r="r" b="b"/>
                <a:pathLst>
                  <a:path w="1560" h="423" extrusionOk="0">
                    <a:moveTo>
                      <a:pt x="1345" y="336"/>
                    </a:moveTo>
                    <a:cubicBezTo>
                      <a:pt x="1418" y="322"/>
                      <a:pt x="1467" y="208"/>
                      <a:pt x="1560" y="97"/>
                    </a:cubicBezTo>
                    <a:cubicBezTo>
                      <a:pt x="1384" y="66"/>
                      <a:pt x="1269" y="38"/>
                      <a:pt x="1155" y="31"/>
                    </a:cubicBezTo>
                    <a:cubicBezTo>
                      <a:pt x="860" y="18"/>
                      <a:pt x="565" y="14"/>
                      <a:pt x="271" y="7"/>
                    </a:cubicBezTo>
                    <a:cubicBezTo>
                      <a:pt x="219" y="7"/>
                      <a:pt x="164" y="0"/>
                      <a:pt x="119" y="18"/>
                    </a:cubicBezTo>
                    <a:cubicBezTo>
                      <a:pt x="77" y="35"/>
                      <a:pt x="29" y="77"/>
                      <a:pt x="15" y="114"/>
                    </a:cubicBezTo>
                    <a:cubicBezTo>
                      <a:pt x="1" y="156"/>
                      <a:pt x="18" y="215"/>
                      <a:pt x="42" y="250"/>
                    </a:cubicBezTo>
                    <a:cubicBezTo>
                      <a:pt x="70" y="288"/>
                      <a:pt x="119" y="329"/>
                      <a:pt x="164" y="339"/>
                    </a:cubicBezTo>
                    <a:cubicBezTo>
                      <a:pt x="555" y="413"/>
                      <a:pt x="954" y="423"/>
                      <a:pt x="1345" y="3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3673975" y="2828850"/>
                <a:ext cx="31125" cy="10150"/>
              </a:xfrm>
              <a:custGeom>
                <a:avLst/>
                <a:gdLst/>
                <a:ahLst/>
                <a:cxnLst/>
                <a:rect l="l" t="t" r="r" b="b"/>
                <a:pathLst>
                  <a:path w="1245" h="406" extrusionOk="0">
                    <a:moveTo>
                      <a:pt x="1176" y="274"/>
                    </a:moveTo>
                    <a:cubicBezTo>
                      <a:pt x="1210" y="253"/>
                      <a:pt x="1245" y="191"/>
                      <a:pt x="1242" y="149"/>
                    </a:cubicBezTo>
                    <a:cubicBezTo>
                      <a:pt x="1238" y="108"/>
                      <a:pt x="1193" y="42"/>
                      <a:pt x="1155" y="39"/>
                    </a:cubicBezTo>
                    <a:cubicBezTo>
                      <a:pt x="1002" y="15"/>
                      <a:pt x="847" y="7"/>
                      <a:pt x="763" y="1"/>
                    </a:cubicBezTo>
                    <a:cubicBezTo>
                      <a:pt x="500" y="25"/>
                      <a:pt x="306" y="35"/>
                      <a:pt x="119" y="66"/>
                    </a:cubicBezTo>
                    <a:cubicBezTo>
                      <a:pt x="71" y="73"/>
                      <a:pt x="4" y="156"/>
                      <a:pt x="1" y="205"/>
                    </a:cubicBezTo>
                    <a:cubicBezTo>
                      <a:pt x="1" y="257"/>
                      <a:pt x="57" y="333"/>
                      <a:pt x="105" y="357"/>
                    </a:cubicBezTo>
                    <a:cubicBezTo>
                      <a:pt x="181" y="392"/>
                      <a:pt x="274" y="406"/>
                      <a:pt x="362" y="402"/>
                    </a:cubicBezTo>
                    <a:cubicBezTo>
                      <a:pt x="552" y="396"/>
                      <a:pt x="743" y="375"/>
                      <a:pt x="933" y="351"/>
                    </a:cubicBezTo>
                    <a:cubicBezTo>
                      <a:pt x="1016" y="340"/>
                      <a:pt x="1103" y="312"/>
                      <a:pt x="1176" y="2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3686300" y="2852325"/>
                <a:ext cx="28600" cy="11025"/>
              </a:xfrm>
              <a:custGeom>
                <a:avLst/>
                <a:gdLst/>
                <a:ahLst/>
                <a:cxnLst/>
                <a:rect l="l" t="t" r="r" b="b"/>
                <a:pathLst>
                  <a:path w="1144" h="441" extrusionOk="0">
                    <a:moveTo>
                      <a:pt x="0" y="104"/>
                    </a:moveTo>
                    <a:cubicBezTo>
                      <a:pt x="80" y="347"/>
                      <a:pt x="250" y="395"/>
                      <a:pt x="447" y="395"/>
                    </a:cubicBezTo>
                    <a:cubicBezTo>
                      <a:pt x="696" y="392"/>
                      <a:pt x="966" y="440"/>
                      <a:pt x="1144" y="157"/>
                    </a:cubicBezTo>
                    <a:cubicBezTo>
                      <a:pt x="755" y="0"/>
                      <a:pt x="395" y="0"/>
                      <a:pt x="0" y="1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712525" y="2929325"/>
                <a:ext cx="28000" cy="11025"/>
              </a:xfrm>
              <a:custGeom>
                <a:avLst/>
                <a:gdLst/>
                <a:ahLst/>
                <a:cxnLst/>
                <a:rect l="l" t="t" r="r" b="b"/>
                <a:pathLst>
                  <a:path w="1120" h="441" extrusionOk="0">
                    <a:moveTo>
                      <a:pt x="992" y="316"/>
                    </a:moveTo>
                    <a:cubicBezTo>
                      <a:pt x="1054" y="288"/>
                      <a:pt x="1082" y="191"/>
                      <a:pt x="1120" y="129"/>
                    </a:cubicBezTo>
                    <a:cubicBezTo>
                      <a:pt x="964" y="0"/>
                      <a:pt x="801" y="56"/>
                      <a:pt x="649" y="45"/>
                    </a:cubicBezTo>
                    <a:cubicBezTo>
                      <a:pt x="479" y="32"/>
                      <a:pt x="306" y="15"/>
                      <a:pt x="133" y="15"/>
                    </a:cubicBezTo>
                    <a:cubicBezTo>
                      <a:pt x="95" y="11"/>
                      <a:pt x="36" y="53"/>
                      <a:pt x="18" y="87"/>
                    </a:cubicBezTo>
                    <a:cubicBezTo>
                      <a:pt x="1" y="125"/>
                      <a:pt x="11" y="188"/>
                      <a:pt x="32" y="226"/>
                    </a:cubicBezTo>
                    <a:cubicBezTo>
                      <a:pt x="53" y="271"/>
                      <a:pt x="95" y="320"/>
                      <a:pt x="136" y="333"/>
                    </a:cubicBezTo>
                    <a:cubicBezTo>
                      <a:pt x="424" y="420"/>
                      <a:pt x="715" y="440"/>
                      <a:pt x="992" y="3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3709600" y="2909750"/>
                <a:ext cx="27300" cy="10150"/>
              </a:xfrm>
              <a:custGeom>
                <a:avLst/>
                <a:gdLst/>
                <a:ahLst/>
                <a:cxnLst/>
                <a:rect l="l" t="t" r="r" b="b"/>
                <a:pathLst>
                  <a:path w="1092" h="406" extrusionOk="0">
                    <a:moveTo>
                      <a:pt x="987" y="326"/>
                    </a:moveTo>
                    <a:cubicBezTo>
                      <a:pt x="1029" y="316"/>
                      <a:pt x="1091" y="250"/>
                      <a:pt x="1085" y="222"/>
                    </a:cubicBezTo>
                    <a:cubicBezTo>
                      <a:pt x="1071" y="167"/>
                      <a:pt x="1026" y="84"/>
                      <a:pt x="981" y="77"/>
                    </a:cubicBezTo>
                    <a:cubicBezTo>
                      <a:pt x="672" y="22"/>
                      <a:pt x="360" y="1"/>
                      <a:pt x="63" y="70"/>
                    </a:cubicBezTo>
                    <a:cubicBezTo>
                      <a:pt x="0" y="209"/>
                      <a:pt x="55" y="299"/>
                      <a:pt x="163" y="329"/>
                    </a:cubicBezTo>
                    <a:cubicBezTo>
                      <a:pt x="437" y="403"/>
                      <a:pt x="714" y="406"/>
                      <a:pt x="987" y="3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3718675" y="2946225"/>
                <a:ext cx="25775" cy="9375"/>
              </a:xfrm>
              <a:custGeom>
                <a:avLst/>
                <a:gdLst/>
                <a:ahLst/>
                <a:cxnLst/>
                <a:rect l="l" t="t" r="r" b="b"/>
                <a:pathLst>
                  <a:path w="1031" h="375" extrusionOk="0">
                    <a:moveTo>
                      <a:pt x="978" y="188"/>
                    </a:moveTo>
                    <a:cubicBezTo>
                      <a:pt x="1030" y="87"/>
                      <a:pt x="832" y="7"/>
                      <a:pt x="434" y="1"/>
                    </a:cubicBezTo>
                    <a:cubicBezTo>
                      <a:pt x="396" y="4"/>
                      <a:pt x="274" y="1"/>
                      <a:pt x="157" y="28"/>
                    </a:cubicBezTo>
                    <a:cubicBezTo>
                      <a:pt x="101" y="42"/>
                      <a:pt x="29" y="101"/>
                      <a:pt x="18" y="149"/>
                    </a:cubicBezTo>
                    <a:cubicBezTo>
                      <a:pt x="1" y="242"/>
                      <a:pt x="81" y="302"/>
                      <a:pt x="167" y="316"/>
                    </a:cubicBezTo>
                    <a:cubicBezTo>
                      <a:pt x="285" y="336"/>
                      <a:pt x="407" y="351"/>
                      <a:pt x="524" y="346"/>
                    </a:cubicBezTo>
                    <a:cubicBezTo>
                      <a:pt x="690" y="340"/>
                      <a:pt x="885" y="375"/>
                      <a:pt x="978" y="1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3732375" y="2967025"/>
                <a:ext cx="16550" cy="9375"/>
              </a:xfrm>
              <a:custGeom>
                <a:avLst/>
                <a:gdLst/>
                <a:ahLst/>
                <a:cxnLst/>
                <a:rect l="l" t="t" r="r" b="b"/>
                <a:pathLst>
                  <a:path w="662" h="375" extrusionOk="0">
                    <a:moveTo>
                      <a:pt x="662" y="149"/>
                    </a:moveTo>
                    <a:cubicBezTo>
                      <a:pt x="361" y="0"/>
                      <a:pt x="361" y="0"/>
                      <a:pt x="1" y="152"/>
                    </a:cubicBezTo>
                    <a:cubicBezTo>
                      <a:pt x="101" y="322"/>
                      <a:pt x="150" y="371"/>
                      <a:pt x="236" y="371"/>
                    </a:cubicBezTo>
                    <a:cubicBezTo>
                      <a:pt x="420" y="374"/>
                      <a:pt x="583" y="333"/>
                      <a:pt x="662" y="1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3808775" y="2718575"/>
                <a:ext cx="47400" cy="16475"/>
              </a:xfrm>
              <a:custGeom>
                <a:avLst/>
                <a:gdLst/>
                <a:ahLst/>
                <a:cxnLst/>
                <a:rect l="l" t="t" r="r" b="b"/>
                <a:pathLst>
                  <a:path w="1896" h="659" extrusionOk="0">
                    <a:moveTo>
                      <a:pt x="150" y="8"/>
                    </a:moveTo>
                    <a:cubicBezTo>
                      <a:pt x="118" y="1"/>
                      <a:pt x="80" y="18"/>
                      <a:pt x="49" y="28"/>
                    </a:cubicBezTo>
                    <a:cubicBezTo>
                      <a:pt x="35" y="32"/>
                      <a:pt x="25" y="49"/>
                      <a:pt x="11" y="60"/>
                    </a:cubicBezTo>
                    <a:cubicBezTo>
                      <a:pt x="11" y="91"/>
                      <a:pt x="1" y="132"/>
                      <a:pt x="14" y="153"/>
                    </a:cubicBezTo>
                    <a:cubicBezTo>
                      <a:pt x="52" y="209"/>
                      <a:pt x="94" y="275"/>
                      <a:pt x="150" y="299"/>
                    </a:cubicBezTo>
                    <a:cubicBezTo>
                      <a:pt x="579" y="492"/>
                      <a:pt x="1026" y="625"/>
                      <a:pt x="1501" y="652"/>
                    </a:cubicBezTo>
                    <a:cubicBezTo>
                      <a:pt x="1632" y="659"/>
                      <a:pt x="1774" y="631"/>
                      <a:pt x="1896" y="420"/>
                    </a:cubicBezTo>
                    <a:cubicBezTo>
                      <a:pt x="1442" y="309"/>
                      <a:pt x="1023" y="206"/>
                      <a:pt x="607" y="108"/>
                    </a:cubicBezTo>
                    <a:cubicBezTo>
                      <a:pt x="454" y="70"/>
                      <a:pt x="302" y="35"/>
                      <a:pt x="150" y="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814300" y="2734000"/>
                <a:ext cx="41875" cy="14475"/>
              </a:xfrm>
              <a:custGeom>
                <a:avLst/>
                <a:gdLst/>
                <a:ahLst/>
                <a:cxnLst/>
                <a:rect l="l" t="t" r="r" b="b"/>
                <a:pathLst>
                  <a:path w="1675" h="579" extrusionOk="0">
                    <a:moveTo>
                      <a:pt x="1335" y="229"/>
                    </a:moveTo>
                    <a:cubicBezTo>
                      <a:pt x="1131" y="191"/>
                      <a:pt x="923" y="174"/>
                      <a:pt x="719" y="136"/>
                    </a:cubicBezTo>
                    <a:cubicBezTo>
                      <a:pt x="503" y="97"/>
                      <a:pt x="292" y="42"/>
                      <a:pt x="92" y="0"/>
                    </a:cubicBezTo>
                    <a:cubicBezTo>
                      <a:pt x="1" y="118"/>
                      <a:pt x="29" y="212"/>
                      <a:pt x="112" y="285"/>
                    </a:cubicBezTo>
                    <a:cubicBezTo>
                      <a:pt x="175" y="337"/>
                      <a:pt x="254" y="392"/>
                      <a:pt x="334" y="403"/>
                    </a:cubicBezTo>
                    <a:cubicBezTo>
                      <a:pt x="708" y="468"/>
                      <a:pt x="1085" y="524"/>
                      <a:pt x="1464" y="572"/>
                    </a:cubicBezTo>
                    <a:cubicBezTo>
                      <a:pt x="1518" y="579"/>
                      <a:pt x="1584" y="534"/>
                      <a:pt x="1675" y="499"/>
                    </a:cubicBezTo>
                    <a:cubicBezTo>
                      <a:pt x="1612" y="285"/>
                      <a:pt x="1470" y="257"/>
                      <a:pt x="1335" y="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3807125" y="2690700"/>
                <a:ext cx="40825" cy="12850"/>
              </a:xfrm>
              <a:custGeom>
                <a:avLst/>
                <a:gdLst/>
                <a:ahLst/>
                <a:cxnLst/>
                <a:rect l="l" t="t" r="r" b="b"/>
                <a:pathLst>
                  <a:path w="1633" h="514" extrusionOk="0">
                    <a:moveTo>
                      <a:pt x="56" y="277"/>
                    </a:moveTo>
                    <a:cubicBezTo>
                      <a:pt x="104" y="336"/>
                      <a:pt x="198" y="381"/>
                      <a:pt x="278" y="392"/>
                    </a:cubicBezTo>
                    <a:cubicBezTo>
                      <a:pt x="704" y="447"/>
                      <a:pt x="1134" y="513"/>
                      <a:pt x="1570" y="451"/>
                    </a:cubicBezTo>
                    <a:cubicBezTo>
                      <a:pt x="1588" y="447"/>
                      <a:pt x="1598" y="402"/>
                      <a:pt x="1633" y="343"/>
                    </a:cubicBezTo>
                    <a:cubicBezTo>
                      <a:pt x="1164" y="21"/>
                      <a:pt x="600" y="142"/>
                      <a:pt x="0" y="0"/>
                    </a:cubicBezTo>
                    <a:cubicBezTo>
                      <a:pt x="25" y="136"/>
                      <a:pt x="14" y="229"/>
                      <a:pt x="56" y="2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3803750" y="2670075"/>
                <a:ext cx="38725" cy="11975"/>
              </a:xfrm>
              <a:custGeom>
                <a:avLst/>
                <a:gdLst/>
                <a:ahLst/>
                <a:cxnLst/>
                <a:rect l="l" t="t" r="r" b="b"/>
                <a:pathLst>
                  <a:path w="1549" h="479" extrusionOk="0">
                    <a:moveTo>
                      <a:pt x="863" y="97"/>
                    </a:moveTo>
                    <a:cubicBezTo>
                      <a:pt x="776" y="87"/>
                      <a:pt x="690" y="83"/>
                      <a:pt x="603" y="70"/>
                    </a:cubicBezTo>
                    <a:cubicBezTo>
                      <a:pt x="499" y="52"/>
                      <a:pt x="399" y="14"/>
                      <a:pt x="295" y="8"/>
                    </a:cubicBezTo>
                    <a:cubicBezTo>
                      <a:pt x="218" y="0"/>
                      <a:pt x="135" y="25"/>
                      <a:pt x="0" y="38"/>
                    </a:cubicBezTo>
                    <a:cubicBezTo>
                      <a:pt x="80" y="156"/>
                      <a:pt x="114" y="275"/>
                      <a:pt x="188" y="302"/>
                    </a:cubicBezTo>
                    <a:cubicBezTo>
                      <a:pt x="603" y="472"/>
                      <a:pt x="1022" y="478"/>
                      <a:pt x="1549" y="243"/>
                    </a:cubicBezTo>
                    <a:cubicBezTo>
                      <a:pt x="1341" y="187"/>
                      <a:pt x="1258" y="160"/>
                      <a:pt x="1175" y="146"/>
                    </a:cubicBezTo>
                    <a:cubicBezTo>
                      <a:pt x="1071" y="125"/>
                      <a:pt x="967" y="112"/>
                      <a:pt x="863"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3803150" y="2644700"/>
                <a:ext cx="31525" cy="12150"/>
              </a:xfrm>
              <a:custGeom>
                <a:avLst/>
                <a:gdLst/>
                <a:ahLst/>
                <a:cxnLst/>
                <a:rect l="l" t="t" r="r" b="b"/>
                <a:pathLst>
                  <a:path w="1261" h="486" extrusionOk="0">
                    <a:moveTo>
                      <a:pt x="173" y="7"/>
                    </a:moveTo>
                    <a:cubicBezTo>
                      <a:pt x="159" y="4"/>
                      <a:pt x="138" y="1"/>
                      <a:pt x="125" y="11"/>
                    </a:cubicBezTo>
                    <a:cubicBezTo>
                      <a:pt x="83" y="31"/>
                      <a:pt x="24" y="55"/>
                      <a:pt x="14" y="90"/>
                    </a:cubicBezTo>
                    <a:cubicBezTo>
                      <a:pt x="0" y="129"/>
                      <a:pt x="24" y="184"/>
                      <a:pt x="42" y="225"/>
                    </a:cubicBezTo>
                    <a:cubicBezTo>
                      <a:pt x="55" y="253"/>
                      <a:pt x="83" y="284"/>
                      <a:pt x="111" y="298"/>
                    </a:cubicBezTo>
                    <a:cubicBezTo>
                      <a:pt x="471" y="458"/>
                      <a:pt x="835" y="485"/>
                      <a:pt x="1203" y="316"/>
                    </a:cubicBezTo>
                    <a:cubicBezTo>
                      <a:pt x="1227" y="305"/>
                      <a:pt x="1234" y="263"/>
                      <a:pt x="1261" y="208"/>
                    </a:cubicBezTo>
                    <a:cubicBezTo>
                      <a:pt x="1174" y="167"/>
                      <a:pt x="1088" y="105"/>
                      <a:pt x="998" y="90"/>
                    </a:cubicBezTo>
                    <a:cubicBezTo>
                      <a:pt x="725" y="52"/>
                      <a:pt x="450" y="31"/>
                      <a:pt x="173" y="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794750" y="2605525"/>
                <a:ext cx="27050" cy="8025"/>
              </a:xfrm>
              <a:custGeom>
                <a:avLst/>
                <a:gdLst/>
                <a:ahLst/>
                <a:cxnLst/>
                <a:rect l="l" t="t" r="r" b="b"/>
                <a:pathLst>
                  <a:path w="1082" h="321" extrusionOk="0">
                    <a:moveTo>
                      <a:pt x="114" y="289"/>
                    </a:moveTo>
                    <a:cubicBezTo>
                      <a:pt x="170" y="316"/>
                      <a:pt x="250" y="316"/>
                      <a:pt x="319" y="316"/>
                    </a:cubicBezTo>
                    <a:cubicBezTo>
                      <a:pt x="562" y="320"/>
                      <a:pt x="797" y="275"/>
                      <a:pt x="1081" y="164"/>
                    </a:cubicBezTo>
                    <a:cubicBezTo>
                      <a:pt x="953" y="105"/>
                      <a:pt x="869" y="39"/>
                      <a:pt x="780" y="29"/>
                    </a:cubicBezTo>
                    <a:cubicBezTo>
                      <a:pt x="562" y="4"/>
                      <a:pt x="336" y="1"/>
                      <a:pt x="111" y="8"/>
                    </a:cubicBezTo>
                    <a:cubicBezTo>
                      <a:pt x="69" y="8"/>
                      <a:pt x="0" y="95"/>
                      <a:pt x="0" y="143"/>
                    </a:cubicBezTo>
                    <a:cubicBezTo>
                      <a:pt x="4" y="196"/>
                      <a:pt x="63" y="261"/>
                      <a:pt x="114" y="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806525" y="2623550"/>
                <a:ext cx="27475" cy="7225"/>
              </a:xfrm>
              <a:custGeom>
                <a:avLst/>
                <a:gdLst/>
                <a:ahLst/>
                <a:cxnLst/>
                <a:rect l="l" t="t" r="r" b="b"/>
                <a:pathLst>
                  <a:path w="1099" h="289" extrusionOk="0">
                    <a:moveTo>
                      <a:pt x="0" y="185"/>
                    </a:moveTo>
                    <a:cubicBezTo>
                      <a:pt x="416" y="281"/>
                      <a:pt x="635" y="289"/>
                      <a:pt x="950" y="198"/>
                    </a:cubicBezTo>
                    <a:cubicBezTo>
                      <a:pt x="998" y="185"/>
                      <a:pt x="1036" y="126"/>
                      <a:pt x="1099" y="70"/>
                    </a:cubicBezTo>
                    <a:cubicBezTo>
                      <a:pt x="534" y="1"/>
                      <a:pt x="225" y="36"/>
                      <a:pt x="0" y="1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809025" y="2576175"/>
                <a:ext cx="5900" cy="5550"/>
              </a:xfrm>
              <a:custGeom>
                <a:avLst/>
                <a:gdLst/>
                <a:ahLst/>
                <a:cxnLst/>
                <a:rect l="l" t="t" r="r" b="b"/>
                <a:pathLst>
                  <a:path w="236" h="222" extrusionOk="0">
                    <a:moveTo>
                      <a:pt x="105" y="219"/>
                    </a:moveTo>
                    <a:cubicBezTo>
                      <a:pt x="140" y="222"/>
                      <a:pt x="181" y="185"/>
                      <a:pt x="236" y="156"/>
                    </a:cubicBezTo>
                    <a:cubicBezTo>
                      <a:pt x="199" y="105"/>
                      <a:pt x="178" y="60"/>
                      <a:pt x="143" y="35"/>
                    </a:cubicBezTo>
                    <a:cubicBezTo>
                      <a:pt x="90" y="1"/>
                      <a:pt x="1" y="66"/>
                      <a:pt x="18" y="129"/>
                    </a:cubicBezTo>
                    <a:cubicBezTo>
                      <a:pt x="28" y="164"/>
                      <a:pt x="70" y="212"/>
                      <a:pt x="105" y="2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798375" y="2546050"/>
                <a:ext cx="2875" cy="1825"/>
              </a:xfrm>
              <a:custGeom>
                <a:avLst/>
                <a:gdLst/>
                <a:ahLst/>
                <a:cxnLst/>
                <a:rect l="l" t="t" r="r" b="b"/>
                <a:pathLst>
                  <a:path w="115" h="73" extrusionOk="0">
                    <a:moveTo>
                      <a:pt x="35" y="69"/>
                    </a:moveTo>
                    <a:cubicBezTo>
                      <a:pt x="63" y="62"/>
                      <a:pt x="87" y="48"/>
                      <a:pt x="115" y="38"/>
                    </a:cubicBezTo>
                    <a:cubicBezTo>
                      <a:pt x="87" y="24"/>
                      <a:pt x="63" y="10"/>
                      <a:pt x="35" y="3"/>
                    </a:cubicBezTo>
                    <a:cubicBezTo>
                      <a:pt x="28" y="0"/>
                      <a:pt x="11" y="24"/>
                      <a:pt x="1" y="34"/>
                    </a:cubicBezTo>
                    <a:cubicBezTo>
                      <a:pt x="14" y="48"/>
                      <a:pt x="28" y="72"/>
                      <a:pt x="35" y="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3469925" y="2814300"/>
                <a:ext cx="29650" cy="25500"/>
              </a:xfrm>
              <a:custGeom>
                <a:avLst/>
                <a:gdLst/>
                <a:ahLst/>
                <a:cxnLst/>
                <a:rect l="l" t="t" r="r" b="b"/>
                <a:pathLst>
                  <a:path w="1186" h="1020" extrusionOk="0">
                    <a:moveTo>
                      <a:pt x="800" y="960"/>
                    </a:moveTo>
                    <a:cubicBezTo>
                      <a:pt x="859" y="992"/>
                      <a:pt x="932" y="1019"/>
                      <a:pt x="994" y="1019"/>
                    </a:cubicBezTo>
                    <a:cubicBezTo>
                      <a:pt x="1053" y="1016"/>
                      <a:pt x="1123" y="978"/>
                      <a:pt x="1165" y="936"/>
                    </a:cubicBezTo>
                    <a:cubicBezTo>
                      <a:pt x="1185" y="915"/>
                      <a:pt x="1171" y="829"/>
                      <a:pt x="1140" y="800"/>
                    </a:cubicBezTo>
                    <a:cubicBezTo>
                      <a:pt x="880" y="555"/>
                      <a:pt x="620" y="309"/>
                      <a:pt x="346" y="80"/>
                    </a:cubicBezTo>
                    <a:cubicBezTo>
                      <a:pt x="284" y="25"/>
                      <a:pt x="162" y="35"/>
                      <a:pt x="0" y="0"/>
                    </a:cubicBezTo>
                    <a:cubicBezTo>
                      <a:pt x="215" y="454"/>
                      <a:pt x="516" y="805"/>
                      <a:pt x="800" y="9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512175" y="2794900"/>
                <a:ext cx="24975" cy="26525"/>
              </a:xfrm>
              <a:custGeom>
                <a:avLst/>
                <a:gdLst/>
                <a:ahLst/>
                <a:cxnLst/>
                <a:rect l="l" t="t" r="r" b="b"/>
                <a:pathLst>
                  <a:path w="999" h="1061" extrusionOk="0">
                    <a:moveTo>
                      <a:pt x="701" y="998"/>
                    </a:moveTo>
                    <a:cubicBezTo>
                      <a:pt x="732" y="1033"/>
                      <a:pt x="794" y="1061"/>
                      <a:pt x="839" y="1053"/>
                    </a:cubicBezTo>
                    <a:cubicBezTo>
                      <a:pt x="895" y="1050"/>
                      <a:pt x="951" y="1008"/>
                      <a:pt x="988" y="991"/>
                    </a:cubicBezTo>
                    <a:cubicBezTo>
                      <a:pt x="992" y="939"/>
                      <a:pt x="999" y="919"/>
                      <a:pt x="992" y="905"/>
                    </a:cubicBezTo>
                    <a:cubicBezTo>
                      <a:pt x="808" y="537"/>
                      <a:pt x="559" y="222"/>
                      <a:pt x="181" y="17"/>
                    </a:cubicBezTo>
                    <a:cubicBezTo>
                      <a:pt x="150" y="1"/>
                      <a:pt x="60" y="21"/>
                      <a:pt x="46" y="49"/>
                    </a:cubicBezTo>
                    <a:cubicBezTo>
                      <a:pt x="22" y="100"/>
                      <a:pt x="1" y="191"/>
                      <a:pt x="28" y="229"/>
                    </a:cubicBezTo>
                    <a:cubicBezTo>
                      <a:pt x="247" y="489"/>
                      <a:pt x="472" y="745"/>
                      <a:pt x="701" y="9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3456650" y="2820375"/>
                <a:ext cx="23700" cy="24975"/>
              </a:xfrm>
              <a:custGeom>
                <a:avLst/>
                <a:gdLst/>
                <a:ahLst/>
                <a:cxnLst/>
                <a:rect l="l" t="t" r="r" b="b"/>
                <a:pathLst>
                  <a:path w="948" h="999" extrusionOk="0">
                    <a:moveTo>
                      <a:pt x="642" y="949"/>
                    </a:moveTo>
                    <a:cubicBezTo>
                      <a:pt x="677" y="981"/>
                      <a:pt x="743" y="998"/>
                      <a:pt x="787" y="991"/>
                    </a:cubicBezTo>
                    <a:cubicBezTo>
                      <a:pt x="843" y="981"/>
                      <a:pt x="891" y="936"/>
                      <a:pt x="947" y="904"/>
                    </a:cubicBezTo>
                    <a:cubicBezTo>
                      <a:pt x="919" y="828"/>
                      <a:pt x="916" y="769"/>
                      <a:pt x="885" y="735"/>
                    </a:cubicBezTo>
                    <a:cubicBezTo>
                      <a:pt x="714" y="527"/>
                      <a:pt x="541" y="319"/>
                      <a:pt x="358" y="114"/>
                    </a:cubicBezTo>
                    <a:cubicBezTo>
                      <a:pt x="316" y="69"/>
                      <a:pt x="247" y="34"/>
                      <a:pt x="185" y="14"/>
                    </a:cubicBezTo>
                    <a:cubicBezTo>
                      <a:pt x="143" y="0"/>
                      <a:pt x="74" y="4"/>
                      <a:pt x="46" y="31"/>
                    </a:cubicBezTo>
                    <a:cubicBezTo>
                      <a:pt x="15" y="55"/>
                      <a:pt x="1" y="128"/>
                      <a:pt x="15" y="162"/>
                    </a:cubicBezTo>
                    <a:cubicBezTo>
                      <a:pt x="153" y="474"/>
                      <a:pt x="392" y="717"/>
                      <a:pt x="642" y="9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3426425" y="2826600"/>
                <a:ext cx="30100" cy="23325"/>
              </a:xfrm>
              <a:custGeom>
                <a:avLst/>
                <a:gdLst/>
                <a:ahLst/>
                <a:cxnLst/>
                <a:rect l="l" t="t" r="r" b="b"/>
                <a:pathLst>
                  <a:path w="1204" h="933" extrusionOk="0">
                    <a:moveTo>
                      <a:pt x="1" y="1"/>
                    </a:moveTo>
                    <a:cubicBezTo>
                      <a:pt x="18" y="260"/>
                      <a:pt x="226" y="375"/>
                      <a:pt x="396" y="503"/>
                    </a:cubicBezTo>
                    <a:cubicBezTo>
                      <a:pt x="618" y="669"/>
                      <a:pt x="801" y="911"/>
                      <a:pt x="1203" y="932"/>
                    </a:cubicBezTo>
                    <a:cubicBezTo>
                      <a:pt x="909" y="527"/>
                      <a:pt x="347" y="10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3534250" y="2788400"/>
                <a:ext cx="21875" cy="22975"/>
              </a:xfrm>
              <a:custGeom>
                <a:avLst/>
                <a:gdLst/>
                <a:ahLst/>
                <a:cxnLst/>
                <a:rect l="l" t="t" r="r" b="b"/>
                <a:pathLst>
                  <a:path w="875" h="919" extrusionOk="0">
                    <a:moveTo>
                      <a:pt x="666" y="891"/>
                    </a:moveTo>
                    <a:cubicBezTo>
                      <a:pt x="701" y="918"/>
                      <a:pt x="791" y="901"/>
                      <a:pt x="850" y="888"/>
                    </a:cubicBezTo>
                    <a:cubicBezTo>
                      <a:pt x="864" y="884"/>
                      <a:pt x="874" y="787"/>
                      <a:pt x="853" y="760"/>
                    </a:cubicBezTo>
                    <a:cubicBezTo>
                      <a:pt x="625" y="451"/>
                      <a:pt x="379" y="157"/>
                      <a:pt x="1" y="0"/>
                    </a:cubicBezTo>
                    <a:cubicBezTo>
                      <a:pt x="126" y="378"/>
                      <a:pt x="383" y="645"/>
                      <a:pt x="666" y="8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3494875" y="2809350"/>
                <a:ext cx="19150" cy="17450"/>
              </a:xfrm>
              <a:custGeom>
                <a:avLst/>
                <a:gdLst/>
                <a:ahLst/>
                <a:cxnLst/>
                <a:rect l="l" t="t" r="r" b="b"/>
                <a:pathLst>
                  <a:path w="766" h="698" extrusionOk="0">
                    <a:moveTo>
                      <a:pt x="596" y="694"/>
                    </a:moveTo>
                    <a:cubicBezTo>
                      <a:pt x="640" y="697"/>
                      <a:pt x="703" y="670"/>
                      <a:pt x="728" y="638"/>
                    </a:cubicBezTo>
                    <a:cubicBezTo>
                      <a:pt x="752" y="603"/>
                      <a:pt x="765" y="528"/>
                      <a:pt x="741" y="499"/>
                    </a:cubicBezTo>
                    <a:cubicBezTo>
                      <a:pt x="575" y="292"/>
                      <a:pt x="426" y="60"/>
                      <a:pt x="97" y="1"/>
                    </a:cubicBezTo>
                    <a:cubicBezTo>
                      <a:pt x="0" y="223"/>
                      <a:pt x="117" y="333"/>
                      <a:pt x="221" y="445"/>
                    </a:cubicBezTo>
                    <a:cubicBezTo>
                      <a:pt x="325" y="552"/>
                      <a:pt x="419" y="687"/>
                      <a:pt x="596" y="6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3576800" y="2770900"/>
                <a:ext cx="17100" cy="15700"/>
              </a:xfrm>
              <a:custGeom>
                <a:avLst/>
                <a:gdLst/>
                <a:ahLst/>
                <a:cxnLst/>
                <a:rect l="l" t="t" r="r" b="b"/>
                <a:pathLst>
                  <a:path w="684" h="628" extrusionOk="0">
                    <a:moveTo>
                      <a:pt x="469" y="611"/>
                    </a:moveTo>
                    <a:cubicBezTo>
                      <a:pt x="513" y="628"/>
                      <a:pt x="617" y="603"/>
                      <a:pt x="648" y="561"/>
                    </a:cubicBezTo>
                    <a:cubicBezTo>
                      <a:pt x="680" y="524"/>
                      <a:pt x="683" y="420"/>
                      <a:pt x="652" y="385"/>
                    </a:cubicBezTo>
                    <a:cubicBezTo>
                      <a:pt x="541" y="257"/>
                      <a:pt x="416" y="142"/>
                      <a:pt x="288" y="32"/>
                    </a:cubicBezTo>
                    <a:cubicBezTo>
                      <a:pt x="253" y="0"/>
                      <a:pt x="191" y="8"/>
                      <a:pt x="174" y="0"/>
                    </a:cubicBezTo>
                    <a:cubicBezTo>
                      <a:pt x="59" y="0"/>
                      <a:pt x="0" y="112"/>
                      <a:pt x="39" y="195"/>
                    </a:cubicBezTo>
                    <a:cubicBezTo>
                      <a:pt x="128" y="382"/>
                      <a:pt x="271" y="527"/>
                      <a:pt x="469" y="6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3557475" y="2779475"/>
                <a:ext cx="16225" cy="19175"/>
              </a:xfrm>
              <a:custGeom>
                <a:avLst/>
                <a:gdLst/>
                <a:ahLst/>
                <a:cxnLst/>
                <a:rect l="l" t="t" r="r" b="b"/>
                <a:pathLst>
                  <a:path w="649" h="767" extrusionOk="0">
                    <a:moveTo>
                      <a:pt x="337" y="610"/>
                    </a:moveTo>
                    <a:cubicBezTo>
                      <a:pt x="431" y="683"/>
                      <a:pt x="527" y="766"/>
                      <a:pt x="649" y="655"/>
                    </a:cubicBezTo>
                    <a:cubicBezTo>
                      <a:pt x="517" y="330"/>
                      <a:pt x="444" y="257"/>
                      <a:pt x="15" y="1"/>
                    </a:cubicBezTo>
                    <a:cubicBezTo>
                      <a:pt x="1" y="288"/>
                      <a:pt x="46" y="375"/>
                      <a:pt x="337" y="6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3611525" y="2756775"/>
                <a:ext cx="12000" cy="10175"/>
              </a:xfrm>
              <a:custGeom>
                <a:avLst/>
                <a:gdLst/>
                <a:ahLst/>
                <a:cxnLst/>
                <a:rect l="l" t="t" r="r" b="b"/>
                <a:pathLst>
                  <a:path w="480" h="407" extrusionOk="0">
                    <a:moveTo>
                      <a:pt x="178" y="382"/>
                    </a:moveTo>
                    <a:cubicBezTo>
                      <a:pt x="250" y="406"/>
                      <a:pt x="337" y="392"/>
                      <a:pt x="417" y="382"/>
                    </a:cubicBezTo>
                    <a:cubicBezTo>
                      <a:pt x="441" y="382"/>
                      <a:pt x="455" y="333"/>
                      <a:pt x="476" y="306"/>
                    </a:cubicBezTo>
                    <a:cubicBezTo>
                      <a:pt x="476" y="292"/>
                      <a:pt x="479" y="274"/>
                      <a:pt x="472" y="257"/>
                    </a:cubicBezTo>
                    <a:cubicBezTo>
                      <a:pt x="431" y="98"/>
                      <a:pt x="220" y="1"/>
                      <a:pt x="63" y="77"/>
                    </a:cubicBezTo>
                    <a:cubicBezTo>
                      <a:pt x="39" y="87"/>
                      <a:pt x="18" y="125"/>
                      <a:pt x="15" y="157"/>
                    </a:cubicBezTo>
                    <a:cubicBezTo>
                      <a:pt x="1" y="274"/>
                      <a:pt x="77" y="347"/>
                      <a:pt x="178" y="3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594650" y="2761975"/>
                <a:ext cx="10850" cy="11200"/>
              </a:xfrm>
              <a:custGeom>
                <a:avLst/>
                <a:gdLst/>
                <a:ahLst/>
                <a:cxnLst/>
                <a:rect l="l" t="t" r="r" b="b"/>
                <a:pathLst>
                  <a:path w="434" h="448" extrusionOk="0">
                    <a:moveTo>
                      <a:pt x="433" y="378"/>
                    </a:moveTo>
                    <a:cubicBezTo>
                      <a:pt x="433" y="306"/>
                      <a:pt x="402" y="219"/>
                      <a:pt x="354" y="167"/>
                    </a:cubicBezTo>
                    <a:cubicBezTo>
                      <a:pt x="292" y="98"/>
                      <a:pt x="194" y="56"/>
                      <a:pt x="111" y="0"/>
                    </a:cubicBezTo>
                    <a:cubicBezTo>
                      <a:pt x="1" y="160"/>
                      <a:pt x="56" y="267"/>
                      <a:pt x="170" y="361"/>
                    </a:cubicBezTo>
                    <a:cubicBezTo>
                      <a:pt x="267" y="437"/>
                      <a:pt x="433" y="448"/>
                      <a:pt x="433" y="3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3572550" y="2876750"/>
                <a:ext cx="19625" cy="21675"/>
              </a:xfrm>
              <a:custGeom>
                <a:avLst/>
                <a:gdLst/>
                <a:ahLst/>
                <a:cxnLst/>
                <a:rect l="l" t="t" r="r" b="b"/>
                <a:pathLst>
                  <a:path w="785" h="867" extrusionOk="0">
                    <a:moveTo>
                      <a:pt x="282" y="805"/>
                    </a:moveTo>
                    <a:cubicBezTo>
                      <a:pt x="264" y="721"/>
                      <a:pt x="247" y="642"/>
                      <a:pt x="233" y="562"/>
                    </a:cubicBezTo>
                    <a:cubicBezTo>
                      <a:pt x="233" y="552"/>
                      <a:pt x="250" y="534"/>
                      <a:pt x="257" y="520"/>
                    </a:cubicBezTo>
                    <a:cubicBezTo>
                      <a:pt x="621" y="517"/>
                      <a:pt x="621" y="517"/>
                      <a:pt x="784" y="365"/>
                    </a:cubicBezTo>
                    <a:cubicBezTo>
                      <a:pt x="628" y="226"/>
                      <a:pt x="323" y="49"/>
                      <a:pt x="184" y="18"/>
                    </a:cubicBezTo>
                    <a:cubicBezTo>
                      <a:pt x="105" y="0"/>
                      <a:pt x="1" y="80"/>
                      <a:pt x="12" y="160"/>
                    </a:cubicBezTo>
                    <a:cubicBezTo>
                      <a:pt x="32" y="357"/>
                      <a:pt x="49" y="555"/>
                      <a:pt x="91" y="749"/>
                    </a:cubicBezTo>
                    <a:cubicBezTo>
                      <a:pt x="111" y="849"/>
                      <a:pt x="199" y="867"/>
                      <a:pt x="282" y="80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3589025" y="2848075"/>
                <a:ext cx="25725" cy="10500"/>
              </a:xfrm>
              <a:custGeom>
                <a:avLst/>
                <a:gdLst/>
                <a:ahLst/>
                <a:cxnLst/>
                <a:rect l="l" t="t" r="r" b="b"/>
                <a:pathLst>
                  <a:path w="1029" h="420" extrusionOk="0">
                    <a:moveTo>
                      <a:pt x="114" y="313"/>
                    </a:moveTo>
                    <a:cubicBezTo>
                      <a:pt x="371" y="354"/>
                      <a:pt x="627" y="396"/>
                      <a:pt x="883" y="417"/>
                    </a:cubicBezTo>
                    <a:cubicBezTo>
                      <a:pt x="928" y="420"/>
                      <a:pt x="1011" y="343"/>
                      <a:pt x="1019" y="295"/>
                    </a:cubicBezTo>
                    <a:cubicBezTo>
                      <a:pt x="1029" y="244"/>
                      <a:pt x="977" y="150"/>
                      <a:pt x="932" y="135"/>
                    </a:cubicBezTo>
                    <a:cubicBezTo>
                      <a:pt x="735" y="77"/>
                      <a:pt x="527" y="42"/>
                      <a:pt x="330" y="1"/>
                    </a:cubicBezTo>
                    <a:cubicBezTo>
                      <a:pt x="236" y="18"/>
                      <a:pt x="149" y="28"/>
                      <a:pt x="69" y="52"/>
                    </a:cubicBezTo>
                    <a:cubicBezTo>
                      <a:pt x="39" y="60"/>
                      <a:pt x="0" y="94"/>
                      <a:pt x="0" y="119"/>
                    </a:cubicBezTo>
                    <a:cubicBezTo>
                      <a:pt x="0" y="164"/>
                      <a:pt x="14" y="212"/>
                      <a:pt x="39" y="250"/>
                    </a:cubicBezTo>
                    <a:cubicBezTo>
                      <a:pt x="52" y="278"/>
                      <a:pt x="87" y="309"/>
                      <a:pt x="114"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3584950" y="2862975"/>
                <a:ext cx="20650" cy="11125"/>
              </a:xfrm>
              <a:custGeom>
                <a:avLst/>
                <a:gdLst/>
                <a:ahLst/>
                <a:cxnLst/>
                <a:rect l="l" t="t" r="r" b="b"/>
                <a:pathLst>
                  <a:path w="826" h="445" extrusionOk="0">
                    <a:moveTo>
                      <a:pt x="83" y="288"/>
                    </a:moveTo>
                    <a:cubicBezTo>
                      <a:pt x="236" y="364"/>
                      <a:pt x="405" y="406"/>
                      <a:pt x="520" y="444"/>
                    </a:cubicBezTo>
                    <a:cubicBezTo>
                      <a:pt x="610" y="433"/>
                      <a:pt x="651" y="444"/>
                      <a:pt x="676" y="427"/>
                    </a:cubicBezTo>
                    <a:cubicBezTo>
                      <a:pt x="731" y="392"/>
                      <a:pt x="811" y="350"/>
                      <a:pt x="818" y="305"/>
                    </a:cubicBezTo>
                    <a:cubicBezTo>
                      <a:pt x="825" y="257"/>
                      <a:pt x="770" y="167"/>
                      <a:pt x="721" y="150"/>
                    </a:cubicBezTo>
                    <a:cubicBezTo>
                      <a:pt x="544" y="91"/>
                      <a:pt x="357" y="46"/>
                      <a:pt x="170" y="11"/>
                    </a:cubicBezTo>
                    <a:cubicBezTo>
                      <a:pt x="118" y="1"/>
                      <a:pt x="0" y="59"/>
                      <a:pt x="4" y="80"/>
                    </a:cubicBezTo>
                    <a:cubicBezTo>
                      <a:pt x="10" y="153"/>
                      <a:pt x="31" y="260"/>
                      <a:pt x="83" y="2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3599225" y="2832225"/>
                <a:ext cx="24050" cy="11725"/>
              </a:xfrm>
              <a:custGeom>
                <a:avLst/>
                <a:gdLst/>
                <a:ahLst/>
                <a:cxnLst/>
                <a:rect l="l" t="t" r="r" b="b"/>
                <a:pathLst>
                  <a:path w="962" h="469" extrusionOk="0">
                    <a:moveTo>
                      <a:pt x="961" y="337"/>
                    </a:moveTo>
                    <a:cubicBezTo>
                      <a:pt x="628" y="94"/>
                      <a:pt x="351" y="0"/>
                      <a:pt x="1" y="63"/>
                    </a:cubicBezTo>
                    <a:cubicBezTo>
                      <a:pt x="208" y="406"/>
                      <a:pt x="403" y="468"/>
                      <a:pt x="961" y="3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3555050" y="2923000"/>
                <a:ext cx="16750" cy="11375"/>
              </a:xfrm>
              <a:custGeom>
                <a:avLst/>
                <a:gdLst/>
                <a:ahLst/>
                <a:cxnLst/>
                <a:rect l="l" t="t" r="r" b="b"/>
                <a:pathLst>
                  <a:path w="670" h="455" extrusionOk="0">
                    <a:moveTo>
                      <a:pt x="365" y="448"/>
                    </a:moveTo>
                    <a:cubicBezTo>
                      <a:pt x="462" y="448"/>
                      <a:pt x="483" y="455"/>
                      <a:pt x="496" y="448"/>
                    </a:cubicBezTo>
                    <a:cubicBezTo>
                      <a:pt x="555" y="416"/>
                      <a:pt x="642" y="392"/>
                      <a:pt x="656" y="351"/>
                    </a:cubicBezTo>
                    <a:cubicBezTo>
                      <a:pt x="670" y="303"/>
                      <a:pt x="635" y="209"/>
                      <a:pt x="590" y="181"/>
                    </a:cubicBezTo>
                    <a:cubicBezTo>
                      <a:pt x="472" y="111"/>
                      <a:pt x="341" y="53"/>
                      <a:pt x="208" y="15"/>
                    </a:cubicBezTo>
                    <a:cubicBezTo>
                      <a:pt x="157" y="1"/>
                      <a:pt x="60" y="32"/>
                      <a:pt x="35" y="70"/>
                    </a:cubicBezTo>
                    <a:cubicBezTo>
                      <a:pt x="5" y="119"/>
                      <a:pt x="1" y="229"/>
                      <a:pt x="35" y="257"/>
                    </a:cubicBezTo>
                    <a:cubicBezTo>
                      <a:pt x="157" y="344"/>
                      <a:pt x="296" y="406"/>
                      <a:pt x="365"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606250" y="2820900"/>
                <a:ext cx="27300" cy="8225"/>
              </a:xfrm>
              <a:custGeom>
                <a:avLst/>
                <a:gdLst/>
                <a:ahLst/>
                <a:cxnLst/>
                <a:rect l="l" t="t" r="r" b="b"/>
                <a:pathLst>
                  <a:path w="1092" h="329" extrusionOk="0">
                    <a:moveTo>
                      <a:pt x="1" y="117"/>
                    </a:moveTo>
                    <a:cubicBezTo>
                      <a:pt x="264" y="301"/>
                      <a:pt x="333" y="329"/>
                      <a:pt x="604" y="301"/>
                    </a:cubicBezTo>
                    <a:cubicBezTo>
                      <a:pt x="767" y="287"/>
                      <a:pt x="930" y="256"/>
                      <a:pt x="1092" y="229"/>
                    </a:cubicBezTo>
                    <a:cubicBezTo>
                      <a:pt x="735" y="31"/>
                      <a:pt x="437" y="0"/>
                      <a:pt x="1" y="1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3560075" y="2903175"/>
                <a:ext cx="13450" cy="10925"/>
              </a:xfrm>
              <a:custGeom>
                <a:avLst/>
                <a:gdLst/>
                <a:ahLst/>
                <a:cxnLst/>
                <a:rect l="l" t="t" r="r" b="b"/>
                <a:pathLst>
                  <a:path w="538" h="437" extrusionOk="0">
                    <a:moveTo>
                      <a:pt x="538" y="357"/>
                    </a:moveTo>
                    <a:cubicBezTo>
                      <a:pt x="458" y="122"/>
                      <a:pt x="327" y="0"/>
                      <a:pt x="136" y="4"/>
                    </a:cubicBezTo>
                    <a:cubicBezTo>
                      <a:pt x="98" y="4"/>
                      <a:pt x="42" y="49"/>
                      <a:pt x="22" y="87"/>
                    </a:cubicBezTo>
                    <a:cubicBezTo>
                      <a:pt x="4" y="128"/>
                      <a:pt x="1" y="191"/>
                      <a:pt x="22" y="229"/>
                    </a:cubicBezTo>
                    <a:cubicBezTo>
                      <a:pt x="126" y="402"/>
                      <a:pt x="271" y="437"/>
                      <a:pt x="538" y="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3554875" y="2942500"/>
                <a:ext cx="8425" cy="7025"/>
              </a:xfrm>
              <a:custGeom>
                <a:avLst/>
                <a:gdLst/>
                <a:ahLst/>
                <a:cxnLst/>
                <a:rect l="l" t="t" r="r" b="b"/>
                <a:pathLst>
                  <a:path w="337" h="281" extrusionOk="0">
                    <a:moveTo>
                      <a:pt x="337" y="163"/>
                    </a:moveTo>
                    <a:cubicBezTo>
                      <a:pt x="303" y="118"/>
                      <a:pt x="274" y="56"/>
                      <a:pt x="223" y="28"/>
                    </a:cubicBezTo>
                    <a:cubicBezTo>
                      <a:pt x="174" y="1"/>
                      <a:pt x="102" y="1"/>
                      <a:pt x="39" y="1"/>
                    </a:cubicBezTo>
                    <a:cubicBezTo>
                      <a:pt x="25" y="4"/>
                      <a:pt x="1" y="56"/>
                      <a:pt x="1" y="84"/>
                    </a:cubicBezTo>
                    <a:cubicBezTo>
                      <a:pt x="12" y="212"/>
                      <a:pt x="116" y="281"/>
                      <a:pt x="250" y="243"/>
                    </a:cubicBezTo>
                    <a:cubicBezTo>
                      <a:pt x="278" y="236"/>
                      <a:pt x="295" y="204"/>
                      <a:pt x="337" y="1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2"/>
            <p:cNvGrpSpPr/>
            <p:nvPr/>
          </p:nvGrpSpPr>
          <p:grpSpPr>
            <a:xfrm rot="-132709" flipH="1">
              <a:off x="2105638" y="2757839"/>
              <a:ext cx="727154" cy="135877"/>
              <a:chOff x="6193855" y="3228467"/>
              <a:chExt cx="608757" cy="113753"/>
            </a:xfrm>
          </p:grpSpPr>
          <p:sp>
            <p:nvSpPr>
              <p:cNvPr id="609" name="Google Shape;609;p32"/>
              <p:cNvSpPr/>
              <p:nvPr/>
            </p:nvSpPr>
            <p:spPr>
              <a:xfrm>
                <a:off x="6193855" y="3308404"/>
                <a:ext cx="608757" cy="33816"/>
              </a:xfrm>
              <a:custGeom>
                <a:avLst/>
                <a:gdLst/>
                <a:ahLst/>
                <a:cxnLst/>
                <a:rect l="l" t="t" r="r" b="b"/>
                <a:pathLst>
                  <a:path w="8350" h="387" extrusionOk="0">
                    <a:moveTo>
                      <a:pt x="95" y="1"/>
                    </a:moveTo>
                    <a:cubicBezTo>
                      <a:pt x="0" y="1"/>
                      <a:pt x="3" y="155"/>
                      <a:pt x="104" y="164"/>
                    </a:cubicBezTo>
                    <a:cubicBezTo>
                      <a:pt x="1100" y="262"/>
                      <a:pt x="2100" y="282"/>
                      <a:pt x="3102" y="282"/>
                    </a:cubicBezTo>
                    <a:cubicBezTo>
                      <a:pt x="3825" y="282"/>
                      <a:pt x="4549" y="271"/>
                      <a:pt x="5272" y="271"/>
                    </a:cubicBezTo>
                    <a:cubicBezTo>
                      <a:pt x="6266" y="271"/>
                      <a:pt x="7258" y="291"/>
                      <a:pt x="8246" y="386"/>
                    </a:cubicBezTo>
                    <a:cubicBezTo>
                      <a:pt x="8249" y="387"/>
                      <a:pt x="8252" y="387"/>
                      <a:pt x="8255" y="387"/>
                    </a:cubicBezTo>
                    <a:cubicBezTo>
                      <a:pt x="8350" y="387"/>
                      <a:pt x="8347" y="233"/>
                      <a:pt x="8246" y="223"/>
                    </a:cubicBezTo>
                    <a:cubicBezTo>
                      <a:pt x="7248" y="127"/>
                      <a:pt x="6246" y="107"/>
                      <a:pt x="5242" y="107"/>
                    </a:cubicBezTo>
                    <a:cubicBezTo>
                      <a:pt x="4531" y="107"/>
                      <a:pt x="3819" y="117"/>
                      <a:pt x="3108" y="117"/>
                    </a:cubicBezTo>
                    <a:cubicBezTo>
                      <a:pt x="2104" y="117"/>
                      <a:pt x="1102" y="98"/>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95830" y="3228467"/>
                <a:ext cx="364962" cy="24729"/>
              </a:xfrm>
              <a:custGeom>
                <a:avLst/>
                <a:gdLst/>
                <a:ahLst/>
                <a:cxnLst/>
                <a:rect l="l" t="t" r="r" b="b"/>
                <a:pathLst>
                  <a:path w="5006" h="283" extrusionOk="0">
                    <a:moveTo>
                      <a:pt x="95" y="1"/>
                    </a:moveTo>
                    <a:cubicBezTo>
                      <a:pt x="0" y="1"/>
                      <a:pt x="3" y="154"/>
                      <a:pt x="104" y="164"/>
                    </a:cubicBezTo>
                    <a:cubicBezTo>
                      <a:pt x="667" y="216"/>
                      <a:pt x="1231" y="227"/>
                      <a:pt x="1797" y="227"/>
                    </a:cubicBezTo>
                    <a:cubicBezTo>
                      <a:pt x="2267" y="227"/>
                      <a:pt x="2737" y="219"/>
                      <a:pt x="3207" y="219"/>
                    </a:cubicBezTo>
                    <a:cubicBezTo>
                      <a:pt x="3773" y="219"/>
                      <a:pt x="4338" y="231"/>
                      <a:pt x="4902" y="282"/>
                    </a:cubicBezTo>
                    <a:cubicBezTo>
                      <a:pt x="4905" y="283"/>
                      <a:pt x="4908" y="283"/>
                      <a:pt x="4911" y="283"/>
                    </a:cubicBezTo>
                    <a:cubicBezTo>
                      <a:pt x="5006" y="283"/>
                      <a:pt x="5003" y="129"/>
                      <a:pt x="4902" y="119"/>
                    </a:cubicBezTo>
                    <a:cubicBezTo>
                      <a:pt x="4338" y="68"/>
                      <a:pt x="3773" y="56"/>
                      <a:pt x="3207" y="56"/>
                    </a:cubicBezTo>
                    <a:cubicBezTo>
                      <a:pt x="2737" y="56"/>
                      <a:pt x="2267" y="64"/>
                      <a:pt x="1797" y="64"/>
                    </a:cubicBezTo>
                    <a:cubicBezTo>
                      <a:pt x="1231" y="64"/>
                      <a:pt x="667" y="53"/>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32"/>
          <p:cNvSpPr/>
          <p:nvPr/>
        </p:nvSpPr>
        <p:spPr>
          <a:xfrm>
            <a:off x="6200727" y="320229"/>
            <a:ext cx="405390" cy="446013"/>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rot="960422">
            <a:off x="8258672" y="1143762"/>
            <a:ext cx="405413" cy="486574"/>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6;p29"/>
          <p:cNvSpPr txBox="1">
            <a:spLocks/>
          </p:cNvSpPr>
          <p:nvPr/>
        </p:nvSpPr>
        <p:spPr>
          <a:xfrm>
            <a:off x="1975252" y="-31534"/>
            <a:ext cx="5289334"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TỔ CHỨC ỨNG DỤNG</a:t>
            </a:r>
            <a:endParaRPr lang="en-US" sz="3600">
              <a:solidFill>
                <a:schemeClr val="bg2">
                  <a:lumMod val="75000"/>
                </a:schemeClr>
              </a:solidFill>
              <a:latin typeface="+mj-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395" y="1309255"/>
            <a:ext cx="7388577" cy="34917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6"/>
        <p:cNvGrpSpPr/>
        <p:nvPr/>
      </p:nvGrpSpPr>
      <p:grpSpPr>
        <a:xfrm>
          <a:off x="0" y="0"/>
          <a:ext cx="0" cy="0"/>
          <a:chOff x="0" y="0"/>
          <a:chExt cx="0" cy="0"/>
        </a:xfrm>
      </p:grpSpPr>
      <p:grpSp>
        <p:nvGrpSpPr>
          <p:cNvPr id="619" name="Google Shape;619;p33"/>
          <p:cNvGrpSpPr/>
          <p:nvPr/>
        </p:nvGrpSpPr>
        <p:grpSpPr>
          <a:xfrm>
            <a:off x="7202435" y="1394320"/>
            <a:ext cx="3033408" cy="2480373"/>
            <a:chOff x="6090915" y="1487839"/>
            <a:chExt cx="3033408" cy="2480373"/>
          </a:xfrm>
        </p:grpSpPr>
        <p:grpSp>
          <p:nvGrpSpPr>
            <p:cNvPr id="620" name="Google Shape;620;p33"/>
            <p:cNvGrpSpPr/>
            <p:nvPr/>
          </p:nvGrpSpPr>
          <p:grpSpPr>
            <a:xfrm>
              <a:off x="6749502" y="2208845"/>
              <a:ext cx="2374821" cy="1759367"/>
              <a:chOff x="6749502" y="2208845"/>
              <a:chExt cx="2374821" cy="1759367"/>
            </a:xfrm>
          </p:grpSpPr>
          <p:sp>
            <p:nvSpPr>
              <p:cNvPr id="621" name="Google Shape;621;p33"/>
              <p:cNvSpPr/>
              <p:nvPr/>
            </p:nvSpPr>
            <p:spPr>
              <a:xfrm>
                <a:off x="6813788" y="2246274"/>
                <a:ext cx="631126" cy="65099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33"/>
              <p:cNvGrpSpPr/>
              <p:nvPr/>
            </p:nvGrpSpPr>
            <p:grpSpPr>
              <a:xfrm>
                <a:off x="6749502" y="2208845"/>
                <a:ext cx="759700" cy="725803"/>
                <a:chOff x="4279125" y="2463925"/>
                <a:chExt cx="543225" cy="518950"/>
              </a:xfrm>
            </p:grpSpPr>
            <p:sp>
              <p:nvSpPr>
                <p:cNvPr id="623" name="Google Shape;623;p33"/>
                <p:cNvSpPr/>
                <p:nvPr/>
              </p:nvSpPr>
              <p:spPr>
                <a:xfrm>
                  <a:off x="4279125" y="2463925"/>
                  <a:ext cx="543225" cy="518950"/>
                </a:xfrm>
                <a:custGeom>
                  <a:avLst/>
                  <a:gdLst/>
                  <a:ahLst/>
                  <a:cxnLst/>
                  <a:rect l="l" t="t" r="r" b="b"/>
                  <a:pathLst>
                    <a:path w="21729" h="20758" extrusionOk="0">
                      <a:moveTo>
                        <a:pt x="4602" y="18661"/>
                      </a:moveTo>
                      <a:cubicBezTo>
                        <a:pt x="6126" y="19726"/>
                        <a:pt x="7848" y="20324"/>
                        <a:pt x="9692" y="20623"/>
                      </a:cubicBezTo>
                      <a:cubicBezTo>
                        <a:pt x="9813" y="20640"/>
                        <a:pt x="9934" y="20661"/>
                        <a:pt x="10055" y="20665"/>
                      </a:cubicBezTo>
                      <a:cubicBezTo>
                        <a:pt x="11091" y="20699"/>
                        <a:pt x="12131" y="20758"/>
                        <a:pt x="13160" y="20567"/>
                      </a:cubicBezTo>
                      <a:cubicBezTo>
                        <a:pt x="13814" y="20446"/>
                        <a:pt x="14466" y="20311"/>
                        <a:pt x="15107" y="20131"/>
                      </a:cubicBezTo>
                      <a:cubicBezTo>
                        <a:pt x="15609" y="19992"/>
                        <a:pt x="16095" y="19781"/>
                        <a:pt x="16583" y="19594"/>
                      </a:cubicBezTo>
                      <a:cubicBezTo>
                        <a:pt x="16732" y="19539"/>
                        <a:pt x="16870" y="19469"/>
                        <a:pt x="17013" y="19400"/>
                      </a:cubicBezTo>
                      <a:cubicBezTo>
                        <a:pt x="17553" y="19144"/>
                        <a:pt x="17996" y="18752"/>
                        <a:pt x="18478" y="18416"/>
                      </a:cubicBezTo>
                      <a:cubicBezTo>
                        <a:pt x="19947" y="17383"/>
                        <a:pt x="20720" y="15931"/>
                        <a:pt x="21170" y="14292"/>
                      </a:cubicBezTo>
                      <a:cubicBezTo>
                        <a:pt x="21330" y="13704"/>
                        <a:pt x="21413" y="13097"/>
                        <a:pt x="21530" y="12501"/>
                      </a:cubicBezTo>
                      <a:cubicBezTo>
                        <a:pt x="21569" y="12300"/>
                        <a:pt x="21614" y="12103"/>
                        <a:pt x="21642" y="11902"/>
                      </a:cubicBezTo>
                      <a:cubicBezTo>
                        <a:pt x="21721" y="11348"/>
                        <a:pt x="21725" y="10790"/>
                        <a:pt x="21725" y="10232"/>
                      </a:cubicBezTo>
                      <a:cubicBezTo>
                        <a:pt x="21728" y="9854"/>
                        <a:pt x="21659" y="9498"/>
                        <a:pt x="21538" y="9137"/>
                      </a:cubicBezTo>
                      <a:cubicBezTo>
                        <a:pt x="21430" y="8818"/>
                        <a:pt x="21337" y="8489"/>
                        <a:pt x="21284" y="8156"/>
                      </a:cubicBezTo>
                      <a:cubicBezTo>
                        <a:pt x="21185" y="7553"/>
                        <a:pt x="21007" y="6971"/>
                        <a:pt x="20785" y="6403"/>
                      </a:cubicBezTo>
                      <a:cubicBezTo>
                        <a:pt x="20633" y="6018"/>
                        <a:pt x="20415" y="5672"/>
                        <a:pt x="20096" y="5395"/>
                      </a:cubicBezTo>
                      <a:cubicBezTo>
                        <a:pt x="19979" y="5294"/>
                        <a:pt x="19850" y="5180"/>
                        <a:pt x="19677" y="5270"/>
                      </a:cubicBezTo>
                      <a:cubicBezTo>
                        <a:pt x="19556" y="5329"/>
                        <a:pt x="19576" y="5544"/>
                        <a:pt x="19746" y="5717"/>
                      </a:cubicBezTo>
                      <a:cubicBezTo>
                        <a:pt x="20162" y="6133"/>
                        <a:pt x="20387" y="6639"/>
                        <a:pt x="20529" y="7197"/>
                      </a:cubicBezTo>
                      <a:cubicBezTo>
                        <a:pt x="20193" y="7581"/>
                        <a:pt x="20193" y="8059"/>
                        <a:pt x="20155" y="8527"/>
                      </a:cubicBezTo>
                      <a:cubicBezTo>
                        <a:pt x="20148" y="8638"/>
                        <a:pt x="20187" y="8759"/>
                        <a:pt x="20366" y="8791"/>
                      </a:cubicBezTo>
                      <a:cubicBezTo>
                        <a:pt x="20651" y="8575"/>
                        <a:pt x="20505" y="8205"/>
                        <a:pt x="20681" y="7859"/>
                      </a:cubicBezTo>
                      <a:cubicBezTo>
                        <a:pt x="20817" y="8288"/>
                        <a:pt x="20859" y="8649"/>
                        <a:pt x="20935" y="9015"/>
                      </a:cubicBezTo>
                      <a:cubicBezTo>
                        <a:pt x="20640" y="9175"/>
                        <a:pt x="20339" y="9261"/>
                        <a:pt x="20027" y="9303"/>
                      </a:cubicBezTo>
                      <a:cubicBezTo>
                        <a:pt x="19698" y="9345"/>
                        <a:pt x="19400" y="9293"/>
                        <a:pt x="19171" y="9026"/>
                      </a:cubicBezTo>
                      <a:cubicBezTo>
                        <a:pt x="19095" y="8940"/>
                        <a:pt x="18988" y="8870"/>
                        <a:pt x="18919" y="8807"/>
                      </a:cubicBezTo>
                      <a:cubicBezTo>
                        <a:pt x="18911" y="8721"/>
                        <a:pt x="18901" y="8669"/>
                        <a:pt x="18908" y="8620"/>
                      </a:cubicBezTo>
                      <a:cubicBezTo>
                        <a:pt x="18984" y="7948"/>
                        <a:pt x="19064" y="7277"/>
                        <a:pt x="19136" y="6604"/>
                      </a:cubicBezTo>
                      <a:cubicBezTo>
                        <a:pt x="19154" y="6455"/>
                        <a:pt x="19157" y="6299"/>
                        <a:pt x="19143" y="6151"/>
                      </a:cubicBezTo>
                      <a:cubicBezTo>
                        <a:pt x="19140" y="6098"/>
                        <a:pt x="19074" y="6053"/>
                        <a:pt x="19036" y="6005"/>
                      </a:cubicBezTo>
                      <a:cubicBezTo>
                        <a:pt x="18953" y="6053"/>
                        <a:pt x="18894" y="6088"/>
                        <a:pt x="18831" y="6126"/>
                      </a:cubicBezTo>
                      <a:cubicBezTo>
                        <a:pt x="18707" y="5977"/>
                        <a:pt x="18839" y="5724"/>
                        <a:pt x="18575" y="5593"/>
                      </a:cubicBezTo>
                      <a:cubicBezTo>
                        <a:pt x="18499" y="5939"/>
                        <a:pt x="18426" y="6268"/>
                        <a:pt x="18353" y="6597"/>
                      </a:cubicBezTo>
                      <a:cubicBezTo>
                        <a:pt x="18253" y="7061"/>
                        <a:pt x="18156" y="7523"/>
                        <a:pt x="18052" y="7987"/>
                      </a:cubicBezTo>
                      <a:cubicBezTo>
                        <a:pt x="18038" y="8056"/>
                        <a:pt x="17986" y="8111"/>
                        <a:pt x="17903" y="8073"/>
                      </a:cubicBezTo>
                      <a:cubicBezTo>
                        <a:pt x="17865" y="8056"/>
                        <a:pt x="17823" y="8001"/>
                        <a:pt x="17823" y="7963"/>
                      </a:cubicBezTo>
                      <a:cubicBezTo>
                        <a:pt x="17817" y="7862"/>
                        <a:pt x="17830" y="7761"/>
                        <a:pt x="17844" y="7661"/>
                      </a:cubicBezTo>
                      <a:cubicBezTo>
                        <a:pt x="17937" y="7075"/>
                        <a:pt x="18035" y="6490"/>
                        <a:pt x="18124" y="5904"/>
                      </a:cubicBezTo>
                      <a:cubicBezTo>
                        <a:pt x="18149" y="5741"/>
                        <a:pt x="18153" y="5572"/>
                        <a:pt x="18153" y="5402"/>
                      </a:cubicBezTo>
                      <a:cubicBezTo>
                        <a:pt x="18153" y="5364"/>
                        <a:pt x="18100" y="5294"/>
                        <a:pt x="18073" y="5294"/>
                      </a:cubicBezTo>
                      <a:cubicBezTo>
                        <a:pt x="18011" y="5291"/>
                        <a:pt x="17910" y="5308"/>
                        <a:pt x="17892" y="5343"/>
                      </a:cubicBezTo>
                      <a:cubicBezTo>
                        <a:pt x="17823" y="5499"/>
                        <a:pt x="17775" y="5658"/>
                        <a:pt x="17734" y="5821"/>
                      </a:cubicBezTo>
                      <a:cubicBezTo>
                        <a:pt x="17695" y="5970"/>
                        <a:pt x="17685" y="6122"/>
                        <a:pt x="17650" y="6271"/>
                      </a:cubicBezTo>
                      <a:cubicBezTo>
                        <a:pt x="17619" y="6400"/>
                        <a:pt x="17654" y="6549"/>
                        <a:pt x="17532" y="6715"/>
                      </a:cubicBezTo>
                      <a:cubicBezTo>
                        <a:pt x="17463" y="6255"/>
                        <a:pt x="17508" y="5849"/>
                        <a:pt x="17532" y="5447"/>
                      </a:cubicBezTo>
                      <a:cubicBezTo>
                        <a:pt x="17547" y="5222"/>
                        <a:pt x="17622" y="5166"/>
                        <a:pt x="17865" y="5139"/>
                      </a:cubicBezTo>
                      <a:cubicBezTo>
                        <a:pt x="18249" y="5097"/>
                        <a:pt x="18631" y="5055"/>
                        <a:pt x="19015" y="5014"/>
                      </a:cubicBezTo>
                      <a:cubicBezTo>
                        <a:pt x="19050" y="5011"/>
                        <a:pt x="19085" y="5020"/>
                        <a:pt x="19098" y="5024"/>
                      </a:cubicBezTo>
                      <a:cubicBezTo>
                        <a:pt x="19234" y="5097"/>
                        <a:pt x="19348" y="5163"/>
                        <a:pt x="19487" y="5239"/>
                      </a:cubicBezTo>
                      <a:cubicBezTo>
                        <a:pt x="19590" y="4931"/>
                        <a:pt x="19448" y="4709"/>
                        <a:pt x="19299" y="4508"/>
                      </a:cubicBezTo>
                      <a:cubicBezTo>
                        <a:pt x="19018" y="4141"/>
                        <a:pt x="18759" y="3760"/>
                        <a:pt x="18399" y="3451"/>
                      </a:cubicBezTo>
                      <a:cubicBezTo>
                        <a:pt x="18108" y="3209"/>
                        <a:pt x="17841" y="2935"/>
                        <a:pt x="17595" y="2647"/>
                      </a:cubicBezTo>
                      <a:cubicBezTo>
                        <a:pt x="17241" y="2231"/>
                        <a:pt x="16791" y="1944"/>
                        <a:pt x="16295" y="1718"/>
                      </a:cubicBezTo>
                      <a:cubicBezTo>
                        <a:pt x="15582" y="1393"/>
                        <a:pt x="14840" y="1123"/>
                        <a:pt x="14081" y="908"/>
                      </a:cubicBezTo>
                      <a:cubicBezTo>
                        <a:pt x="13592" y="770"/>
                        <a:pt x="13108" y="621"/>
                        <a:pt x="12615" y="492"/>
                      </a:cubicBezTo>
                      <a:cubicBezTo>
                        <a:pt x="12279" y="405"/>
                        <a:pt x="11929" y="346"/>
                        <a:pt x="11587" y="284"/>
                      </a:cubicBezTo>
                      <a:cubicBezTo>
                        <a:pt x="11365" y="242"/>
                        <a:pt x="11136" y="208"/>
                        <a:pt x="10911" y="177"/>
                      </a:cubicBezTo>
                      <a:cubicBezTo>
                        <a:pt x="10464" y="114"/>
                        <a:pt x="10028" y="0"/>
                        <a:pt x="9567" y="45"/>
                      </a:cubicBezTo>
                      <a:cubicBezTo>
                        <a:pt x="9345" y="66"/>
                        <a:pt x="9113" y="28"/>
                        <a:pt x="8888" y="18"/>
                      </a:cubicBezTo>
                      <a:cubicBezTo>
                        <a:pt x="8818" y="14"/>
                        <a:pt x="8749" y="18"/>
                        <a:pt x="8680" y="24"/>
                      </a:cubicBezTo>
                      <a:cubicBezTo>
                        <a:pt x="7512" y="153"/>
                        <a:pt x="6434" y="554"/>
                        <a:pt x="5381" y="1026"/>
                      </a:cubicBezTo>
                      <a:cubicBezTo>
                        <a:pt x="5288" y="1067"/>
                        <a:pt x="5198" y="1130"/>
                        <a:pt x="5115" y="1192"/>
                      </a:cubicBezTo>
                      <a:cubicBezTo>
                        <a:pt x="4661" y="1539"/>
                        <a:pt x="4203" y="1878"/>
                        <a:pt x="3759" y="2238"/>
                      </a:cubicBezTo>
                      <a:cubicBezTo>
                        <a:pt x="2578" y="3191"/>
                        <a:pt x="1701" y="4363"/>
                        <a:pt x="1130" y="5738"/>
                      </a:cubicBezTo>
                      <a:cubicBezTo>
                        <a:pt x="828" y="6458"/>
                        <a:pt x="554" y="7190"/>
                        <a:pt x="378" y="7952"/>
                      </a:cubicBezTo>
                      <a:cubicBezTo>
                        <a:pt x="14" y="9504"/>
                        <a:pt x="1" y="11039"/>
                        <a:pt x="638" y="12536"/>
                      </a:cubicBezTo>
                      <a:cubicBezTo>
                        <a:pt x="1123" y="13676"/>
                        <a:pt x="1611" y="14820"/>
                        <a:pt x="2124" y="15949"/>
                      </a:cubicBezTo>
                      <a:cubicBezTo>
                        <a:pt x="2283" y="16302"/>
                        <a:pt x="2505" y="16638"/>
                        <a:pt x="2748" y="16947"/>
                      </a:cubicBezTo>
                      <a:cubicBezTo>
                        <a:pt x="3268" y="17609"/>
                        <a:pt x="3901" y="18170"/>
                        <a:pt x="4602" y="18661"/>
                      </a:cubicBezTo>
                      <a:close/>
                      <a:moveTo>
                        <a:pt x="8493" y="18159"/>
                      </a:moveTo>
                      <a:cubicBezTo>
                        <a:pt x="8295" y="18156"/>
                        <a:pt x="8261" y="18017"/>
                        <a:pt x="8243" y="17903"/>
                      </a:cubicBezTo>
                      <a:cubicBezTo>
                        <a:pt x="8208" y="17681"/>
                        <a:pt x="8389" y="17605"/>
                        <a:pt x="8582" y="17473"/>
                      </a:cubicBezTo>
                      <a:cubicBezTo>
                        <a:pt x="8611" y="17740"/>
                        <a:pt x="8541" y="17938"/>
                        <a:pt x="8493" y="18159"/>
                      </a:cubicBezTo>
                      <a:close/>
                      <a:moveTo>
                        <a:pt x="8915" y="19646"/>
                      </a:moveTo>
                      <a:cubicBezTo>
                        <a:pt x="8732" y="19209"/>
                        <a:pt x="8659" y="18845"/>
                        <a:pt x="8728" y="18447"/>
                      </a:cubicBezTo>
                      <a:cubicBezTo>
                        <a:pt x="8787" y="18114"/>
                        <a:pt x="8808" y="17778"/>
                        <a:pt x="8822" y="17442"/>
                      </a:cubicBezTo>
                      <a:cubicBezTo>
                        <a:pt x="8836" y="17127"/>
                        <a:pt x="9019" y="16933"/>
                        <a:pt x="9258" y="16721"/>
                      </a:cubicBezTo>
                      <a:cubicBezTo>
                        <a:pt x="9335" y="17203"/>
                        <a:pt x="9127" y="18994"/>
                        <a:pt x="8915" y="19646"/>
                      </a:cubicBezTo>
                      <a:close/>
                      <a:moveTo>
                        <a:pt x="10183" y="20145"/>
                      </a:moveTo>
                      <a:cubicBezTo>
                        <a:pt x="9871" y="20193"/>
                        <a:pt x="9626" y="20113"/>
                        <a:pt x="9352" y="20041"/>
                      </a:cubicBezTo>
                      <a:cubicBezTo>
                        <a:pt x="9352" y="19937"/>
                        <a:pt x="9342" y="19840"/>
                        <a:pt x="9352" y="19747"/>
                      </a:cubicBezTo>
                      <a:cubicBezTo>
                        <a:pt x="9439" y="18991"/>
                        <a:pt x="9543" y="18236"/>
                        <a:pt x="9615" y="17481"/>
                      </a:cubicBezTo>
                      <a:cubicBezTo>
                        <a:pt x="9650" y="17130"/>
                        <a:pt x="9622" y="16774"/>
                        <a:pt x="9622" y="16416"/>
                      </a:cubicBezTo>
                      <a:cubicBezTo>
                        <a:pt x="10007" y="16088"/>
                        <a:pt x="10384" y="15762"/>
                        <a:pt x="10765" y="15432"/>
                      </a:cubicBezTo>
                      <a:cubicBezTo>
                        <a:pt x="10994" y="15571"/>
                        <a:pt x="11534" y="16094"/>
                        <a:pt x="11628" y="16316"/>
                      </a:cubicBezTo>
                      <a:cubicBezTo>
                        <a:pt x="11677" y="16434"/>
                        <a:pt x="11691" y="16579"/>
                        <a:pt x="11670" y="16704"/>
                      </a:cubicBezTo>
                      <a:cubicBezTo>
                        <a:pt x="11608" y="17051"/>
                        <a:pt x="11521" y="17393"/>
                        <a:pt x="11414" y="17737"/>
                      </a:cubicBezTo>
                      <a:lnTo>
                        <a:pt x="11414" y="17244"/>
                      </a:lnTo>
                      <a:cubicBezTo>
                        <a:pt x="11417" y="17096"/>
                        <a:pt x="11424" y="16943"/>
                        <a:pt x="11420" y="16790"/>
                      </a:cubicBezTo>
                      <a:cubicBezTo>
                        <a:pt x="11417" y="16632"/>
                        <a:pt x="11448" y="16465"/>
                        <a:pt x="11376" y="16296"/>
                      </a:cubicBezTo>
                      <a:cubicBezTo>
                        <a:pt x="11171" y="16406"/>
                        <a:pt x="11268" y="16628"/>
                        <a:pt x="11094" y="16763"/>
                      </a:cubicBezTo>
                      <a:cubicBezTo>
                        <a:pt x="11081" y="16579"/>
                        <a:pt x="11077" y="16416"/>
                        <a:pt x="11060" y="16257"/>
                      </a:cubicBezTo>
                      <a:cubicBezTo>
                        <a:pt x="11043" y="16108"/>
                        <a:pt x="11032" y="15955"/>
                        <a:pt x="10991" y="15810"/>
                      </a:cubicBezTo>
                      <a:cubicBezTo>
                        <a:pt x="10973" y="15741"/>
                        <a:pt x="10894" y="15685"/>
                        <a:pt x="10814" y="15592"/>
                      </a:cubicBezTo>
                      <a:cubicBezTo>
                        <a:pt x="10769" y="15689"/>
                        <a:pt x="10728" y="15741"/>
                        <a:pt x="10720" y="15800"/>
                      </a:cubicBezTo>
                      <a:cubicBezTo>
                        <a:pt x="10699" y="15952"/>
                        <a:pt x="10682" y="16104"/>
                        <a:pt x="10686" y="16254"/>
                      </a:cubicBezTo>
                      <a:cubicBezTo>
                        <a:pt x="10699" y="17002"/>
                        <a:pt x="10613" y="17737"/>
                        <a:pt x="10464" y="18468"/>
                      </a:cubicBezTo>
                      <a:cubicBezTo>
                        <a:pt x="10354" y="19015"/>
                        <a:pt x="10277" y="19566"/>
                        <a:pt x="10183" y="20145"/>
                      </a:cubicBezTo>
                      <a:close/>
                      <a:moveTo>
                        <a:pt x="11355" y="18232"/>
                      </a:moveTo>
                      <a:lnTo>
                        <a:pt x="11355" y="18384"/>
                      </a:lnTo>
                      <a:lnTo>
                        <a:pt x="11344" y="18384"/>
                      </a:lnTo>
                      <a:lnTo>
                        <a:pt x="11344" y="18236"/>
                      </a:lnTo>
                      <a:cubicBezTo>
                        <a:pt x="11347" y="18236"/>
                        <a:pt x="11351" y="18232"/>
                        <a:pt x="11355" y="18232"/>
                      </a:cubicBezTo>
                      <a:close/>
                      <a:moveTo>
                        <a:pt x="11254" y="19085"/>
                      </a:moveTo>
                      <a:cubicBezTo>
                        <a:pt x="11254" y="19091"/>
                        <a:pt x="11240" y="19102"/>
                        <a:pt x="11233" y="19109"/>
                      </a:cubicBezTo>
                      <a:cubicBezTo>
                        <a:pt x="11230" y="19077"/>
                        <a:pt x="11227" y="19050"/>
                        <a:pt x="11227" y="19019"/>
                      </a:cubicBezTo>
                      <a:cubicBezTo>
                        <a:pt x="11227" y="19011"/>
                        <a:pt x="11240" y="19005"/>
                        <a:pt x="11247" y="18998"/>
                      </a:cubicBezTo>
                      <a:cubicBezTo>
                        <a:pt x="11251" y="19026"/>
                        <a:pt x="11254" y="19056"/>
                        <a:pt x="11254" y="19085"/>
                      </a:cubicBezTo>
                      <a:close/>
                      <a:moveTo>
                        <a:pt x="16957" y="13683"/>
                      </a:moveTo>
                      <a:cubicBezTo>
                        <a:pt x="17387" y="13506"/>
                        <a:pt x="17788" y="13312"/>
                        <a:pt x="18260" y="13298"/>
                      </a:cubicBezTo>
                      <a:cubicBezTo>
                        <a:pt x="18270" y="13371"/>
                        <a:pt x="18287" y="13419"/>
                        <a:pt x="18284" y="13464"/>
                      </a:cubicBezTo>
                      <a:cubicBezTo>
                        <a:pt x="18236" y="13988"/>
                        <a:pt x="18212" y="14511"/>
                        <a:pt x="18132" y="15027"/>
                      </a:cubicBezTo>
                      <a:cubicBezTo>
                        <a:pt x="18017" y="15744"/>
                        <a:pt x="17868" y="16451"/>
                        <a:pt x="17729" y="17165"/>
                      </a:cubicBezTo>
                      <a:cubicBezTo>
                        <a:pt x="17729" y="17175"/>
                        <a:pt x="17705" y="17182"/>
                        <a:pt x="17667" y="17206"/>
                      </a:cubicBezTo>
                      <a:cubicBezTo>
                        <a:pt x="17200" y="16839"/>
                        <a:pt x="16770" y="16424"/>
                        <a:pt x="16410" y="15945"/>
                      </a:cubicBezTo>
                      <a:cubicBezTo>
                        <a:pt x="16330" y="15842"/>
                        <a:pt x="16292" y="15696"/>
                        <a:pt x="16282" y="15564"/>
                      </a:cubicBezTo>
                      <a:cubicBezTo>
                        <a:pt x="16247" y="15041"/>
                        <a:pt x="16226" y="14518"/>
                        <a:pt x="16216" y="13995"/>
                      </a:cubicBezTo>
                      <a:cubicBezTo>
                        <a:pt x="16209" y="13808"/>
                        <a:pt x="16250" y="13793"/>
                        <a:pt x="16541" y="13825"/>
                      </a:cubicBezTo>
                      <a:cubicBezTo>
                        <a:pt x="16569" y="14514"/>
                        <a:pt x="16594" y="15204"/>
                        <a:pt x="16624" y="15893"/>
                      </a:cubicBezTo>
                      <a:cubicBezTo>
                        <a:pt x="16628" y="15931"/>
                        <a:pt x="16687" y="15970"/>
                        <a:pt x="16739" y="16035"/>
                      </a:cubicBezTo>
                      <a:cubicBezTo>
                        <a:pt x="16801" y="15976"/>
                        <a:pt x="16885" y="15928"/>
                        <a:pt x="16902" y="15862"/>
                      </a:cubicBezTo>
                      <a:cubicBezTo>
                        <a:pt x="16939" y="15720"/>
                        <a:pt x="16954" y="15564"/>
                        <a:pt x="16957" y="15415"/>
                      </a:cubicBezTo>
                      <a:cubicBezTo>
                        <a:pt x="16960" y="14975"/>
                        <a:pt x="16957" y="14535"/>
                        <a:pt x="16957" y="14095"/>
                      </a:cubicBezTo>
                      <a:close/>
                      <a:moveTo>
                        <a:pt x="20037" y="14708"/>
                      </a:moveTo>
                      <a:cubicBezTo>
                        <a:pt x="19971" y="14986"/>
                        <a:pt x="19912" y="15269"/>
                        <a:pt x="19808" y="15536"/>
                      </a:cubicBezTo>
                      <a:cubicBezTo>
                        <a:pt x="19725" y="15758"/>
                        <a:pt x="19698" y="15955"/>
                        <a:pt x="19850" y="16153"/>
                      </a:cubicBezTo>
                      <a:cubicBezTo>
                        <a:pt x="19739" y="16358"/>
                        <a:pt x="19670" y="16566"/>
                        <a:pt x="19431" y="16711"/>
                      </a:cubicBezTo>
                      <a:cubicBezTo>
                        <a:pt x="19386" y="16312"/>
                        <a:pt x="19552" y="15984"/>
                        <a:pt x="19587" y="15637"/>
                      </a:cubicBezTo>
                      <a:cubicBezTo>
                        <a:pt x="19621" y="15311"/>
                        <a:pt x="19743" y="14986"/>
                        <a:pt x="19621" y="14642"/>
                      </a:cubicBezTo>
                      <a:cubicBezTo>
                        <a:pt x="19355" y="15090"/>
                        <a:pt x="19226" y="15575"/>
                        <a:pt x="19112" y="16063"/>
                      </a:cubicBezTo>
                      <a:cubicBezTo>
                        <a:pt x="19074" y="16226"/>
                        <a:pt x="19043" y="16392"/>
                        <a:pt x="19018" y="16558"/>
                      </a:cubicBezTo>
                      <a:cubicBezTo>
                        <a:pt x="18988" y="16780"/>
                        <a:pt x="18994" y="16795"/>
                        <a:pt x="19189" y="17086"/>
                      </a:cubicBezTo>
                      <a:cubicBezTo>
                        <a:pt x="18988" y="17352"/>
                        <a:pt x="18731" y="17577"/>
                        <a:pt x="18440" y="17809"/>
                      </a:cubicBezTo>
                      <a:cubicBezTo>
                        <a:pt x="18239" y="17647"/>
                        <a:pt x="18118" y="17473"/>
                        <a:pt x="18163" y="17210"/>
                      </a:cubicBezTo>
                      <a:cubicBezTo>
                        <a:pt x="18249" y="16711"/>
                        <a:pt x="18322" y="16212"/>
                        <a:pt x="18402" y="15713"/>
                      </a:cubicBezTo>
                      <a:cubicBezTo>
                        <a:pt x="18468" y="15280"/>
                        <a:pt x="18540" y="14847"/>
                        <a:pt x="18599" y="14414"/>
                      </a:cubicBezTo>
                      <a:cubicBezTo>
                        <a:pt x="18652" y="14025"/>
                        <a:pt x="18644" y="13641"/>
                        <a:pt x="18499" y="13253"/>
                      </a:cubicBezTo>
                      <a:cubicBezTo>
                        <a:pt x="18690" y="13142"/>
                        <a:pt x="18890" y="13115"/>
                        <a:pt x="19136" y="13125"/>
                      </a:cubicBezTo>
                      <a:cubicBezTo>
                        <a:pt x="19210" y="13222"/>
                        <a:pt x="19293" y="13326"/>
                        <a:pt x="19365" y="13437"/>
                      </a:cubicBezTo>
                      <a:cubicBezTo>
                        <a:pt x="19566" y="13731"/>
                        <a:pt x="19757" y="14033"/>
                        <a:pt x="19965" y="14324"/>
                      </a:cubicBezTo>
                      <a:cubicBezTo>
                        <a:pt x="20054" y="14449"/>
                        <a:pt x="20072" y="14573"/>
                        <a:pt x="20037" y="14708"/>
                      </a:cubicBezTo>
                      <a:close/>
                      <a:moveTo>
                        <a:pt x="18607" y="7467"/>
                      </a:moveTo>
                      <a:cubicBezTo>
                        <a:pt x="18648" y="7945"/>
                        <a:pt x="18593" y="8250"/>
                        <a:pt x="18371" y="8358"/>
                      </a:cubicBezTo>
                      <a:cubicBezTo>
                        <a:pt x="18447" y="8070"/>
                        <a:pt x="18524" y="7782"/>
                        <a:pt x="18607" y="7467"/>
                      </a:cubicBezTo>
                      <a:close/>
                      <a:moveTo>
                        <a:pt x="9439" y="509"/>
                      </a:moveTo>
                      <a:cubicBezTo>
                        <a:pt x="9580" y="503"/>
                        <a:pt x="9681" y="499"/>
                        <a:pt x="9761" y="496"/>
                      </a:cubicBezTo>
                      <a:cubicBezTo>
                        <a:pt x="9906" y="645"/>
                        <a:pt x="9702" y="1826"/>
                        <a:pt x="9439" y="2443"/>
                      </a:cubicBezTo>
                      <a:close/>
                      <a:moveTo>
                        <a:pt x="9712" y="2727"/>
                      </a:moveTo>
                      <a:cubicBezTo>
                        <a:pt x="9861" y="2003"/>
                        <a:pt x="9986" y="1272"/>
                        <a:pt x="10128" y="506"/>
                      </a:cubicBezTo>
                      <a:cubicBezTo>
                        <a:pt x="10266" y="541"/>
                        <a:pt x="10374" y="568"/>
                        <a:pt x="10478" y="596"/>
                      </a:cubicBezTo>
                      <a:cubicBezTo>
                        <a:pt x="10492" y="1320"/>
                        <a:pt x="10322" y="1996"/>
                        <a:pt x="10194" y="2675"/>
                      </a:cubicBezTo>
                      <a:cubicBezTo>
                        <a:pt x="10090" y="3223"/>
                        <a:pt x="9962" y="3766"/>
                        <a:pt x="9847" y="4314"/>
                      </a:cubicBezTo>
                      <a:cubicBezTo>
                        <a:pt x="9788" y="4581"/>
                        <a:pt x="9826" y="4768"/>
                        <a:pt x="9944" y="4758"/>
                      </a:cubicBezTo>
                      <a:cubicBezTo>
                        <a:pt x="10149" y="4744"/>
                        <a:pt x="10176" y="4560"/>
                        <a:pt x="10211" y="4425"/>
                      </a:cubicBezTo>
                      <a:cubicBezTo>
                        <a:pt x="10339" y="3933"/>
                        <a:pt x="10447" y="3437"/>
                        <a:pt x="10551" y="2938"/>
                      </a:cubicBezTo>
                      <a:cubicBezTo>
                        <a:pt x="10640" y="2508"/>
                        <a:pt x="10714" y="2076"/>
                        <a:pt x="10814" y="1542"/>
                      </a:cubicBezTo>
                      <a:cubicBezTo>
                        <a:pt x="10925" y="1653"/>
                        <a:pt x="10987" y="1688"/>
                        <a:pt x="11005" y="1739"/>
                      </a:cubicBezTo>
                      <a:cubicBezTo>
                        <a:pt x="11025" y="1798"/>
                        <a:pt x="11022" y="1871"/>
                        <a:pt x="11008" y="1937"/>
                      </a:cubicBezTo>
                      <a:cubicBezTo>
                        <a:pt x="10866" y="2751"/>
                        <a:pt x="10749" y="3576"/>
                        <a:pt x="10464" y="4363"/>
                      </a:cubicBezTo>
                      <a:cubicBezTo>
                        <a:pt x="10416" y="4504"/>
                        <a:pt x="10398" y="4660"/>
                        <a:pt x="10349" y="4803"/>
                      </a:cubicBezTo>
                      <a:cubicBezTo>
                        <a:pt x="10312" y="4910"/>
                        <a:pt x="10250" y="5011"/>
                        <a:pt x="10187" y="5128"/>
                      </a:cubicBezTo>
                      <a:cubicBezTo>
                        <a:pt x="9813" y="5049"/>
                        <a:pt x="9435" y="5073"/>
                        <a:pt x="9081" y="4862"/>
                      </a:cubicBezTo>
                      <a:cubicBezTo>
                        <a:pt x="9359" y="4165"/>
                        <a:pt x="9564" y="3455"/>
                        <a:pt x="9712" y="2727"/>
                      </a:cubicBezTo>
                      <a:close/>
                      <a:moveTo>
                        <a:pt x="6781" y="1002"/>
                      </a:moveTo>
                      <a:cubicBezTo>
                        <a:pt x="6781" y="1254"/>
                        <a:pt x="6781" y="1504"/>
                        <a:pt x="6778" y="1753"/>
                      </a:cubicBezTo>
                      <a:cubicBezTo>
                        <a:pt x="6778" y="1999"/>
                        <a:pt x="6743" y="2249"/>
                        <a:pt x="6826" y="2481"/>
                      </a:cubicBezTo>
                      <a:cubicBezTo>
                        <a:pt x="6961" y="2516"/>
                        <a:pt x="6972" y="2425"/>
                        <a:pt x="6978" y="2370"/>
                      </a:cubicBezTo>
                      <a:cubicBezTo>
                        <a:pt x="7017" y="2138"/>
                        <a:pt x="7048" y="1905"/>
                        <a:pt x="7069" y="1670"/>
                      </a:cubicBezTo>
                      <a:cubicBezTo>
                        <a:pt x="7086" y="1438"/>
                        <a:pt x="7082" y="1199"/>
                        <a:pt x="7100" y="967"/>
                      </a:cubicBezTo>
                      <a:cubicBezTo>
                        <a:pt x="7110" y="811"/>
                        <a:pt x="7131" y="804"/>
                        <a:pt x="7387" y="797"/>
                      </a:cubicBezTo>
                      <a:lnTo>
                        <a:pt x="7387" y="787"/>
                      </a:lnTo>
                      <a:cubicBezTo>
                        <a:pt x="7394" y="790"/>
                        <a:pt x="7397" y="794"/>
                        <a:pt x="7402" y="794"/>
                      </a:cubicBezTo>
                      <a:cubicBezTo>
                        <a:pt x="7713" y="600"/>
                        <a:pt x="8070" y="568"/>
                        <a:pt x="8454" y="509"/>
                      </a:cubicBezTo>
                      <a:cubicBezTo>
                        <a:pt x="8462" y="637"/>
                        <a:pt x="8475" y="738"/>
                        <a:pt x="8468" y="835"/>
                      </a:cubicBezTo>
                      <a:cubicBezTo>
                        <a:pt x="8399" y="1473"/>
                        <a:pt x="8323" y="2110"/>
                        <a:pt x="8261" y="2751"/>
                      </a:cubicBezTo>
                      <a:cubicBezTo>
                        <a:pt x="8233" y="3011"/>
                        <a:pt x="8129" y="3278"/>
                        <a:pt x="8270" y="3531"/>
                      </a:cubicBezTo>
                      <a:cubicBezTo>
                        <a:pt x="8423" y="3552"/>
                        <a:pt x="8478" y="3448"/>
                        <a:pt x="8507" y="3361"/>
                      </a:cubicBezTo>
                      <a:cubicBezTo>
                        <a:pt x="8572" y="3149"/>
                        <a:pt x="8631" y="2935"/>
                        <a:pt x="8655" y="2720"/>
                      </a:cubicBezTo>
                      <a:cubicBezTo>
                        <a:pt x="8735" y="2065"/>
                        <a:pt x="8798" y="1407"/>
                        <a:pt x="8867" y="752"/>
                      </a:cubicBezTo>
                      <a:cubicBezTo>
                        <a:pt x="8878" y="658"/>
                        <a:pt x="8860" y="544"/>
                        <a:pt x="9023" y="517"/>
                      </a:cubicBezTo>
                      <a:cubicBezTo>
                        <a:pt x="9140" y="589"/>
                        <a:pt x="9110" y="714"/>
                        <a:pt x="9106" y="821"/>
                      </a:cubicBezTo>
                      <a:cubicBezTo>
                        <a:pt x="9099" y="1619"/>
                        <a:pt x="9065" y="2412"/>
                        <a:pt x="8957" y="3199"/>
                      </a:cubicBezTo>
                      <a:cubicBezTo>
                        <a:pt x="8919" y="3469"/>
                        <a:pt x="8873" y="3735"/>
                        <a:pt x="9033" y="3989"/>
                      </a:cubicBezTo>
                      <a:cubicBezTo>
                        <a:pt x="9050" y="4016"/>
                        <a:pt x="9068" y="4054"/>
                        <a:pt x="9060" y="4082"/>
                      </a:cubicBezTo>
                      <a:cubicBezTo>
                        <a:pt x="9006" y="4307"/>
                        <a:pt x="8995" y="4546"/>
                        <a:pt x="8846" y="4774"/>
                      </a:cubicBezTo>
                      <a:cubicBezTo>
                        <a:pt x="8472" y="4646"/>
                        <a:pt x="8118" y="4518"/>
                        <a:pt x="7803" y="4307"/>
                      </a:cubicBezTo>
                      <a:lnTo>
                        <a:pt x="7810" y="4307"/>
                      </a:lnTo>
                      <a:cubicBezTo>
                        <a:pt x="7806" y="4304"/>
                        <a:pt x="7806" y="4300"/>
                        <a:pt x="7803" y="4296"/>
                      </a:cubicBezTo>
                      <a:cubicBezTo>
                        <a:pt x="7803" y="4300"/>
                        <a:pt x="7800" y="4304"/>
                        <a:pt x="7800" y="4304"/>
                      </a:cubicBezTo>
                      <a:cubicBezTo>
                        <a:pt x="7637" y="4275"/>
                        <a:pt x="7467" y="4259"/>
                        <a:pt x="7335" y="4137"/>
                      </a:cubicBezTo>
                      <a:cubicBezTo>
                        <a:pt x="7408" y="3500"/>
                        <a:pt x="7491" y="2869"/>
                        <a:pt x="7557" y="2242"/>
                      </a:cubicBezTo>
                      <a:cubicBezTo>
                        <a:pt x="7592" y="1875"/>
                        <a:pt x="7602" y="1507"/>
                        <a:pt x="7623" y="1140"/>
                      </a:cubicBezTo>
                      <a:cubicBezTo>
                        <a:pt x="7630" y="974"/>
                        <a:pt x="7557" y="859"/>
                        <a:pt x="7402" y="794"/>
                      </a:cubicBezTo>
                      <a:cubicBezTo>
                        <a:pt x="7402" y="797"/>
                        <a:pt x="7402" y="797"/>
                        <a:pt x="7397" y="797"/>
                      </a:cubicBezTo>
                      <a:lnTo>
                        <a:pt x="7387" y="797"/>
                      </a:lnTo>
                      <a:cubicBezTo>
                        <a:pt x="7301" y="1667"/>
                        <a:pt x="7214" y="2533"/>
                        <a:pt x="7135" y="3402"/>
                      </a:cubicBezTo>
                      <a:cubicBezTo>
                        <a:pt x="7114" y="3618"/>
                        <a:pt x="7131" y="3836"/>
                        <a:pt x="7131" y="4051"/>
                      </a:cubicBezTo>
                      <a:cubicBezTo>
                        <a:pt x="6850" y="4096"/>
                        <a:pt x="6743" y="4064"/>
                        <a:pt x="6660" y="3888"/>
                      </a:cubicBezTo>
                      <a:cubicBezTo>
                        <a:pt x="6615" y="3781"/>
                        <a:pt x="6573" y="3663"/>
                        <a:pt x="6566" y="3548"/>
                      </a:cubicBezTo>
                      <a:cubicBezTo>
                        <a:pt x="6508" y="2745"/>
                        <a:pt x="6455" y="1937"/>
                        <a:pt x="6404" y="1150"/>
                      </a:cubicBezTo>
                      <a:cubicBezTo>
                        <a:pt x="6514" y="1022"/>
                        <a:pt x="6618" y="943"/>
                        <a:pt x="6781" y="1002"/>
                      </a:cubicBezTo>
                      <a:close/>
                      <a:moveTo>
                        <a:pt x="1698" y="13887"/>
                      </a:moveTo>
                      <a:cubicBezTo>
                        <a:pt x="1660" y="13801"/>
                        <a:pt x="1653" y="13689"/>
                        <a:pt x="1532" y="13651"/>
                      </a:cubicBezTo>
                      <a:lnTo>
                        <a:pt x="1532" y="13651"/>
                      </a:lnTo>
                      <a:lnTo>
                        <a:pt x="1532" y="13651"/>
                      </a:lnTo>
                      <a:lnTo>
                        <a:pt x="1532" y="13651"/>
                      </a:lnTo>
                      <a:cubicBezTo>
                        <a:pt x="1463" y="13447"/>
                        <a:pt x="1386" y="13246"/>
                        <a:pt x="1324" y="13038"/>
                      </a:cubicBezTo>
                      <a:cubicBezTo>
                        <a:pt x="1265" y="12855"/>
                        <a:pt x="1133" y="12685"/>
                        <a:pt x="1168" y="12474"/>
                      </a:cubicBezTo>
                      <a:cubicBezTo>
                        <a:pt x="1165" y="12474"/>
                        <a:pt x="1161" y="12477"/>
                        <a:pt x="1157" y="12477"/>
                      </a:cubicBezTo>
                      <a:lnTo>
                        <a:pt x="1157" y="12445"/>
                      </a:lnTo>
                      <a:cubicBezTo>
                        <a:pt x="1095" y="12359"/>
                        <a:pt x="1019" y="12272"/>
                        <a:pt x="984" y="12175"/>
                      </a:cubicBezTo>
                      <a:cubicBezTo>
                        <a:pt x="749" y="11559"/>
                        <a:pt x="586" y="10925"/>
                        <a:pt x="604" y="10259"/>
                      </a:cubicBezTo>
                      <a:cubicBezTo>
                        <a:pt x="610" y="9989"/>
                        <a:pt x="604" y="9722"/>
                        <a:pt x="604" y="9459"/>
                      </a:cubicBezTo>
                      <a:cubicBezTo>
                        <a:pt x="770" y="9303"/>
                        <a:pt x="932" y="9192"/>
                        <a:pt x="1157" y="9140"/>
                      </a:cubicBezTo>
                      <a:cubicBezTo>
                        <a:pt x="1237" y="9528"/>
                        <a:pt x="1165" y="9896"/>
                        <a:pt x="1168" y="10259"/>
                      </a:cubicBezTo>
                      <a:cubicBezTo>
                        <a:pt x="1168" y="10630"/>
                        <a:pt x="1154" y="10998"/>
                        <a:pt x="1154" y="11369"/>
                      </a:cubicBezTo>
                      <a:cubicBezTo>
                        <a:pt x="1151" y="11729"/>
                        <a:pt x="1154" y="12089"/>
                        <a:pt x="1157" y="12445"/>
                      </a:cubicBezTo>
                      <a:cubicBezTo>
                        <a:pt x="1161" y="12453"/>
                        <a:pt x="1165" y="12460"/>
                        <a:pt x="1171" y="12466"/>
                      </a:cubicBezTo>
                      <a:cubicBezTo>
                        <a:pt x="1168" y="12470"/>
                        <a:pt x="1171" y="12470"/>
                        <a:pt x="1168" y="12474"/>
                      </a:cubicBezTo>
                      <a:cubicBezTo>
                        <a:pt x="1269" y="12456"/>
                        <a:pt x="1373" y="12439"/>
                        <a:pt x="1386" y="12314"/>
                      </a:cubicBezTo>
                      <a:cubicBezTo>
                        <a:pt x="1403" y="12148"/>
                        <a:pt x="1424" y="11978"/>
                        <a:pt x="1421" y="11808"/>
                      </a:cubicBezTo>
                      <a:cubicBezTo>
                        <a:pt x="1418" y="11049"/>
                        <a:pt x="1403" y="10291"/>
                        <a:pt x="1397" y="9528"/>
                      </a:cubicBezTo>
                      <a:cubicBezTo>
                        <a:pt x="1394" y="9394"/>
                        <a:pt x="1383" y="9258"/>
                        <a:pt x="1389" y="9123"/>
                      </a:cubicBezTo>
                      <a:cubicBezTo>
                        <a:pt x="1397" y="8919"/>
                        <a:pt x="1410" y="8911"/>
                        <a:pt x="1726" y="8822"/>
                      </a:cubicBezTo>
                      <a:cubicBezTo>
                        <a:pt x="1743" y="8866"/>
                        <a:pt x="1774" y="8911"/>
                        <a:pt x="1774" y="8953"/>
                      </a:cubicBezTo>
                      <a:cubicBezTo>
                        <a:pt x="1750" y="9951"/>
                        <a:pt x="1726" y="10949"/>
                        <a:pt x="1695" y="11943"/>
                      </a:cubicBezTo>
                      <a:cubicBezTo>
                        <a:pt x="1685" y="12349"/>
                        <a:pt x="1660" y="12754"/>
                        <a:pt x="1629" y="13156"/>
                      </a:cubicBezTo>
                      <a:cubicBezTo>
                        <a:pt x="1615" y="13323"/>
                        <a:pt x="1563" y="13489"/>
                        <a:pt x="1532" y="13651"/>
                      </a:cubicBezTo>
                      <a:lnTo>
                        <a:pt x="1532" y="13651"/>
                      </a:lnTo>
                      <a:cubicBezTo>
                        <a:pt x="1650" y="13665"/>
                        <a:pt x="1764" y="13676"/>
                        <a:pt x="1909" y="13689"/>
                      </a:cubicBezTo>
                      <a:cubicBezTo>
                        <a:pt x="1941" y="13555"/>
                        <a:pt x="1986" y="13443"/>
                        <a:pt x="1996" y="13333"/>
                      </a:cubicBezTo>
                      <a:cubicBezTo>
                        <a:pt x="2110" y="11947"/>
                        <a:pt x="2083" y="10561"/>
                        <a:pt x="2000" y="9175"/>
                      </a:cubicBezTo>
                      <a:cubicBezTo>
                        <a:pt x="1989" y="9009"/>
                        <a:pt x="1951" y="8842"/>
                        <a:pt x="1920" y="8655"/>
                      </a:cubicBezTo>
                      <a:cubicBezTo>
                        <a:pt x="2155" y="8451"/>
                        <a:pt x="2440" y="8319"/>
                        <a:pt x="2717" y="8180"/>
                      </a:cubicBezTo>
                      <a:cubicBezTo>
                        <a:pt x="2849" y="8115"/>
                        <a:pt x="2990" y="8108"/>
                        <a:pt x="3126" y="8167"/>
                      </a:cubicBezTo>
                      <a:cubicBezTo>
                        <a:pt x="3250" y="8222"/>
                        <a:pt x="3368" y="8292"/>
                        <a:pt x="3514" y="8364"/>
                      </a:cubicBezTo>
                      <a:cubicBezTo>
                        <a:pt x="3497" y="8659"/>
                        <a:pt x="3479" y="8946"/>
                        <a:pt x="3455" y="9231"/>
                      </a:cubicBezTo>
                      <a:cubicBezTo>
                        <a:pt x="3447" y="9348"/>
                        <a:pt x="3420" y="9463"/>
                        <a:pt x="3410" y="9581"/>
                      </a:cubicBezTo>
                      <a:cubicBezTo>
                        <a:pt x="3344" y="10526"/>
                        <a:pt x="3278" y="11473"/>
                        <a:pt x="3215" y="12415"/>
                      </a:cubicBezTo>
                      <a:cubicBezTo>
                        <a:pt x="3198" y="12667"/>
                        <a:pt x="3198" y="12924"/>
                        <a:pt x="3205" y="13177"/>
                      </a:cubicBezTo>
                      <a:cubicBezTo>
                        <a:pt x="3205" y="13253"/>
                        <a:pt x="3250" y="13336"/>
                        <a:pt x="3292" y="13406"/>
                      </a:cubicBezTo>
                      <a:cubicBezTo>
                        <a:pt x="3334" y="13472"/>
                        <a:pt x="3486" y="13457"/>
                        <a:pt x="3517" y="13385"/>
                      </a:cubicBezTo>
                      <a:cubicBezTo>
                        <a:pt x="3548" y="13309"/>
                        <a:pt x="3576" y="13229"/>
                        <a:pt x="3583" y="13146"/>
                      </a:cubicBezTo>
                      <a:cubicBezTo>
                        <a:pt x="3631" y="12287"/>
                        <a:pt x="3694" y="11427"/>
                        <a:pt x="3711" y="10564"/>
                      </a:cubicBezTo>
                      <a:cubicBezTo>
                        <a:pt x="3722" y="9941"/>
                        <a:pt x="3663" y="9314"/>
                        <a:pt x="3639" y="8690"/>
                      </a:cubicBezTo>
                      <a:cubicBezTo>
                        <a:pt x="3635" y="8628"/>
                        <a:pt x="3635" y="8562"/>
                        <a:pt x="3635" y="8468"/>
                      </a:cubicBezTo>
                      <a:cubicBezTo>
                        <a:pt x="4044" y="8516"/>
                        <a:pt x="4314" y="8762"/>
                        <a:pt x="4643" y="8974"/>
                      </a:cubicBezTo>
                      <a:cubicBezTo>
                        <a:pt x="4643" y="9300"/>
                        <a:pt x="4653" y="9636"/>
                        <a:pt x="4640" y="9976"/>
                      </a:cubicBezTo>
                      <a:cubicBezTo>
                        <a:pt x="4605" y="10852"/>
                        <a:pt x="4553" y="11732"/>
                        <a:pt x="4515" y="12608"/>
                      </a:cubicBezTo>
                      <a:cubicBezTo>
                        <a:pt x="4501" y="12941"/>
                        <a:pt x="4574" y="13107"/>
                        <a:pt x="4699" y="13066"/>
                      </a:cubicBezTo>
                      <a:cubicBezTo>
                        <a:pt x="4923" y="12986"/>
                        <a:pt x="4851" y="12786"/>
                        <a:pt x="4865" y="12629"/>
                      </a:cubicBezTo>
                      <a:cubicBezTo>
                        <a:pt x="4944" y="11701"/>
                        <a:pt x="4990" y="10772"/>
                        <a:pt x="4882" y="9844"/>
                      </a:cubicBezTo>
                      <a:cubicBezTo>
                        <a:pt x="4854" y="9608"/>
                        <a:pt x="4830" y="9376"/>
                        <a:pt x="4803" y="9133"/>
                      </a:cubicBezTo>
                      <a:cubicBezTo>
                        <a:pt x="4889" y="9057"/>
                        <a:pt x="4958" y="9137"/>
                        <a:pt x="5021" y="9182"/>
                      </a:cubicBezTo>
                      <a:cubicBezTo>
                        <a:pt x="5506" y="9514"/>
                        <a:pt x="5988" y="9851"/>
                        <a:pt x="6490" y="10197"/>
                      </a:cubicBezTo>
                      <a:cubicBezTo>
                        <a:pt x="6490" y="10308"/>
                        <a:pt x="6511" y="10426"/>
                        <a:pt x="6483" y="10533"/>
                      </a:cubicBezTo>
                      <a:cubicBezTo>
                        <a:pt x="6438" y="10731"/>
                        <a:pt x="6375" y="10928"/>
                        <a:pt x="6292" y="11115"/>
                      </a:cubicBezTo>
                      <a:cubicBezTo>
                        <a:pt x="5942" y="11905"/>
                        <a:pt x="5662" y="12727"/>
                        <a:pt x="5205" y="13475"/>
                      </a:cubicBezTo>
                      <a:cubicBezTo>
                        <a:pt x="5170" y="13534"/>
                        <a:pt x="5136" y="13593"/>
                        <a:pt x="5104" y="13655"/>
                      </a:cubicBezTo>
                      <a:cubicBezTo>
                        <a:pt x="5042" y="13790"/>
                        <a:pt x="4934" y="13863"/>
                        <a:pt x="4775" y="13856"/>
                      </a:cubicBezTo>
                      <a:cubicBezTo>
                        <a:pt x="4075" y="13835"/>
                        <a:pt x="3372" y="13918"/>
                        <a:pt x="2672" y="13783"/>
                      </a:cubicBezTo>
                      <a:cubicBezTo>
                        <a:pt x="2436" y="13739"/>
                        <a:pt x="2187" y="13689"/>
                        <a:pt x="1951" y="13814"/>
                      </a:cubicBezTo>
                      <a:cubicBezTo>
                        <a:pt x="1947" y="14054"/>
                        <a:pt x="1958" y="14088"/>
                        <a:pt x="2117" y="14116"/>
                      </a:cubicBezTo>
                      <a:cubicBezTo>
                        <a:pt x="2481" y="14175"/>
                        <a:pt x="2845" y="14251"/>
                        <a:pt x="3209" y="14268"/>
                      </a:cubicBezTo>
                      <a:cubicBezTo>
                        <a:pt x="3753" y="14292"/>
                        <a:pt x="4300" y="14265"/>
                        <a:pt x="4844" y="14279"/>
                      </a:cubicBezTo>
                      <a:cubicBezTo>
                        <a:pt x="5170" y="14286"/>
                        <a:pt x="5357" y="14150"/>
                        <a:pt x="5502" y="13877"/>
                      </a:cubicBezTo>
                      <a:cubicBezTo>
                        <a:pt x="5811" y="13288"/>
                        <a:pt x="6129" y="12706"/>
                        <a:pt x="6365" y="12082"/>
                      </a:cubicBezTo>
                      <a:cubicBezTo>
                        <a:pt x="6508" y="11701"/>
                        <a:pt x="6677" y="11330"/>
                        <a:pt x="6829" y="10953"/>
                      </a:cubicBezTo>
                      <a:cubicBezTo>
                        <a:pt x="6923" y="10713"/>
                        <a:pt x="6968" y="10464"/>
                        <a:pt x="6951" y="10204"/>
                      </a:cubicBezTo>
                      <a:cubicBezTo>
                        <a:pt x="6944" y="10062"/>
                        <a:pt x="6892" y="9937"/>
                        <a:pt x="6767" y="9858"/>
                      </a:cubicBezTo>
                      <a:cubicBezTo>
                        <a:pt x="5950" y="9335"/>
                        <a:pt x="5194" y="8721"/>
                        <a:pt x="4317" y="8281"/>
                      </a:cubicBezTo>
                      <a:cubicBezTo>
                        <a:pt x="4037" y="8139"/>
                        <a:pt x="3749" y="8014"/>
                        <a:pt x="3468" y="7876"/>
                      </a:cubicBezTo>
                      <a:cubicBezTo>
                        <a:pt x="3094" y="7692"/>
                        <a:pt x="2727" y="7696"/>
                        <a:pt x="2363" y="7907"/>
                      </a:cubicBezTo>
                      <a:cubicBezTo>
                        <a:pt x="1899" y="8180"/>
                        <a:pt x="1431" y="8447"/>
                        <a:pt x="964" y="8718"/>
                      </a:cubicBezTo>
                      <a:cubicBezTo>
                        <a:pt x="890" y="8759"/>
                        <a:pt x="818" y="8794"/>
                        <a:pt x="721" y="8846"/>
                      </a:cubicBezTo>
                      <a:cubicBezTo>
                        <a:pt x="703" y="8766"/>
                        <a:pt x="676" y="8718"/>
                        <a:pt x="683" y="8679"/>
                      </a:cubicBezTo>
                      <a:cubicBezTo>
                        <a:pt x="1023" y="7040"/>
                        <a:pt x="1573" y="5481"/>
                        <a:pt x="2568" y="4088"/>
                      </a:cubicBezTo>
                      <a:cubicBezTo>
                        <a:pt x="2932" y="3583"/>
                        <a:pt x="3375" y="3149"/>
                        <a:pt x="3847" y="2745"/>
                      </a:cubicBezTo>
                      <a:cubicBezTo>
                        <a:pt x="4346" y="2318"/>
                        <a:pt x="4875" y="1926"/>
                        <a:pt x="5398" y="1528"/>
                      </a:cubicBezTo>
                      <a:cubicBezTo>
                        <a:pt x="5575" y="1393"/>
                        <a:pt x="5769" y="1278"/>
                        <a:pt x="6054" y="1286"/>
                      </a:cubicBezTo>
                      <a:cubicBezTo>
                        <a:pt x="6064" y="1376"/>
                        <a:pt x="6081" y="1452"/>
                        <a:pt x="6084" y="1531"/>
                      </a:cubicBezTo>
                      <a:cubicBezTo>
                        <a:pt x="6105" y="2155"/>
                        <a:pt x="6119" y="2783"/>
                        <a:pt x="6147" y="3406"/>
                      </a:cubicBezTo>
                      <a:cubicBezTo>
                        <a:pt x="6158" y="3607"/>
                        <a:pt x="6196" y="3811"/>
                        <a:pt x="6254" y="4005"/>
                      </a:cubicBezTo>
                      <a:cubicBezTo>
                        <a:pt x="6327" y="4245"/>
                        <a:pt x="6493" y="4418"/>
                        <a:pt x="6760" y="4470"/>
                      </a:cubicBezTo>
                      <a:cubicBezTo>
                        <a:pt x="7387" y="4598"/>
                        <a:pt x="7955" y="4865"/>
                        <a:pt x="8527" y="5124"/>
                      </a:cubicBezTo>
                      <a:cubicBezTo>
                        <a:pt x="8943" y="5315"/>
                        <a:pt x="9376" y="5447"/>
                        <a:pt x="9837" y="5492"/>
                      </a:cubicBezTo>
                      <a:cubicBezTo>
                        <a:pt x="9924" y="5499"/>
                        <a:pt x="10038" y="5530"/>
                        <a:pt x="10090" y="5489"/>
                      </a:cubicBezTo>
                      <a:cubicBezTo>
                        <a:pt x="10360" y="5284"/>
                        <a:pt x="10703" y="5180"/>
                        <a:pt x="10880" y="4854"/>
                      </a:cubicBezTo>
                      <a:cubicBezTo>
                        <a:pt x="11206" y="4255"/>
                        <a:pt x="11559" y="3673"/>
                        <a:pt x="11902" y="3080"/>
                      </a:cubicBezTo>
                      <a:cubicBezTo>
                        <a:pt x="11937" y="3021"/>
                        <a:pt x="11958" y="2956"/>
                        <a:pt x="11982" y="2893"/>
                      </a:cubicBezTo>
                      <a:cubicBezTo>
                        <a:pt x="12121" y="2571"/>
                        <a:pt x="12110" y="2270"/>
                        <a:pt x="11850" y="1999"/>
                      </a:cubicBezTo>
                      <a:cubicBezTo>
                        <a:pt x="11590" y="1726"/>
                        <a:pt x="11337" y="1441"/>
                        <a:pt x="11084" y="1161"/>
                      </a:cubicBezTo>
                      <a:cubicBezTo>
                        <a:pt x="10966" y="1032"/>
                        <a:pt x="10862" y="901"/>
                        <a:pt x="10946" y="690"/>
                      </a:cubicBezTo>
                      <a:cubicBezTo>
                        <a:pt x="11029" y="683"/>
                        <a:pt x="11115" y="669"/>
                        <a:pt x="11198" y="676"/>
                      </a:cubicBezTo>
                      <a:cubicBezTo>
                        <a:pt x="11673" y="711"/>
                        <a:pt x="12137" y="797"/>
                        <a:pt x="12591" y="939"/>
                      </a:cubicBezTo>
                      <a:cubicBezTo>
                        <a:pt x="12924" y="1043"/>
                        <a:pt x="13260" y="1140"/>
                        <a:pt x="13597" y="1237"/>
                      </a:cubicBezTo>
                      <a:cubicBezTo>
                        <a:pt x="13766" y="1282"/>
                        <a:pt x="13912" y="1352"/>
                        <a:pt x="14057" y="1459"/>
                      </a:cubicBezTo>
                      <a:cubicBezTo>
                        <a:pt x="14171" y="1539"/>
                        <a:pt x="14400" y="1452"/>
                        <a:pt x="14553" y="1504"/>
                      </a:cubicBezTo>
                      <a:cubicBezTo>
                        <a:pt x="15315" y="1757"/>
                        <a:pt x="16091" y="1993"/>
                        <a:pt x="16760" y="2450"/>
                      </a:cubicBezTo>
                      <a:cubicBezTo>
                        <a:pt x="16888" y="2537"/>
                        <a:pt x="17009" y="2633"/>
                        <a:pt x="17120" y="2741"/>
                      </a:cubicBezTo>
                      <a:cubicBezTo>
                        <a:pt x="17529" y="3136"/>
                        <a:pt x="17927" y="3541"/>
                        <a:pt x="18340" y="3936"/>
                      </a:cubicBezTo>
                      <a:cubicBezTo>
                        <a:pt x="18540" y="4130"/>
                        <a:pt x="18693" y="4352"/>
                        <a:pt x="18852" y="4612"/>
                      </a:cubicBezTo>
                      <a:cubicBezTo>
                        <a:pt x="18450" y="4806"/>
                        <a:pt x="18070" y="4782"/>
                        <a:pt x="17681" y="4664"/>
                      </a:cubicBezTo>
                      <a:cubicBezTo>
                        <a:pt x="17650" y="4675"/>
                        <a:pt x="17612" y="4678"/>
                        <a:pt x="17588" y="4695"/>
                      </a:cubicBezTo>
                      <a:cubicBezTo>
                        <a:pt x="17147" y="5049"/>
                        <a:pt x="17147" y="5052"/>
                        <a:pt x="17113" y="5585"/>
                      </a:cubicBezTo>
                      <a:cubicBezTo>
                        <a:pt x="17096" y="5855"/>
                        <a:pt x="17099" y="6126"/>
                        <a:pt x="17078" y="6396"/>
                      </a:cubicBezTo>
                      <a:cubicBezTo>
                        <a:pt x="17051" y="6832"/>
                        <a:pt x="17009" y="7266"/>
                        <a:pt x="16974" y="7685"/>
                      </a:cubicBezTo>
                      <a:cubicBezTo>
                        <a:pt x="16836" y="7747"/>
                        <a:pt x="16777" y="7671"/>
                        <a:pt x="16725" y="7612"/>
                      </a:cubicBezTo>
                      <a:cubicBezTo>
                        <a:pt x="16451" y="7311"/>
                        <a:pt x="16108" y="7107"/>
                        <a:pt x="15741" y="6944"/>
                      </a:cubicBezTo>
                      <a:cubicBezTo>
                        <a:pt x="15083" y="6656"/>
                        <a:pt x="14431" y="6362"/>
                        <a:pt x="13766" y="6095"/>
                      </a:cubicBezTo>
                      <a:cubicBezTo>
                        <a:pt x="13496" y="5988"/>
                        <a:pt x="13257" y="5825"/>
                        <a:pt x="12959" y="5762"/>
                      </a:cubicBezTo>
                      <a:cubicBezTo>
                        <a:pt x="12689" y="5703"/>
                        <a:pt x="12418" y="5599"/>
                        <a:pt x="12179" y="5460"/>
                      </a:cubicBezTo>
                      <a:cubicBezTo>
                        <a:pt x="11933" y="5322"/>
                        <a:pt x="11677" y="5243"/>
                        <a:pt x="11410" y="5190"/>
                      </a:cubicBezTo>
                      <a:cubicBezTo>
                        <a:pt x="11275" y="5166"/>
                        <a:pt x="11129" y="5169"/>
                        <a:pt x="10991" y="5183"/>
                      </a:cubicBezTo>
                      <a:cubicBezTo>
                        <a:pt x="10859" y="5194"/>
                        <a:pt x="10762" y="5284"/>
                        <a:pt x="10731" y="5402"/>
                      </a:cubicBezTo>
                      <a:cubicBezTo>
                        <a:pt x="10714" y="5475"/>
                        <a:pt x="10734" y="5568"/>
                        <a:pt x="10776" y="5631"/>
                      </a:cubicBezTo>
                      <a:cubicBezTo>
                        <a:pt x="10800" y="5672"/>
                        <a:pt x="10915" y="5700"/>
                        <a:pt x="10956" y="5679"/>
                      </a:cubicBezTo>
                      <a:cubicBezTo>
                        <a:pt x="11213" y="5534"/>
                        <a:pt x="11424" y="5627"/>
                        <a:pt x="11656" y="5790"/>
                      </a:cubicBezTo>
                      <a:cubicBezTo>
                        <a:pt x="11593" y="6407"/>
                        <a:pt x="11548" y="7027"/>
                        <a:pt x="11465" y="7643"/>
                      </a:cubicBezTo>
                      <a:cubicBezTo>
                        <a:pt x="11334" y="8652"/>
                        <a:pt x="11171" y="9653"/>
                        <a:pt x="11032" y="10662"/>
                      </a:cubicBezTo>
                      <a:cubicBezTo>
                        <a:pt x="10960" y="11195"/>
                        <a:pt x="10915" y="11735"/>
                        <a:pt x="10859" y="12272"/>
                      </a:cubicBezTo>
                      <a:cubicBezTo>
                        <a:pt x="10842" y="12439"/>
                        <a:pt x="10828" y="12608"/>
                        <a:pt x="10915" y="12761"/>
                      </a:cubicBezTo>
                      <a:cubicBezTo>
                        <a:pt x="11035" y="12789"/>
                        <a:pt x="11088" y="12709"/>
                        <a:pt x="11109" y="12629"/>
                      </a:cubicBezTo>
                      <a:cubicBezTo>
                        <a:pt x="11171" y="12383"/>
                        <a:pt x="11240" y="12138"/>
                        <a:pt x="11275" y="11888"/>
                      </a:cubicBezTo>
                      <a:cubicBezTo>
                        <a:pt x="11441" y="10699"/>
                        <a:pt x="11601" y="9508"/>
                        <a:pt x="11753" y="8319"/>
                      </a:cubicBezTo>
                      <a:cubicBezTo>
                        <a:pt x="11830" y="7747"/>
                        <a:pt x="11881" y="7176"/>
                        <a:pt x="11940" y="6604"/>
                      </a:cubicBezTo>
                      <a:cubicBezTo>
                        <a:pt x="11964" y="6389"/>
                        <a:pt x="11958" y="6167"/>
                        <a:pt x="12023" y="5970"/>
                      </a:cubicBezTo>
                      <a:cubicBezTo>
                        <a:pt x="12162" y="5932"/>
                        <a:pt x="12214" y="5988"/>
                        <a:pt x="12231" y="6077"/>
                      </a:cubicBezTo>
                      <a:cubicBezTo>
                        <a:pt x="12241" y="6130"/>
                        <a:pt x="12245" y="6185"/>
                        <a:pt x="12235" y="6230"/>
                      </a:cubicBezTo>
                      <a:cubicBezTo>
                        <a:pt x="12116" y="6645"/>
                        <a:pt x="12165" y="7072"/>
                        <a:pt x="12127" y="7491"/>
                      </a:cubicBezTo>
                      <a:cubicBezTo>
                        <a:pt x="12058" y="8246"/>
                        <a:pt x="11978" y="9005"/>
                        <a:pt x="11871" y="9757"/>
                      </a:cubicBezTo>
                      <a:cubicBezTo>
                        <a:pt x="11736" y="10662"/>
                        <a:pt x="11566" y="11562"/>
                        <a:pt x="11420" y="12463"/>
                      </a:cubicBezTo>
                      <a:cubicBezTo>
                        <a:pt x="11376" y="12744"/>
                        <a:pt x="11285" y="13028"/>
                        <a:pt x="11448" y="13329"/>
                      </a:cubicBezTo>
                      <a:cubicBezTo>
                        <a:pt x="11632" y="13198"/>
                        <a:pt x="11687" y="13007"/>
                        <a:pt x="11726" y="12816"/>
                      </a:cubicBezTo>
                      <a:cubicBezTo>
                        <a:pt x="11812" y="12404"/>
                        <a:pt x="11909" y="11988"/>
                        <a:pt x="11971" y="11572"/>
                      </a:cubicBezTo>
                      <a:cubicBezTo>
                        <a:pt x="12145" y="10401"/>
                        <a:pt x="12314" y="9227"/>
                        <a:pt x="12463" y="8052"/>
                      </a:cubicBezTo>
                      <a:cubicBezTo>
                        <a:pt x="12532" y="7515"/>
                        <a:pt x="12522" y="6975"/>
                        <a:pt x="12460" y="6434"/>
                      </a:cubicBezTo>
                      <a:cubicBezTo>
                        <a:pt x="12449" y="6334"/>
                        <a:pt x="12460" y="6234"/>
                        <a:pt x="12460" y="6116"/>
                      </a:cubicBezTo>
                      <a:cubicBezTo>
                        <a:pt x="12682" y="6088"/>
                        <a:pt x="12827" y="6209"/>
                        <a:pt x="13018" y="6303"/>
                      </a:cubicBezTo>
                      <a:cubicBezTo>
                        <a:pt x="13028" y="6431"/>
                        <a:pt x="13056" y="6562"/>
                        <a:pt x="13049" y="6694"/>
                      </a:cubicBezTo>
                      <a:cubicBezTo>
                        <a:pt x="12986" y="7758"/>
                        <a:pt x="12931" y="8822"/>
                        <a:pt x="12844" y="9882"/>
                      </a:cubicBezTo>
                      <a:cubicBezTo>
                        <a:pt x="12772" y="10758"/>
                        <a:pt x="12661" y="11631"/>
                        <a:pt x="12564" y="12508"/>
                      </a:cubicBezTo>
                      <a:cubicBezTo>
                        <a:pt x="12532" y="12792"/>
                        <a:pt x="12487" y="13077"/>
                        <a:pt x="12449" y="13360"/>
                      </a:cubicBezTo>
                      <a:cubicBezTo>
                        <a:pt x="12428" y="13517"/>
                        <a:pt x="12516" y="13603"/>
                        <a:pt x="12644" y="13665"/>
                      </a:cubicBezTo>
                      <a:cubicBezTo>
                        <a:pt x="12647" y="13665"/>
                        <a:pt x="12647" y="13665"/>
                        <a:pt x="12647" y="13662"/>
                      </a:cubicBezTo>
                      <a:cubicBezTo>
                        <a:pt x="12654" y="13662"/>
                        <a:pt x="12661" y="13665"/>
                        <a:pt x="12664" y="13665"/>
                      </a:cubicBezTo>
                      <a:cubicBezTo>
                        <a:pt x="12890" y="13291"/>
                        <a:pt x="12927" y="12869"/>
                        <a:pt x="12969" y="12456"/>
                      </a:cubicBezTo>
                      <a:cubicBezTo>
                        <a:pt x="13111" y="11143"/>
                        <a:pt x="13243" y="9830"/>
                        <a:pt x="13360" y="8516"/>
                      </a:cubicBezTo>
                      <a:cubicBezTo>
                        <a:pt x="13405" y="8046"/>
                        <a:pt x="13402" y="7571"/>
                        <a:pt x="13413" y="7099"/>
                      </a:cubicBezTo>
                      <a:cubicBezTo>
                        <a:pt x="13419" y="6912"/>
                        <a:pt x="13416" y="6729"/>
                        <a:pt x="13416" y="6504"/>
                      </a:cubicBezTo>
                      <a:cubicBezTo>
                        <a:pt x="13538" y="6525"/>
                        <a:pt x="13642" y="6521"/>
                        <a:pt x="13725" y="6556"/>
                      </a:cubicBezTo>
                      <a:cubicBezTo>
                        <a:pt x="14382" y="6837"/>
                        <a:pt x="15038" y="7123"/>
                        <a:pt x="15692" y="7411"/>
                      </a:cubicBezTo>
                      <a:cubicBezTo>
                        <a:pt x="16174" y="7619"/>
                        <a:pt x="16500" y="7993"/>
                        <a:pt x="16794" y="8385"/>
                      </a:cubicBezTo>
                      <a:cubicBezTo>
                        <a:pt x="16739" y="8815"/>
                        <a:pt x="16736" y="8825"/>
                        <a:pt x="16472" y="9234"/>
                      </a:cubicBezTo>
                      <a:cubicBezTo>
                        <a:pt x="16469" y="8936"/>
                        <a:pt x="16475" y="8693"/>
                        <a:pt x="16461" y="8447"/>
                      </a:cubicBezTo>
                      <a:cubicBezTo>
                        <a:pt x="16455" y="8333"/>
                        <a:pt x="16420" y="8222"/>
                        <a:pt x="16386" y="8108"/>
                      </a:cubicBezTo>
                      <a:cubicBezTo>
                        <a:pt x="16378" y="8084"/>
                        <a:pt x="16330" y="8049"/>
                        <a:pt x="16309" y="8052"/>
                      </a:cubicBezTo>
                      <a:cubicBezTo>
                        <a:pt x="16261" y="8059"/>
                        <a:pt x="16188" y="8084"/>
                        <a:pt x="16178" y="8115"/>
                      </a:cubicBezTo>
                      <a:cubicBezTo>
                        <a:pt x="16136" y="8225"/>
                        <a:pt x="16098" y="8343"/>
                        <a:pt x="16098" y="8458"/>
                      </a:cubicBezTo>
                      <a:cubicBezTo>
                        <a:pt x="16080" y="9397"/>
                        <a:pt x="15842" y="10294"/>
                        <a:pt x="15543" y="11185"/>
                      </a:cubicBezTo>
                      <a:cubicBezTo>
                        <a:pt x="15495" y="11327"/>
                        <a:pt x="15447" y="11476"/>
                        <a:pt x="15429" y="11625"/>
                      </a:cubicBezTo>
                      <a:cubicBezTo>
                        <a:pt x="15422" y="11715"/>
                        <a:pt x="15474" y="11808"/>
                        <a:pt x="15505" y="11916"/>
                      </a:cubicBezTo>
                      <a:cubicBezTo>
                        <a:pt x="15637" y="11863"/>
                        <a:pt x="15738" y="11822"/>
                        <a:pt x="15838" y="11780"/>
                      </a:cubicBezTo>
                      <a:cubicBezTo>
                        <a:pt x="15838" y="11774"/>
                        <a:pt x="15838" y="11770"/>
                        <a:pt x="15842" y="11764"/>
                      </a:cubicBezTo>
                      <a:cubicBezTo>
                        <a:pt x="15845" y="11756"/>
                        <a:pt x="15845" y="11753"/>
                        <a:pt x="15848" y="11746"/>
                      </a:cubicBezTo>
                      <a:cubicBezTo>
                        <a:pt x="15845" y="11711"/>
                        <a:pt x="15842" y="11673"/>
                        <a:pt x="15845" y="11639"/>
                      </a:cubicBezTo>
                      <a:cubicBezTo>
                        <a:pt x="15845" y="11625"/>
                        <a:pt x="15883" y="11614"/>
                        <a:pt x="15904" y="11604"/>
                      </a:cubicBezTo>
                      <a:cubicBezTo>
                        <a:pt x="15908" y="11618"/>
                        <a:pt x="15914" y="11635"/>
                        <a:pt x="15911" y="11649"/>
                      </a:cubicBezTo>
                      <a:cubicBezTo>
                        <a:pt x="15893" y="11680"/>
                        <a:pt x="15869" y="11715"/>
                        <a:pt x="15848" y="11746"/>
                      </a:cubicBezTo>
                      <a:cubicBezTo>
                        <a:pt x="15852" y="11756"/>
                        <a:pt x="15852" y="11767"/>
                        <a:pt x="15852" y="11774"/>
                      </a:cubicBezTo>
                      <a:cubicBezTo>
                        <a:pt x="15848" y="11777"/>
                        <a:pt x="15842" y="11780"/>
                        <a:pt x="15838" y="11780"/>
                      </a:cubicBezTo>
                      <a:cubicBezTo>
                        <a:pt x="15824" y="12117"/>
                        <a:pt x="15689" y="12418"/>
                        <a:pt x="15533" y="12712"/>
                      </a:cubicBezTo>
                      <a:cubicBezTo>
                        <a:pt x="15481" y="12806"/>
                        <a:pt x="15384" y="12903"/>
                        <a:pt x="15284" y="12949"/>
                      </a:cubicBezTo>
                      <a:cubicBezTo>
                        <a:pt x="14521" y="13281"/>
                        <a:pt x="13721" y="13506"/>
                        <a:pt x="12903" y="13672"/>
                      </a:cubicBezTo>
                      <a:cubicBezTo>
                        <a:pt x="12831" y="13686"/>
                        <a:pt x="12744" y="13669"/>
                        <a:pt x="12664" y="13665"/>
                      </a:cubicBezTo>
                      <a:cubicBezTo>
                        <a:pt x="12664" y="13669"/>
                        <a:pt x="12661" y="13672"/>
                        <a:pt x="12661" y="13676"/>
                      </a:cubicBezTo>
                      <a:cubicBezTo>
                        <a:pt x="12654" y="13672"/>
                        <a:pt x="12650" y="13669"/>
                        <a:pt x="12644" y="13665"/>
                      </a:cubicBezTo>
                      <a:cubicBezTo>
                        <a:pt x="12620" y="13689"/>
                        <a:pt x="12599" y="13721"/>
                        <a:pt x="12570" y="13728"/>
                      </a:cubicBezTo>
                      <a:cubicBezTo>
                        <a:pt x="12186" y="13846"/>
                        <a:pt x="11801" y="13956"/>
                        <a:pt x="11396" y="14074"/>
                      </a:cubicBezTo>
                      <a:cubicBezTo>
                        <a:pt x="11323" y="14012"/>
                        <a:pt x="11243" y="13950"/>
                        <a:pt x="11178" y="13877"/>
                      </a:cubicBezTo>
                      <a:cubicBezTo>
                        <a:pt x="10665" y="13305"/>
                        <a:pt x="10090" y="12778"/>
                        <a:pt x="9643" y="12148"/>
                      </a:cubicBezTo>
                      <a:cubicBezTo>
                        <a:pt x="9369" y="11756"/>
                        <a:pt x="9081" y="11375"/>
                        <a:pt x="8801" y="10987"/>
                      </a:cubicBezTo>
                      <a:cubicBezTo>
                        <a:pt x="8593" y="10703"/>
                        <a:pt x="8562" y="10440"/>
                        <a:pt x="8728" y="10096"/>
                      </a:cubicBezTo>
                      <a:cubicBezTo>
                        <a:pt x="9130" y="9276"/>
                        <a:pt x="9476" y="8427"/>
                        <a:pt x="9844" y="7588"/>
                      </a:cubicBezTo>
                      <a:cubicBezTo>
                        <a:pt x="9865" y="7550"/>
                        <a:pt x="9896" y="7515"/>
                        <a:pt x="9924" y="7481"/>
                      </a:cubicBezTo>
                      <a:lnTo>
                        <a:pt x="9938" y="7481"/>
                      </a:lnTo>
                      <a:lnTo>
                        <a:pt x="9938" y="7467"/>
                      </a:lnTo>
                      <a:lnTo>
                        <a:pt x="9934" y="7467"/>
                      </a:lnTo>
                      <a:lnTo>
                        <a:pt x="9938" y="7467"/>
                      </a:lnTo>
                      <a:lnTo>
                        <a:pt x="9924" y="7481"/>
                      </a:lnTo>
                      <a:cubicBezTo>
                        <a:pt x="10114" y="7086"/>
                        <a:pt x="10304" y="6687"/>
                        <a:pt x="10499" y="6292"/>
                      </a:cubicBezTo>
                      <a:cubicBezTo>
                        <a:pt x="10536" y="6216"/>
                        <a:pt x="10599" y="6146"/>
                        <a:pt x="10616" y="6067"/>
                      </a:cubicBezTo>
                      <a:cubicBezTo>
                        <a:pt x="10627" y="6012"/>
                        <a:pt x="10599" y="5925"/>
                        <a:pt x="10554" y="5897"/>
                      </a:cubicBezTo>
                      <a:cubicBezTo>
                        <a:pt x="10509" y="5866"/>
                        <a:pt x="10402" y="5860"/>
                        <a:pt x="10364" y="5890"/>
                      </a:cubicBezTo>
                      <a:cubicBezTo>
                        <a:pt x="10263" y="5980"/>
                        <a:pt x="10162" y="6084"/>
                        <a:pt x="10100" y="6199"/>
                      </a:cubicBezTo>
                      <a:cubicBezTo>
                        <a:pt x="9892" y="6590"/>
                        <a:pt x="9681" y="6982"/>
                        <a:pt x="9501" y="7384"/>
                      </a:cubicBezTo>
                      <a:cubicBezTo>
                        <a:pt x="9092" y="8281"/>
                        <a:pt x="8718" y="9192"/>
                        <a:pt x="8302" y="10086"/>
                      </a:cubicBezTo>
                      <a:cubicBezTo>
                        <a:pt x="8160" y="10398"/>
                        <a:pt x="8157" y="10678"/>
                        <a:pt x="8326" y="10956"/>
                      </a:cubicBezTo>
                      <a:cubicBezTo>
                        <a:pt x="8572" y="11348"/>
                        <a:pt x="8839" y="11725"/>
                        <a:pt x="9095" y="12110"/>
                      </a:cubicBezTo>
                      <a:cubicBezTo>
                        <a:pt x="9626" y="12914"/>
                        <a:pt x="10333" y="13579"/>
                        <a:pt x="10960" y="14310"/>
                      </a:cubicBezTo>
                      <a:cubicBezTo>
                        <a:pt x="11109" y="14483"/>
                        <a:pt x="11292" y="14532"/>
                        <a:pt x="11524" y="14469"/>
                      </a:cubicBezTo>
                      <a:cubicBezTo>
                        <a:pt x="12318" y="14262"/>
                        <a:pt x="13122" y="14081"/>
                        <a:pt x="13915" y="13859"/>
                      </a:cubicBezTo>
                      <a:cubicBezTo>
                        <a:pt x="14452" y="13710"/>
                        <a:pt x="14975" y="13510"/>
                        <a:pt x="15505" y="13329"/>
                      </a:cubicBezTo>
                      <a:cubicBezTo>
                        <a:pt x="15679" y="13270"/>
                        <a:pt x="15814" y="13163"/>
                        <a:pt x="15890" y="13000"/>
                      </a:cubicBezTo>
                      <a:cubicBezTo>
                        <a:pt x="15983" y="12803"/>
                        <a:pt x="16091" y="12602"/>
                        <a:pt x="16154" y="12394"/>
                      </a:cubicBezTo>
                      <a:cubicBezTo>
                        <a:pt x="16365" y="11680"/>
                        <a:pt x="16555" y="10959"/>
                        <a:pt x="16760" y="10242"/>
                      </a:cubicBezTo>
                      <a:cubicBezTo>
                        <a:pt x="16936" y="9626"/>
                        <a:pt x="17120" y="9009"/>
                        <a:pt x="17300" y="8388"/>
                      </a:cubicBezTo>
                      <a:cubicBezTo>
                        <a:pt x="17588" y="8451"/>
                        <a:pt x="17841" y="8503"/>
                        <a:pt x="17969" y="8759"/>
                      </a:cubicBezTo>
                      <a:cubicBezTo>
                        <a:pt x="17979" y="8787"/>
                        <a:pt x="18025" y="8812"/>
                        <a:pt x="18052" y="8815"/>
                      </a:cubicBezTo>
                      <a:cubicBezTo>
                        <a:pt x="18395" y="8856"/>
                        <a:pt x="18620" y="9088"/>
                        <a:pt x="18828" y="9306"/>
                      </a:cubicBezTo>
                      <a:cubicBezTo>
                        <a:pt x="19289" y="9781"/>
                        <a:pt x="19843" y="9789"/>
                        <a:pt x="20432" y="9656"/>
                      </a:cubicBezTo>
                      <a:cubicBezTo>
                        <a:pt x="20637" y="9612"/>
                        <a:pt x="20834" y="9542"/>
                        <a:pt x="21025" y="9487"/>
                      </a:cubicBezTo>
                      <a:cubicBezTo>
                        <a:pt x="21180" y="9542"/>
                        <a:pt x="21201" y="9664"/>
                        <a:pt x="21201" y="9781"/>
                      </a:cubicBezTo>
                      <a:cubicBezTo>
                        <a:pt x="21222" y="10609"/>
                        <a:pt x="21257" y="11438"/>
                        <a:pt x="21073" y="12255"/>
                      </a:cubicBezTo>
                      <a:cubicBezTo>
                        <a:pt x="20928" y="12917"/>
                        <a:pt x="20796" y="13582"/>
                        <a:pt x="20647" y="14282"/>
                      </a:cubicBezTo>
                      <a:cubicBezTo>
                        <a:pt x="20561" y="14237"/>
                        <a:pt x="20474" y="14220"/>
                        <a:pt x="20432" y="14168"/>
                      </a:cubicBezTo>
                      <a:cubicBezTo>
                        <a:pt x="20245" y="13942"/>
                        <a:pt x="20072" y="13710"/>
                        <a:pt x="19902" y="13475"/>
                      </a:cubicBezTo>
                      <a:cubicBezTo>
                        <a:pt x="19795" y="13323"/>
                        <a:pt x="19698" y="13160"/>
                        <a:pt x="19605" y="12997"/>
                      </a:cubicBezTo>
                      <a:cubicBezTo>
                        <a:pt x="19480" y="12771"/>
                        <a:pt x="19279" y="12702"/>
                        <a:pt x="19032" y="12716"/>
                      </a:cubicBezTo>
                      <a:cubicBezTo>
                        <a:pt x="18925" y="12720"/>
                        <a:pt x="18818" y="12727"/>
                        <a:pt x="18717" y="12751"/>
                      </a:cubicBezTo>
                      <a:cubicBezTo>
                        <a:pt x="18191" y="12882"/>
                        <a:pt x="17664" y="13011"/>
                        <a:pt x="17144" y="13163"/>
                      </a:cubicBezTo>
                      <a:cubicBezTo>
                        <a:pt x="16760" y="13274"/>
                        <a:pt x="16386" y="13423"/>
                        <a:pt x="16046" y="13541"/>
                      </a:cubicBezTo>
                      <a:cubicBezTo>
                        <a:pt x="15817" y="13901"/>
                        <a:pt x="15807" y="14251"/>
                        <a:pt x="15821" y="14608"/>
                      </a:cubicBezTo>
                      <a:cubicBezTo>
                        <a:pt x="15834" y="14913"/>
                        <a:pt x="15831" y="15218"/>
                        <a:pt x="15845" y="15519"/>
                      </a:cubicBezTo>
                      <a:cubicBezTo>
                        <a:pt x="15858" y="15848"/>
                        <a:pt x="15962" y="16139"/>
                        <a:pt x="16191" y="16403"/>
                      </a:cubicBezTo>
                      <a:cubicBezTo>
                        <a:pt x="16576" y="16843"/>
                        <a:pt x="16999" y="17248"/>
                        <a:pt x="17449" y="17626"/>
                      </a:cubicBezTo>
                      <a:cubicBezTo>
                        <a:pt x="17630" y="17778"/>
                        <a:pt x="17844" y="17896"/>
                        <a:pt x="18070" y="18045"/>
                      </a:cubicBezTo>
                      <a:cubicBezTo>
                        <a:pt x="17972" y="18211"/>
                        <a:pt x="17785" y="18284"/>
                        <a:pt x="17643" y="18402"/>
                      </a:cubicBezTo>
                      <a:cubicBezTo>
                        <a:pt x="17497" y="18523"/>
                        <a:pt x="17345" y="18637"/>
                        <a:pt x="17182" y="18735"/>
                      </a:cubicBezTo>
                      <a:cubicBezTo>
                        <a:pt x="16840" y="18939"/>
                        <a:pt x="16486" y="19126"/>
                        <a:pt x="16095" y="19243"/>
                      </a:cubicBezTo>
                      <a:cubicBezTo>
                        <a:pt x="15745" y="19352"/>
                        <a:pt x="15405" y="19497"/>
                        <a:pt x="15062" y="19622"/>
                      </a:cubicBezTo>
                      <a:cubicBezTo>
                        <a:pt x="14996" y="19646"/>
                        <a:pt x="14934" y="19680"/>
                        <a:pt x="14865" y="19697"/>
                      </a:cubicBezTo>
                      <a:cubicBezTo>
                        <a:pt x="13859" y="19944"/>
                        <a:pt x="12855" y="20190"/>
                        <a:pt x="11809" y="20200"/>
                      </a:cubicBezTo>
                      <a:cubicBezTo>
                        <a:pt x="11459" y="20200"/>
                        <a:pt x="11105" y="20193"/>
                        <a:pt x="10755" y="20190"/>
                      </a:cubicBezTo>
                      <a:cubicBezTo>
                        <a:pt x="10724" y="20186"/>
                        <a:pt x="10693" y="20162"/>
                        <a:pt x="10630" y="20134"/>
                      </a:cubicBezTo>
                      <a:cubicBezTo>
                        <a:pt x="10645" y="19985"/>
                        <a:pt x="10661" y="19822"/>
                        <a:pt x="10679" y="19628"/>
                      </a:cubicBezTo>
                      <a:cubicBezTo>
                        <a:pt x="10765" y="19715"/>
                        <a:pt x="10824" y="19774"/>
                        <a:pt x="10877" y="19830"/>
                      </a:cubicBezTo>
                      <a:cubicBezTo>
                        <a:pt x="11064" y="19822"/>
                        <a:pt x="11035" y="19625"/>
                        <a:pt x="11150" y="19563"/>
                      </a:cubicBezTo>
                      <a:cubicBezTo>
                        <a:pt x="11181" y="19687"/>
                        <a:pt x="11209" y="19812"/>
                        <a:pt x="11247" y="19975"/>
                      </a:cubicBezTo>
                      <a:cubicBezTo>
                        <a:pt x="11455" y="19926"/>
                        <a:pt x="11635" y="19885"/>
                        <a:pt x="11819" y="19843"/>
                      </a:cubicBezTo>
                      <a:cubicBezTo>
                        <a:pt x="11874" y="19736"/>
                        <a:pt x="11926" y="19635"/>
                        <a:pt x="11985" y="19525"/>
                      </a:cubicBezTo>
                      <a:cubicBezTo>
                        <a:pt x="12044" y="19601"/>
                        <a:pt x="12096" y="19667"/>
                        <a:pt x="12148" y="19729"/>
                      </a:cubicBezTo>
                      <a:cubicBezTo>
                        <a:pt x="12328" y="19670"/>
                        <a:pt x="12474" y="19622"/>
                        <a:pt x="12636" y="19569"/>
                      </a:cubicBezTo>
                      <a:cubicBezTo>
                        <a:pt x="12674" y="19451"/>
                        <a:pt x="12730" y="19344"/>
                        <a:pt x="12737" y="19230"/>
                      </a:cubicBezTo>
                      <a:cubicBezTo>
                        <a:pt x="12775" y="18589"/>
                        <a:pt x="12802" y="17948"/>
                        <a:pt x="12827" y="17307"/>
                      </a:cubicBezTo>
                      <a:cubicBezTo>
                        <a:pt x="12837" y="17096"/>
                        <a:pt x="12778" y="16912"/>
                        <a:pt x="12626" y="16749"/>
                      </a:cubicBezTo>
                      <a:cubicBezTo>
                        <a:pt x="12158" y="16247"/>
                        <a:pt x="11697" y="15734"/>
                        <a:pt x="11233" y="15228"/>
                      </a:cubicBezTo>
                      <a:cubicBezTo>
                        <a:pt x="11153" y="15141"/>
                        <a:pt x="11064" y="15052"/>
                        <a:pt x="10960" y="14996"/>
                      </a:cubicBezTo>
                      <a:cubicBezTo>
                        <a:pt x="10897" y="14965"/>
                        <a:pt x="10762" y="14972"/>
                        <a:pt x="10720" y="15013"/>
                      </a:cubicBezTo>
                      <a:cubicBezTo>
                        <a:pt x="10474" y="15277"/>
                        <a:pt x="10149" y="15447"/>
                        <a:pt x="9882" y="15682"/>
                      </a:cubicBezTo>
                      <a:cubicBezTo>
                        <a:pt x="9570" y="15952"/>
                        <a:pt x="9238" y="16202"/>
                        <a:pt x="8912" y="16465"/>
                      </a:cubicBezTo>
                      <a:cubicBezTo>
                        <a:pt x="8860" y="16507"/>
                        <a:pt x="8794" y="16545"/>
                        <a:pt x="8763" y="16600"/>
                      </a:cubicBezTo>
                      <a:cubicBezTo>
                        <a:pt x="8586" y="16902"/>
                        <a:pt x="8316" y="17120"/>
                        <a:pt x="8059" y="17352"/>
                      </a:cubicBezTo>
                      <a:cubicBezTo>
                        <a:pt x="7758" y="17629"/>
                        <a:pt x="7706" y="17841"/>
                        <a:pt x="7917" y="18211"/>
                      </a:cubicBezTo>
                      <a:cubicBezTo>
                        <a:pt x="8187" y="18693"/>
                        <a:pt x="8358" y="19199"/>
                        <a:pt x="8451" y="19767"/>
                      </a:cubicBezTo>
                      <a:cubicBezTo>
                        <a:pt x="8350" y="19767"/>
                        <a:pt x="8267" y="19781"/>
                        <a:pt x="8187" y="19763"/>
                      </a:cubicBezTo>
                      <a:cubicBezTo>
                        <a:pt x="7439" y="19625"/>
                        <a:pt x="6750" y="19317"/>
                        <a:pt x="6088" y="18970"/>
                      </a:cubicBezTo>
                      <a:cubicBezTo>
                        <a:pt x="5111" y="18461"/>
                        <a:pt x="4210" y="17844"/>
                        <a:pt x="3462" y="17036"/>
                      </a:cubicBezTo>
                      <a:cubicBezTo>
                        <a:pt x="3063" y="16603"/>
                        <a:pt x="2710" y="16146"/>
                        <a:pt x="2475" y="15610"/>
                      </a:cubicBezTo>
                      <a:cubicBezTo>
                        <a:pt x="2218" y="15034"/>
                        <a:pt x="1958" y="14462"/>
                        <a:pt x="1698" y="13887"/>
                      </a:cubicBezTo>
                      <a:close/>
                      <a:moveTo>
                        <a:pt x="11219" y="3309"/>
                      </a:moveTo>
                      <a:cubicBezTo>
                        <a:pt x="11251" y="2661"/>
                        <a:pt x="11292" y="2467"/>
                        <a:pt x="11445" y="2211"/>
                      </a:cubicBezTo>
                      <a:cubicBezTo>
                        <a:pt x="11601" y="2321"/>
                        <a:pt x="11677" y="2453"/>
                        <a:pt x="11632" y="2641"/>
                      </a:cubicBezTo>
                      <a:cubicBezTo>
                        <a:pt x="11576" y="2876"/>
                        <a:pt x="11448" y="3070"/>
                        <a:pt x="11219" y="3309"/>
                      </a:cubicBezTo>
                      <a:close/>
                      <a:moveTo>
                        <a:pt x="17480" y="7227"/>
                      </a:moveTo>
                      <a:lnTo>
                        <a:pt x="17453" y="7227"/>
                      </a:lnTo>
                      <a:cubicBezTo>
                        <a:pt x="17453" y="7214"/>
                        <a:pt x="17449" y="7197"/>
                        <a:pt x="17453" y="7183"/>
                      </a:cubicBezTo>
                      <a:cubicBezTo>
                        <a:pt x="17456" y="7165"/>
                        <a:pt x="17463" y="7152"/>
                        <a:pt x="17470" y="7138"/>
                      </a:cubicBezTo>
                      <a:cubicBezTo>
                        <a:pt x="17473" y="7169"/>
                        <a:pt x="17477" y="7200"/>
                        <a:pt x="17480" y="7227"/>
                      </a:cubicBezTo>
                      <a:close/>
                      <a:moveTo>
                        <a:pt x="12217" y="17110"/>
                      </a:moveTo>
                      <a:cubicBezTo>
                        <a:pt x="12217" y="17092"/>
                        <a:pt x="12266" y="17065"/>
                        <a:pt x="12287" y="17068"/>
                      </a:cubicBezTo>
                      <a:cubicBezTo>
                        <a:pt x="12314" y="17071"/>
                        <a:pt x="12356" y="17106"/>
                        <a:pt x="12353" y="17127"/>
                      </a:cubicBezTo>
                      <a:cubicBezTo>
                        <a:pt x="12349" y="17206"/>
                        <a:pt x="12328" y="17283"/>
                        <a:pt x="12314" y="17359"/>
                      </a:cubicBezTo>
                      <a:cubicBezTo>
                        <a:pt x="12287" y="17356"/>
                        <a:pt x="12255" y="17352"/>
                        <a:pt x="12228" y="17348"/>
                      </a:cubicBezTo>
                      <a:cubicBezTo>
                        <a:pt x="12220" y="17268"/>
                        <a:pt x="12214" y="17189"/>
                        <a:pt x="12217" y="171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754925" y="2618725"/>
                  <a:ext cx="17350" cy="67225"/>
                </a:xfrm>
                <a:custGeom>
                  <a:avLst/>
                  <a:gdLst/>
                  <a:ahLst/>
                  <a:cxnLst/>
                  <a:rect l="l" t="t" r="r" b="b"/>
                  <a:pathLst>
                    <a:path w="694" h="2689" extrusionOk="0">
                      <a:moveTo>
                        <a:pt x="527" y="0"/>
                      </a:moveTo>
                      <a:cubicBezTo>
                        <a:pt x="485" y="0"/>
                        <a:pt x="416" y="42"/>
                        <a:pt x="406" y="76"/>
                      </a:cubicBezTo>
                      <a:cubicBezTo>
                        <a:pt x="357" y="291"/>
                        <a:pt x="312" y="502"/>
                        <a:pt x="285" y="720"/>
                      </a:cubicBezTo>
                      <a:cubicBezTo>
                        <a:pt x="219" y="1219"/>
                        <a:pt x="163" y="1721"/>
                        <a:pt x="104" y="2225"/>
                      </a:cubicBezTo>
                      <a:cubicBezTo>
                        <a:pt x="87" y="2366"/>
                        <a:pt x="0" y="2532"/>
                        <a:pt x="191" y="2626"/>
                      </a:cubicBezTo>
                      <a:cubicBezTo>
                        <a:pt x="312" y="2689"/>
                        <a:pt x="444" y="2557"/>
                        <a:pt x="485" y="2290"/>
                      </a:cubicBezTo>
                      <a:cubicBezTo>
                        <a:pt x="568" y="1760"/>
                        <a:pt x="631" y="1223"/>
                        <a:pt x="693" y="738"/>
                      </a:cubicBezTo>
                      <a:cubicBezTo>
                        <a:pt x="672" y="485"/>
                        <a:pt x="659" y="284"/>
                        <a:pt x="635" y="87"/>
                      </a:cubicBezTo>
                      <a:cubicBezTo>
                        <a:pt x="627" y="52"/>
                        <a:pt x="565" y="0"/>
                        <a:pt x="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771650" y="2627800"/>
                  <a:ext cx="12925" cy="53650"/>
                </a:xfrm>
                <a:custGeom>
                  <a:avLst/>
                  <a:gdLst/>
                  <a:ahLst/>
                  <a:cxnLst/>
                  <a:rect l="l" t="t" r="r" b="b"/>
                  <a:pathLst>
                    <a:path w="517" h="2146" extrusionOk="0">
                      <a:moveTo>
                        <a:pt x="278" y="2076"/>
                      </a:moveTo>
                      <a:cubicBezTo>
                        <a:pt x="312" y="2017"/>
                        <a:pt x="343" y="1955"/>
                        <a:pt x="353" y="1892"/>
                      </a:cubicBezTo>
                      <a:cubicBezTo>
                        <a:pt x="388" y="1678"/>
                        <a:pt x="423" y="1459"/>
                        <a:pt x="440" y="1241"/>
                      </a:cubicBezTo>
                      <a:cubicBezTo>
                        <a:pt x="472" y="829"/>
                        <a:pt x="516" y="413"/>
                        <a:pt x="388" y="1"/>
                      </a:cubicBezTo>
                      <a:cubicBezTo>
                        <a:pt x="125" y="586"/>
                        <a:pt x="32" y="1200"/>
                        <a:pt x="3" y="1823"/>
                      </a:cubicBezTo>
                      <a:cubicBezTo>
                        <a:pt x="0" y="1903"/>
                        <a:pt x="32" y="1986"/>
                        <a:pt x="59" y="2062"/>
                      </a:cubicBezTo>
                      <a:cubicBezTo>
                        <a:pt x="87" y="2138"/>
                        <a:pt x="236" y="2145"/>
                        <a:pt x="278" y="20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521925" y="2650950"/>
                  <a:ext cx="17100" cy="93050"/>
                </a:xfrm>
                <a:custGeom>
                  <a:avLst/>
                  <a:gdLst/>
                  <a:ahLst/>
                  <a:cxnLst/>
                  <a:rect l="l" t="t" r="r" b="b"/>
                  <a:pathLst>
                    <a:path w="684" h="3722" extrusionOk="0">
                      <a:moveTo>
                        <a:pt x="25" y="3306"/>
                      </a:moveTo>
                      <a:cubicBezTo>
                        <a:pt x="4" y="3368"/>
                        <a:pt x="0" y="3440"/>
                        <a:pt x="10" y="3506"/>
                      </a:cubicBezTo>
                      <a:cubicBezTo>
                        <a:pt x="18" y="3565"/>
                        <a:pt x="55" y="3617"/>
                        <a:pt x="101" y="3721"/>
                      </a:cubicBezTo>
                      <a:cubicBezTo>
                        <a:pt x="205" y="3617"/>
                        <a:pt x="298" y="3562"/>
                        <a:pt x="330" y="3482"/>
                      </a:cubicBezTo>
                      <a:cubicBezTo>
                        <a:pt x="409" y="3277"/>
                        <a:pt x="475" y="3066"/>
                        <a:pt x="520" y="2851"/>
                      </a:cubicBezTo>
                      <a:cubicBezTo>
                        <a:pt x="683" y="2017"/>
                        <a:pt x="617" y="1171"/>
                        <a:pt x="607" y="329"/>
                      </a:cubicBezTo>
                      <a:cubicBezTo>
                        <a:pt x="607" y="294"/>
                        <a:pt x="600" y="260"/>
                        <a:pt x="592" y="229"/>
                      </a:cubicBezTo>
                      <a:cubicBezTo>
                        <a:pt x="554" y="45"/>
                        <a:pt x="503" y="10"/>
                        <a:pt x="226" y="0"/>
                      </a:cubicBezTo>
                      <a:cubicBezTo>
                        <a:pt x="229" y="419"/>
                        <a:pt x="232" y="835"/>
                        <a:pt x="236" y="1251"/>
                      </a:cubicBezTo>
                      <a:cubicBezTo>
                        <a:pt x="236" y="1943"/>
                        <a:pt x="257" y="2636"/>
                        <a:pt x="25" y="33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42275" y="2677350"/>
                  <a:ext cx="11200" cy="114875"/>
                </a:xfrm>
                <a:custGeom>
                  <a:avLst/>
                  <a:gdLst/>
                  <a:ahLst/>
                  <a:cxnLst/>
                  <a:rect l="l" t="t" r="r" b="b"/>
                  <a:pathLst>
                    <a:path w="448" h="4595" extrusionOk="0">
                      <a:moveTo>
                        <a:pt x="156" y="4594"/>
                      </a:moveTo>
                      <a:cubicBezTo>
                        <a:pt x="208" y="4591"/>
                        <a:pt x="264" y="4525"/>
                        <a:pt x="302" y="4474"/>
                      </a:cubicBezTo>
                      <a:cubicBezTo>
                        <a:pt x="329" y="4432"/>
                        <a:pt x="329" y="4377"/>
                        <a:pt x="333" y="4324"/>
                      </a:cubicBezTo>
                      <a:cubicBezTo>
                        <a:pt x="447" y="2973"/>
                        <a:pt x="385" y="1626"/>
                        <a:pt x="298" y="275"/>
                      </a:cubicBezTo>
                      <a:cubicBezTo>
                        <a:pt x="294" y="181"/>
                        <a:pt x="246" y="91"/>
                        <a:pt x="219" y="0"/>
                      </a:cubicBezTo>
                      <a:cubicBezTo>
                        <a:pt x="194" y="4"/>
                        <a:pt x="173" y="11"/>
                        <a:pt x="149" y="14"/>
                      </a:cubicBezTo>
                      <a:cubicBezTo>
                        <a:pt x="142" y="49"/>
                        <a:pt x="128" y="80"/>
                        <a:pt x="125" y="115"/>
                      </a:cubicBezTo>
                      <a:cubicBezTo>
                        <a:pt x="87" y="1497"/>
                        <a:pt x="52" y="2883"/>
                        <a:pt x="14" y="4269"/>
                      </a:cubicBezTo>
                      <a:cubicBezTo>
                        <a:pt x="14" y="4335"/>
                        <a:pt x="0" y="4412"/>
                        <a:pt x="24" y="4470"/>
                      </a:cubicBezTo>
                      <a:cubicBezTo>
                        <a:pt x="45" y="4522"/>
                        <a:pt x="115" y="4594"/>
                        <a:pt x="156" y="45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376725" y="2702725"/>
                  <a:ext cx="11125" cy="97400"/>
                </a:xfrm>
                <a:custGeom>
                  <a:avLst/>
                  <a:gdLst/>
                  <a:ahLst/>
                  <a:cxnLst/>
                  <a:rect l="l" t="t" r="r" b="b"/>
                  <a:pathLst>
                    <a:path w="445" h="3896" extrusionOk="0">
                      <a:moveTo>
                        <a:pt x="150" y="3891"/>
                      </a:moveTo>
                      <a:cubicBezTo>
                        <a:pt x="199" y="3888"/>
                        <a:pt x="271" y="3871"/>
                        <a:pt x="282" y="3840"/>
                      </a:cubicBezTo>
                      <a:cubicBezTo>
                        <a:pt x="327" y="3733"/>
                        <a:pt x="368" y="3618"/>
                        <a:pt x="375" y="3507"/>
                      </a:cubicBezTo>
                      <a:cubicBezTo>
                        <a:pt x="403" y="3036"/>
                        <a:pt x="434" y="2565"/>
                        <a:pt x="437" y="2094"/>
                      </a:cubicBezTo>
                      <a:cubicBezTo>
                        <a:pt x="445" y="1574"/>
                        <a:pt x="431" y="1051"/>
                        <a:pt x="413" y="531"/>
                      </a:cubicBezTo>
                      <a:cubicBezTo>
                        <a:pt x="407" y="354"/>
                        <a:pt x="424" y="157"/>
                        <a:pt x="264" y="0"/>
                      </a:cubicBezTo>
                      <a:cubicBezTo>
                        <a:pt x="237" y="50"/>
                        <a:pt x="199" y="87"/>
                        <a:pt x="192" y="129"/>
                      </a:cubicBezTo>
                      <a:cubicBezTo>
                        <a:pt x="154" y="395"/>
                        <a:pt x="101" y="659"/>
                        <a:pt x="88" y="929"/>
                      </a:cubicBezTo>
                      <a:cubicBezTo>
                        <a:pt x="53" y="1667"/>
                        <a:pt x="32" y="2405"/>
                        <a:pt x="8" y="3147"/>
                      </a:cubicBezTo>
                      <a:cubicBezTo>
                        <a:pt x="5" y="3313"/>
                        <a:pt x="1" y="3483"/>
                        <a:pt x="8" y="3649"/>
                      </a:cubicBezTo>
                      <a:cubicBezTo>
                        <a:pt x="12" y="3712"/>
                        <a:pt x="39" y="3777"/>
                        <a:pt x="71" y="3836"/>
                      </a:cubicBezTo>
                      <a:cubicBezTo>
                        <a:pt x="81" y="3864"/>
                        <a:pt x="126" y="3895"/>
                        <a:pt x="150" y="38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412875" y="2715125"/>
                  <a:ext cx="10250" cy="52600"/>
                </a:xfrm>
                <a:custGeom>
                  <a:avLst/>
                  <a:gdLst/>
                  <a:ahLst/>
                  <a:cxnLst/>
                  <a:rect l="l" t="t" r="r" b="b"/>
                  <a:pathLst>
                    <a:path w="410" h="2104" extrusionOk="0">
                      <a:moveTo>
                        <a:pt x="139" y="2103"/>
                      </a:moveTo>
                      <a:cubicBezTo>
                        <a:pt x="291" y="1961"/>
                        <a:pt x="284" y="1764"/>
                        <a:pt x="309" y="1591"/>
                      </a:cubicBezTo>
                      <a:cubicBezTo>
                        <a:pt x="374" y="1064"/>
                        <a:pt x="409" y="534"/>
                        <a:pt x="250" y="0"/>
                      </a:cubicBezTo>
                      <a:cubicBezTo>
                        <a:pt x="232" y="59"/>
                        <a:pt x="197" y="118"/>
                        <a:pt x="197" y="177"/>
                      </a:cubicBezTo>
                      <a:cubicBezTo>
                        <a:pt x="194" y="801"/>
                        <a:pt x="0" y="1414"/>
                        <a:pt x="59" y="2044"/>
                      </a:cubicBezTo>
                      <a:cubicBezTo>
                        <a:pt x="59" y="2062"/>
                        <a:pt x="101" y="2076"/>
                        <a:pt x="139" y="21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720800" y="2694925"/>
                  <a:ext cx="1250" cy="1850"/>
                </a:xfrm>
                <a:custGeom>
                  <a:avLst/>
                  <a:gdLst/>
                  <a:ahLst/>
                  <a:cxnLst/>
                  <a:rect l="l" t="t" r="r" b="b"/>
                  <a:pathLst>
                    <a:path w="50" h="74" extrusionOk="0">
                      <a:moveTo>
                        <a:pt x="42" y="18"/>
                      </a:moveTo>
                      <a:cubicBezTo>
                        <a:pt x="38" y="8"/>
                        <a:pt x="18" y="4"/>
                        <a:pt x="4" y="1"/>
                      </a:cubicBezTo>
                      <a:cubicBezTo>
                        <a:pt x="4" y="25"/>
                        <a:pt x="4" y="50"/>
                        <a:pt x="0" y="74"/>
                      </a:cubicBezTo>
                      <a:cubicBezTo>
                        <a:pt x="14" y="66"/>
                        <a:pt x="25" y="63"/>
                        <a:pt x="38" y="60"/>
                      </a:cubicBezTo>
                      <a:cubicBezTo>
                        <a:pt x="38" y="46"/>
                        <a:pt x="49" y="29"/>
                        <a:pt x="42" y="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616325" y="2643150"/>
                  <a:ext cx="38225" cy="149175"/>
                </a:xfrm>
                <a:custGeom>
                  <a:avLst/>
                  <a:gdLst/>
                  <a:ahLst/>
                  <a:cxnLst/>
                  <a:rect l="l" t="t" r="r" b="b"/>
                  <a:pathLst>
                    <a:path w="1529" h="5967" extrusionOk="0">
                      <a:moveTo>
                        <a:pt x="115" y="5921"/>
                      </a:moveTo>
                      <a:cubicBezTo>
                        <a:pt x="208" y="5967"/>
                        <a:pt x="292" y="5908"/>
                        <a:pt x="323" y="5824"/>
                      </a:cubicBezTo>
                      <a:cubicBezTo>
                        <a:pt x="382" y="5686"/>
                        <a:pt x="410" y="5533"/>
                        <a:pt x="469" y="5395"/>
                      </a:cubicBezTo>
                      <a:cubicBezTo>
                        <a:pt x="489" y="5346"/>
                        <a:pt x="555" y="5311"/>
                        <a:pt x="603" y="5273"/>
                      </a:cubicBezTo>
                      <a:lnTo>
                        <a:pt x="603" y="5260"/>
                      </a:lnTo>
                      <a:lnTo>
                        <a:pt x="603" y="5218"/>
                      </a:lnTo>
                      <a:cubicBezTo>
                        <a:pt x="587" y="5069"/>
                        <a:pt x="566" y="4920"/>
                        <a:pt x="549" y="4774"/>
                      </a:cubicBezTo>
                      <a:cubicBezTo>
                        <a:pt x="677" y="4913"/>
                        <a:pt x="608" y="5065"/>
                        <a:pt x="603" y="5218"/>
                      </a:cubicBezTo>
                      <a:cubicBezTo>
                        <a:pt x="608" y="5235"/>
                        <a:pt x="608" y="5252"/>
                        <a:pt x="611" y="5270"/>
                      </a:cubicBezTo>
                      <a:cubicBezTo>
                        <a:pt x="608" y="5270"/>
                        <a:pt x="608" y="5273"/>
                        <a:pt x="603" y="5273"/>
                      </a:cubicBezTo>
                      <a:cubicBezTo>
                        <a:pt x="590" y="5436"/>
                        <a:pt x="566" y="5599"/>
                        <a:pt x="569" y="5759"/>
                      </a:cubicBezTo>
                      <a:cubicBezTo>
                        <a:pt x="569" y="5807"/>
                        <a:pt x="638" y="5879"/>
                        <a:pt x="694" y="5900"/>
                      </a:cubicBezTo>
                      <a:cubicBezTo>
                        <a:pt x="790" y="5935"/>
                        <a:pt x="864" y="5869"/>
                        <a:pt x="894" y="5786"/>
                      </a:cubicBezTo>
                      <a:cubicBezTo>
                        <a:pt x="929" y="5692"/>
                        <a:pt x="950" y="5588"/>
                        <a:pt x="964" y="5492"/>
                      </a:cubicBezTo>
                      <a:cubicBezTo>
                        <a:pt x="1068" y="4771"/>
                        <a:pt x="1179" y="4054"/>
                        <a:pt x="1273" y="3333"/>
                      </a:cubicBezTo>
                      <a:cubicBezTo>
                        <a:pt x="1359" y="2644"/>
                        <a:pt x="1442" y="1958"/>
                        <a:pt x="1505" y="1268"/>
                      </a:cubicBezTo>
                      <a:cubicBezTo>
                        <a:pt x="1529" y="984"/>
                        <a:pt x="1497" y="693"/>
                        <a:pt x="1481" y="409"/>
                      </a:cubicBezTo>
                      <a:cubicBezTo>
                        <a:pt x="1473" y="319"/>
                        <a:pt x="1449" y="211"/>
                        <a:pt x="1310" y="204"/>
                      </a:cubicBezTo>
                      <a:cubicBezTo>
                        <a:pt x="1179" y="364"/>
                        <a:pt x="1182" y="551"/>
                        <a:pt x="1169" y="734"/>
                      </a:cubicBezTo>
                      <a:cubicBezTo>
                        <a:pt x="1099" y="1649"/>
                        <a:pt x="985" y="2561"/>
                        <a:pt x="805" y="3464"/>
                      </a:cubicBezTo>
                      <a:cubicBezTo>
                        <a:pt x="787" y="3343"/>
                        <a:pt x="774" y="3226"/>
                        <a:pt x="790" y="3111"/>
                      </a:cubicBezTo>
                      <a:cubicBezTo>
                        <a:pt x="888" y="2353"/>
                        <a:pt x="843" y="1593"/>
                        <a:pt x="840" y="832"/>
                      </a:cubicBezTo>
                      <a:cubicBezTo>
                        <a:pt x="840" y="616"/>
                        <a:pt x="795" y="395"/>
                        <a:pt x="760" y="180"/>
                      </a:cubicBezTo>
                      <a:cubicBezTo>
                        <a:pt x="749" y="128"/>
                        <a:pt x="683" y="87"/>
                        <a:pt x="614" y="0"/>
                      </a:cubicBezTo>
                      <a:cubicBezTo>
                        <a:pt x="569" y="128"/>
                        <a:pt x="528" y="201"/>
                        <a:pt x="520" y="277"/>
                      </a:cubicBezTo>
                      <a:cubicBezTo>
                        <a:pt x="493" y="582"/>
                        <a:pt x="469" y="883"/>
                        <a:pt x="462" y="1189"/>
                      </a:cubicBezTo>
                      <a:cubicBezTo>
                        <a:pt x="448" y="1947"/>
                        <a:pt x="483" y="2709"/>
                        <a:pt x="361" y="3464"/>
                      </a:cubicBezTo>
                      <a:cubicBezTo>
                        <a:pt x="250" y="4130"/>
                        <a:pt x="146" y="4798"/>
                        <a:pt x="42" y="5468"/>
                      </a:cubicBezTo>
                      <a:cubicBezTo>
                        <a:pt x="25" y="5568"/>
                        <a:pt x="1" y="5668"/>
                        <a:pt x="8" y="5769"/>
                      </a:cubicBezTo>
                      <a:cubicBezTo>
                        <a:pt x="15" y="5824"/>
                        <a:pt x="63" y="5897"/>
                        <a:pt x="115" y="5921"/>
                      </a:cubicBezTo>
                      <a:close/>
                      <a:moveTo>
                        <a:pt x="683" y="4037"/>
                      </a:moveTo>
                      <a:lnTo>
                        <a:pt x="718" y="4037"/>
                      </a:lnTo>
                      <a:lnTo>
                        <a:pt x="718" y="4317"/>
                      </a:lnTo>
                      <a:lnTo>
                        <a:pt x="683" y="431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645875" y="2662450"/>
                  <a:ext cx="27050" cy="116700"/>
                </a:xfrm>
                <a:custGeom>
                  <a:avLst/>
                  <a:gdLst/>
                  <a:ahLst/>
                  <a:cxnLst/>
                  <a:rect l="l" t="t" r="r" b="b"/>
                  <a:pathLst>
                    <a:path w="1082" h="4668" extrusionOk="0">
                      <a:moveTo>
                        <a:pt x="28" y="4120"/>
                      </a:moveTo>
                      <a:cubicBezTo>
                        <a:pt x="0" y="4262"/>
                        <a:pt x="18" y="4418"/>
                        <a:pt x="35" y="4567"/>
                      </a:cubicBezTo>
                      <a:cubicBezTo>
                        <a:pt x="35" y="4602"/>
                        <a:pt x="104" y="4650"/>
                        <a:pt x="149" y="4661"/>
                      </a:cubicBezTo>
                      <a:cubicBezTo>
                        <a:pt x="191" y="4667"/>
                        <a:pt x="264" y="4643"/>
                        <a:pt x="288" y="4613"/>
                      </a:cubicBezTo>
                      <a:cubicBezTo>
                        <a:pt x="336" y="4546"/>
                        <a:pt x="378" y="4467"/>
                        <a:pt x="395" y="4387"/>
                      </a:cubicBezTo>
                      <a:cubicBezTo>
                        <a:pt x="565" y="3680"/>
                        <a:pt x="721" y="2974"/>
                        <a:pt x="894" y="2270"/>
                      </a:cubicBezTo>
                      <a:cubicBezTo>
                        <a:pt x="1043" y="1674"/>
                        <a:pt x="1081" y="1071"/>
                        <a:pt x="1054" y="461"/>
                      </a:cubicBezTo>
                      <a:cubicBezTo>
                        <a:pt x="1047" y="309"/>
                        <a:pt x="1050" y="153"/>
                        <a:pt x="846" y="1"/>
                      </a:cubicBezTo>
                      <a:cubicBezTo>
                        <a:pt x="790" y="105"/>
                        <a:pt x="735" y="174"/>
                        <a:pt x="724" y="247"/>
                      </a:cubicBezTo>
                      <a:cubicBezTo>
                        <a:pt x="697" y="430"/>
                        <a:pt x="683" y="614"/>
                        <a:pt x="680" y="801"/>
                      </a:cubicBezTo>
                      <a:cubicBezTo>
                        <a:pt x="669" y="1203"/>
                        <a:pt x="645" y="1608"/>
                        <a:pt x="541" y="2003"/>
                      </a:cubicBezTo>
                      <a:cubicBezTo>
                        <a:pt x="444" y="2363"/>
                        <a:pt x="354" y="2724"/>
                        <a:pt x="267" y="3084"/>
                      </a:cubicBezTo>
                      <a:cubicBezTo>
                        <a:pt x="184" y="3428"/>
                        <a:pt x="94" y="3770"/>
                        <a:pt x="28" y="4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468475" y="2481675"/>
                  <a:ext cx="15775" cy="89675"/>
                </a:xfrm>
                <a:custGeom>
                  <a:avLst/>
                  <a:gdLst/>
                  <a:ahLst/>
                  <a:cxnLst/>
                  <a:rect l="l" t="t" r="r" b="b"/>
                  <a:pathLst>
                    <a:path w="631" h="3587" extrusionOk="0">
                      <a:moveTo>
                        <a:pt x="610" y="1067"/>
                      </a:moveTo>
                      <a:cubicBezTo>
                        <a:pt x="631" y="805"/>
                        <a:pt x="593" y="530"/>
                        <a:pt x="576" y="264"/>
                      </a:cubicBezTo>
                      <a:cubicBezTo>
                        <a:pt x="568" y="202"/>
                        <a:pt x="541" y="143"/>
                        <a:pt x="496" y="1"/>
                      </a:cubicBezTo>
                      <a:cubicBezTo>
                        <a:pt x="455" y="139"/>
                        <a:pt x="426" y="198"/>
                        <a:pt x="420" y="257"/>
                      </a:cubicBezTo>
                      <a:cubicBezTo>
                        <a:pt x="326" y="922"/>
                        <a:pt x="232" y="1590"/>
                        <a:pt x="139" y="2256"/>
                      </a:cubicBezTo>
                      <a:cubicBezTo>
                        <a:pt x="104" y="2523"/>
                        <a:pt x="73" y="2793"/>
                        <a:pt x="35" y="3056"/>
                      </a:cubicBezTo>
                      <a:cubicBezTo>
                        <a:pt x="0" y="3271"/>
                        <a:pt x="49" y="3451"/>
                        <a:pt x="229" y="3586"/>
                      </a:cubicBezTo>
                      <a:cubicBezTo>
                        <a:pt x="285" y="3399"/>
                        <a:pt x="375" y="3216"/>
                        <a:pt x="399" y="3025"/>
                      </a:cubicBezTo>
                      <a:cubicBezTo>
                        <a:pt x="482" y="2374"/>
                        <a:pt x="558" y="1723"/>
                        <a:pt x="610" y="10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708675" y="2804250"/>
                  <a:ext cx="13700" cy="76525"/>
                </a:xfrm>
                <a:custGeom>
                  <a:avLst/>
                  <a:gdLst/>
                  <a:ahLst/>
                  <a:cxnLst/>
                  <a:rect l="l" t="t" r="r" b="b"/>
                  <a:pathLst>
                    <a:path w="548" h="3061" extrusionOk="0">
                      <a:moveTo>
                        <a:pt x="173" y="3060"/>
                      </a:moveTo>
                      <a:cubicBezTo>
                        <a:pt x="326" y="3029"/>
                        <a:pt x="347" y="2907"/>
                        <a:pt x="360" y="2790"/>
                      </a:cubicBezTo>
                      <a:cubicBezTo>
                        <a:pt x="416" y="2322"/>
                        <a:pt x="485" y="1858"/>
                        <a:pt x="523" y="1386"/>
                      </a:cubicBezTo>
                      <a:cubicBezTo>
                        <a:pt x="547" y="1068"/>
                        <a:pt x="531" y="749"/>
                        <a:pt x="523" y="430"/>
                      </a:cubicBezTo>
                      <a:cubicBezTo>
                        <a:pt x="520" y="257"/>
                        <a:pt x="489" y="91"/>
                        <a:pt x="267" y="1"/>
                      </a:cubicBezTo>
                      <a:cubicBezTo>
                        <a:pt x="108" y="163"/>
                        <a:pt x="149" y="340"/>
                        <a:pt x="146" y="503"/>
                      </a:cubicBezTo>
                      <a:cubicBezTo>
                        <a:pt x="139" y="1040"/>
                        <a:pt x="146" y="1577"/>
                        <a:pt x="42" y="2110"/>
                      </a:cubicBezTo>
                      <a:cubicBezTo>
                        <a:pt x="0" y="2325"/>
                        <a:pt x="18" y="2547"/>
                        <a:pt x="14" y="2766"/>
                      </a:cubicBezTo>
                      <a:cubicBezTo>
                        <a:pt x="11" y="2886"/>
                        <a:pt x="49" y="3001"/>
                        <a:pt x="173" y="30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521125" y="2870075"/>
                  <a:ext cx="17025" cy="90025"/>
                </a:xfrm>
                <a:custGeom>
                  <a:avLst/>
                  <a:gdLst/>
                  <a:ahLst/>
                  <a:cxnLst/>
                  <a:rect l="l" t="t" r="r" b="b"/>
                  <a:pathLst>
                    <a:path w="681" h="3601" extrusionOk="0">
                      <a:moveTo>
                        <a:pt x="490" y="1"/>
                      </a:moveTo>
                      <a:cubicBezTo>
                        <a:pt x="316" y="154"/>
                        <a:pt x="351" y="365"/>
                        <a:pt x="333" y="558"/>
                      </a:cubicBezTo>
                      <a:cubicBezTo>
                        <a:pt x="303" y="995"/>
                        <a:pt x="289" y="1435"/>
                        <a:pt x="240" y="1868"/>
                      </a:cubicBezTo>
                      <a:cubicBezTo>
                        <a:pt x="205" y="2187"/>
                        <a:pt x="122" y="2499"/>
                        <a:pt x="71" y="2815"/>
                      </a:cubicBezTo>
                      <a:cubicBezTo>
                        <a:pt x="39" y="3012"/>
                        <a:pt x="18" y="3216"/>
                        <a:pt x="4" y="3417"/>
                      </a:cubicBezTo>
                      <a:cubicBezTo>
                        <a:pt x="1" y="3501"/>
                        <a:pt x="50" y="3587"/>
                        <a:pt x="154" y="3594"/>
                      </a:cubicBezTo>
                      <a:cubicBezTo>
                        <a:pt x="250" y="3600"/>
                        <a:pt x="309" y="3528"/>
                        <a:pt x="333" y="3445"/>
                      </a:cubicBezTo>
                      <a:cubicBezTo>
                        <a:pt x="362" y="3362"/>
                        <a:pt x="378" y="3279"/>
                        <a:pt x="392" y="3195"/>
                      </a:cubicBezTo>
                      <a:cubicBezTo>
                        <a:pt x="476" y="2748"/>
                        <a:pt x="590" y="2305"/>
                        <a:pt x="632" y="1854"/>
                      </a:cubicBezTo>
                      <a:cubicBezTo>
                        <a:pt x="680" y="1352"/>
                        <a:pt x="669" y="843"/>
                        <a:pt x="674" y="341"/>
                      </a:cubicBezTo>
                      <a:cubicBezTo>
                        <a:pt x="674" y="208"/>
                        <a:pt x="663" y="66"/>
                        <a:pt x="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740800" y="2798425"/>
                  <a:ext cx="20550" cy="89875"/>
                </a:xfrm>
                <a:custGeom>
                  <a:avLst/>
                  <a:gdLst/>
                  <a:ahLst/>
                  <a:cxnLst/>
                  <a:rect l="l" t="t" r="r" b="b"/>
                  <a:pathLst>
                    <a:path w="822" h="3595" extrusionOk="0">
                      <a:moveTo>
                        <a:pt x="455" y="961"/>
                      </a:moveTo>
                      <a:cubicBezTo>
                        <a:pt x="389" y="1550"/>
                        <a:pt x="264" y="2121"/>
                        <a:pt x="115" y="2697"/>
                      </a:cubicBezTo>
                      <a:cubicBezTo>
                        <a:pt x="63" y="2891"/>
                        <a:pt x="32" y="3089"/>
                        <a:pt x="11" y="3290"/>
                      </a:cubicBezTo>
                      <a:cubicBezTo>
                        <a:pt x="1" y="3369"/>
                        <a:pt x="36" y="3452"/>
                        <a:pt x="60" y="3532"/>
                      </a:cubicBezTo>
                      <a:cubicBezTo>
                        <a:pt x="67" y="3556"/>
                        <a:pt x="108" y="3594"/>
                        <a:pt x="136" y="3591"/>
                      </a:cubicBezTo>
                      <a:cubicBezTo>
                        <a:pt x="181" y="3591"/>
                        <a:pt x="240" y="3573"/>
                        <a:pt x="264" y="3543"/>
                      </a:cubicBezTo>
                      <a:cubicBezTo>
                        <a:pt x="306" y="3494"/>
                        <a:pt x="337" y="3424"/>
                        <a:pt x="348" y="3362"/>
                      </a:cubicBezTo>
                      <a:cubicBezTo>
                        <a:pt x="493" y="2638"/>
                        <a:pt x="735" y="1928"/>
                        <a:pt x="794" y="1186"/>
                      </a:cubicBezTo>
                      <a:cubicBezTo>
                        <a:pt x="815" y="885"/>
                        <a:pt x="822" y="583"/>
                        <a:pt x="822" y="282"/>
                      </a:cubicBezTo>
                      <a:cubicBezTo>
                        <a:pt x="822" y="213"/>
                        <a:pt x="759" y="146"/>
                        <a:pt x="687" y="1"/>
                      </a:cubicBezTo>
                      <a:cubicBezTo>
                        <a:pt x="593" y="379"/>
                        <a:pt x="489" y="666"/>
                        <a:pt x="455" y="9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3"/>
              <p:cNvGrpSpPr/>
              <p:nvPr/>
            </p:nvGrpSpPr>
            <p:grpSpPr>
              <a:xfrm rot="-6999909">
                <a:off x="7684131" y="2780346"/>
                <a:ext cx="1011970" cy="1015657"/>
                <a:chOff x="5532499" y="1557214"/>
                <a:chExt cx="572912" cy="574985"/>
              </a:xfrm>
            </p:grpSpPr>
            <p:sp>
              <p:nvSpPr>
                <p:cNvPr id="638" name="Google Shape;638;p33"/>
                <p:cNvSpPr/>
                <p:nvPr/>
              </p:nvSpPr>
              <p:spPr>
                <a:xfrm>
                  <a:off x="5546610" y="2046006"/>
                  <a:ext cx="87670" cy="86192"/>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534357" y="1706401"/>
                  <a:ext cx="136117" cy="8397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5532499" y="1807597"/>
                  <a:ext cx="36944" cy="54814"/>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5895577" y="1618469"/>
                  <a:ext cx="55245" cy="76009"/>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5993313" y="1557214"/>
                  <a:ext cx="112098" cy="35093"/>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5795746" y="1740730"/>
                  <a:ext cx="80279" cy="117294"/>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620880" y="1846735"/>
                  <a:ext cx="133205" cy="149938"/>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33"/>
              <p:cNvSpPr/>
              <p:nvPr/>
            </p:nvSpPr>
            <p:spPr>
              <a:xfrm rot="-8661300">
                <a:off x="8926802" y="3543584"/>
                <a:ext cx="198005" cy="61988"/>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3"/>
            <p:cNvGrpSpPr/>
            <p:nvPr/>
          </p:nvGrpSpPr>
          <p:grpSpPr>
            <a:xfrm>
              <a:off x="6090915" y="2317152"/>
              <a:ext cx="203609" cy="177655"/>
              <a:chOff x="1129997" y="1785758"/>
              <a:chExt cx="560442" cy="489002"/>
            </a:xfrm>
          </p:grpSpPr>
          <p:sp>
            <p:nvSpPr>
              <p:cNvPr id="647" name="Google Shape;647;p33"/>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3"/>
            <p:cNvGrpSpPr/>
            <p:nvPr/>
          </p:nvGrpSpPr>
          <p:grpSpPr>
            <a:xfrm flipH="1">
              <a:off x="7320296" y="1487839"/>
              <a:ext cx="290533" cy="253499"/>
              <a:chOff x="1129997" y="1785758"/>
              <a:chExt cx="560442" cy="489002"/>
            </a:xfrm>
          </p:grpSpPr>
          <p:sp>
            <p:nvSpPr>
              <p:cNvPr id="650" name="Google Shape;650;p33"/>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406;p29"/>
          <p:cNvSpPr txBox="1">
            <a:spLocks/>
          </p:cNvSpPr>
          <p:nvPr/>
        </p:nvSpPr>
        <p:spPr>
          <a:xfrm>
            <a:off x="2274469" y="-187100"/>
            <a:ext cx="6444670"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SƠ ĐỒ QUAN HỆ</a:t>
            </a:r>
            <a:endParaRPr lang="en-US" sz="3600">
              <a:solidFill>
                <a:schemeClr val="bg2">
                  <a:lumMod val="75000"/>
                </a:schemeClr>
              </a:solidFill>
              <a:latin typeface="+mj-lt"/>
            </a:endParaRPr>
          </a:p>
        </p:txBody>
      </p:sp>
      <p:pic>
        <p:nvPicPr>
          <p:cNvPr id="1026" name="Picture 2" descr="https://lh3.googleusercontent.com/C6W-Hmh5T8wiRssDY7G8n48sLsZhdLO8p3cjmLFF7uhqjl7slQNrYAr4oMm-uMYKSVvs7GNo-UONIfcH18LSGLpjxAa2pjYWE9bpNhD6aM9qUHnfQu0E2Dc41ELDoZQaFoA7aWWJT9u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09" y="1127739"/>
            <a:ext cx="7165947" cy="36728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heel(1)">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5"/>
        <p:cNvGrpSpPr/>
        <p:nvPr/>
      </p:nvGrpSpPr>
      <p:grpSpPr>
        <a:xfrm>
          <a:off x="0" y="0"/>
          <a:ext cx="0" cy="0"/>
          <a:chOff x="0" y="0"/>
          <a:chExt cx="0" cy="0"/>
        </a:xfrm>
      </p:grpSpPr>
      <p:grpSp>
        <p:nvGrpSpPr>
          <p:cNvPr id="673" name="Google Shape;673;p34"/>
          <p:cNvGrpSpPr/>
          <p:nvPr/>
        </p:nvGrpSpPr>
        <p:grpSpPr>
          <a:xfrm>
            <a:off x="7705486" y="433179"/>
            <a:ext cx="871653" cy="632796"/>
            <a:chOff x="1562993" y="1800159"/>
            <a:chExt cx="339112" cy="246167"/>
          </a:xfrm>
        </p:grpSpPr>
        <p:sp>
          <p:nvSpPr>
            <p:cNvPr id="674" name="Google Shape;674;p34"/>
            <p:cNvSpPr/>
            <p:nvPr/>
          </p:nvSpPr>
          <p:spPr>
            <a:xfrm>
              <a:off x="1562993" y="1800159"/>
              <a:ext cx="114570" cy="204253"/>
            </a:xfrm>
            <a:custGeom>
              <a:avLst/>
              <a:gdLst/>
              <a:ahLst/>
              <a:cxnLst/>
              <a:rect l="l" t="t" r="r" b="b"/>
              <a:pathLst>
                <a:path w="4461" h="7953" extrusionOk="0">
                  <a:moveTo>
                    <a:pt x="3108" y="182"/>
                  </a:moveTo>
                  <a:cubicBezTo>
                    <a:pt x="3371" y="230"/>
                    <a:pt x="3638" y="285"/>
                    <a:pt x="3904" y="298"/>
                  </a:cubicBezTo>
                  <a:cubicBezTo>
                    <a:pt x="3894" y="2710"/>
                    <a:pt x="3911" y="5165"/>
                    <a:pt x="4181" y="7562"/>
                  </a:cubicBezTo>
                  <a:cubicBezTo>
                    <a:pt x="4181" y="7586"/>
                    <a:pt x="4191" y="7607"/>
                    <a:pt x="4208" y="7624"/>
                  </a:cubicBezTo>
                  <a:cubicBezTo>
                    <a:pt x="4018" y="7671"/>
                    <a:pt x="3874" y="7698"/>
                    <a:pt x="3766" y="7698"/>
                  </a:cubicBezTo>
                  <a:cubicBezTo>
                    <a:pt x="3482" y="7698"/>
                    <a:pt x="3447" y="7511"/>
                    <a:pt x="3477" y="7009"/>
                  </a:cubicBezTo>
                  <a:cubicBezTo>
                    <a:pt x="3498" y="6664"/>
                    <a:pt x="3562" y="6316"/>
                    <a:pt x="3484" y="5978"/>
                  </a:cubicBezTo>
                  <a:cubicBezTo>
                    <a:pt x="3474" y="5940"/>
                    <a:pt x="3443" y="5913"/>
                    <a:pt x="3405" y="5899"/>
                  </a:cubicBezTo>
                  <a:cubicBezTo>
                    <a:pt x="3154" y="5834"/>
                    <a:pt x="2879" y="5814"/>
                    <a:pt x="2597" y="5814"/>
                  </a:cubicBezTo>
                  <a:cubicBezTo>
                    <a:pt x="2143" y="5814"/>
                    <a:pt x="1670" y="5866"/>
                    <a:pt x="1250" y="5869"/>
                  </a:cubicBezTo>
                  <a:cubicBezTo>
                    <a:pt x="1189" y="5872"/>
                    <a:pt x="1141" y="5920"/>
                    <a:pt x="1141" y="5978"/>
                  </a:cubicBezTo>
                  <a:cubicBezTo>
                    <a:pt x="1100" y="6316"/>
                    <a:pt x="1145" y="6770"/>
                    <a:pt x="1042" y="7088"/>
                  </a:cubicBezTo>
                  <a:cubicBezTo>
                    <a:pt x="954" y="7359"/>
                    <a:pt x="832" y="7423"/>
                    <a:pt x="654" y="7423"/>
                  </a:cubicBezTo>
                  <a:cubicBezTo>
                    <a:pt x="548" y="7423"/>
                    <a:pt x="421" y="7400"/>
                    <a:pt x="270" y="7385"/>
                  </a:cubicBezTo>
                  <a:lnTo>
                    <a:pt x="315" y="7173"/>
                  </a:lnTo>
                  <a:lnTo>
                    <a:pt x="315" y="7163"/>
                  </a:lnTo>
                  <a:cubicBezTo>
                    <a:pt x="438" y="7190"/>
                    <a:pt x="561" y="7211"/>
                    <a:pt x="687" y="7231"/>
                  </a:cubicBezTo>
                  <a:cubicBezTo>
                    <a:pt x="689" y="7232"/>
                    <a:pt x="691" y="7232"/>
                    <a:pt x="693" y="7232"/>
                  </a:cubicBezTo>
                  <a:cubicBezTo>
                    <a:pt x="733" y="7232"/>
                    <a:pt x="753" y="7169"/>
                    <a:pt x="707" y="7156"/>
                  </a:cubicBezTo>
                  <a:cubicBezTo>
                    <a:pt x="564" y="7129"/>
                    <a:pt x="424" y="7101"/>
                    <a:pt x="280" y="7081"/>
                  </a:cubicBezTo>
                  <a:cubicBezTo>
                    <a:pt x="270" y="7071"/>
                    <a:pt x="260" y="7067"/>
                    <a:pt x="250" y="7064"/>
                  </a:cubicBezTo>
                  <a:lnTo>
                    <a:pt x="250" y="6876"/>
                  </a:lnTo>
                  <a:cubicBezTo>
                    <a:pt x="349" y="6880"/>
                    <a:pt x="448" y="6883"/>
                    <a:pt x="547" y="6883"/>
                  </a:cubicBezTo>
                  <a:cubicBezTo>
                    <a:pt x="607" y="6883"/>
                    <a:pt x="668" y="6882"/>
                    <a:pt x="728" y="6879"/>
                  </a:cubicBezTo>
                  <a:cubicBezTo>
                    <a:pt x="776" y="6879"/>
                    <a:pt x="776" y="6811"/>
                    <a:pt x="728" y="6811"/>
                  </a:cubicBezTo>
                  <a:cubicBezTo>
                    <a:pt x="682" y="6809"/>
                    <a:pt x="636" y="6808"/>
                    <a:pt x="589" y="6808"/>
                  </a:cubicBezTo>
                  <a:cubicBezTo>
                    <a:pt x="477" y="6808"/>
                    <a:pt x="363" y="6813"/>
                    <a:pt x="250" y="6818"/>
                  </a:cubicBezTo>
                  <a:cubicBezTo>
                    <a:pt x="250" y="6651"/>
                    <a:pt x="253" y="6487"/>
                    <a:pt x="257" y="6323"/>
                  </a:cubicBezTo>
                  <a:cubicBezTo>
                    <a:pt x="394" y="6325"/>
                    <a:pt x="532" y="6332"/>
                    <a:pt x="669" y="6332"/>
                  </a:cubicBezTo>
                  <a:cubicBezTo>
                    <a:pt x="713" y="6332"/>
                    <a:pt x="756" y="6331"/>
                    <a:pt x="800" y="6330"/>
                  </a:cubicBezTo>
                  <a:cubicBezTo>
                    <a:pt x="851" y="6330"/>
                    <a:pt x="851" y="6254"/>
                    <a:pt x="800" y="6254"/>
                  </a:cubicBezTo>
                  <a:cubicBezTo>
                    <a:pt x="685" y="6248"/>
                    <a:pt x="570" y="6246"/>
                    <a:pt x="455" y="6246"/>
                  </a:cubicBezTo>
                  <a:cubicBezTo>
                    <a:pt x="389" y="6246"/>
                    <a:pt x="323" y="6246"/>
                    <a:pt x="257" y="6248"/>
                  </a:cubicBezTo>
                  <a:cubicBezTo>
                    <a:pt x="257" y="6067"/>
                    <a:pt x="263" y="5889"/>
                    <a:pt x="267" y="5708"/>
                  </a:cubicBezTo>
                  <a:cubicBezTo>
                    <a:pt x="451" y="5718"/>
                    <a:pt x="639" y="5742"/>
                    <a:pt x="820" y="5773"/>
                  </a:cubicBezTo>
                  <a:cubicBezTo>
                    <a:pt x="823" y="5774"/>
                    <a:pt x="827" y="5774"/>
                    <a:pt x="830" y="5774"/>
                  </a:cubicBezTo>
                  <a:cubicBezTo>
                    <a:pt x="870" y="5774"/>
                    <a:pt x="885" y="5714"/>
                    <a:pt x="841" y="5701"/>
                  </a:cubicBezTo>
                  <a:cubicBezTo>
                    <a:pt x="653" y="5660"/>
                    <a:pt x="458" y="5636"/>
                    <a:pt x="267" y="5636"/>
                  </a:cubicBezTo>
                  <a:cubicBezTo>
                    <a:pt x="270" y="5483"/>
                    <a:pt x="274" y="5332"/>
                    <a:pt x="277" y="5179"/>
                  </a:cubicBezTo>
                  <a:cubicBezTo>
                    <a:pt x="484" y="5198"/>
                    <a:pt x="694" y="5205"/>
                    <a:pt x="904" y="5205"/>
                  </a:cubicBezTo>
                  <a:cubicBezTo>
                    <a:pt x="1100" y="5205"/>
                    <a:pt x="1296" y="5199"/>
                    <a:pt x="1489" y="5192"/>
                  </a:cubicBezTo>
                  <a:cubicBezTo>
                    <a:pt x="1544" y="5192"/>
                    <a:pt x="1544" y="5107"/>
                    <a:pt x="1489" y="5107"/>
                  </a:cubicBezTo>
                  <a:cubicBezTo>
                    <a:pt x="1296" y="5100"/>
                    <a:pt x="1100" y="5095"/>
                    <a:pt x="904" y="5095"/>
                  </a:cubicBezTo>
                  <a:cubicBezTo>
                    <a:pt x="695" y="5095"/>
                    <a:pt x="485" y="5101"/>
                    <a:pt x="280" y="5121"/>
                  </a:cubicBezTo>
                  <a:cubicBezTo>
                    <a:pt x="284" y="4991"/>
                    <a:pt x="287" y="4861"/>
                    <a:pt x="291" y="4731"/>
                  </a:cubicBezTo>
                  <a:cubicBezTo>
                    <a:pt x="385" y="4734"/>
                    <a:pt x="481" y="4736"/>
                    <a:pt x="576" y="4736"/>
                  </a:cubicBezTo>
                  <a:cubicBezTo>
                    <a:pt x="615" y="4736"/>
                    <a:pt x="655" y="4736"/>
                    <a:pt x="694" y="4735"/>
                  </a:cubicBezTo>
                  <a:cubicBezTo>
                    <a:pt x="738" y="4735"/>
                    <a:pt x="738" y="4666"/>
                    <a:pt x="694" y="4666"/>
                  </a:cubicBezTo>
                  <a:cubicBezTo>
                    <a:pt x="652" y="4664"/>
                    <a:pt x="611" y="4664"/>
                    <a:pt x="570" y="4664"/>
                  </a:cubicBezTo>
                  <a:cubicBezTo>
                    <a:pt x="478" y="4664"/>
                    <a:pt x="386" y="4667"/>
                    <a:pt x="294" y="4670"/>
                  </a:cubicBezTo>
                  <a:cubicBezTo>
                    <a:pt x="298" y="4499"/>
                    <a:pt x="304" y="4325"/>
                    <a:pt x="311" y="4151"/>
                  </a:cubicBezTo>
                  <a:cubicBezTo>
                    <a:pt x="461" y="4178"/>
                    <a:pt x="615" y="4199"/>
                    <a:pt x="769" y="4205"/>
                  </a:cubicBezTo>
                  <a:cubicBezTo>
                    <a:pt x="770" y="4205"/>
                    <a:pt x="771" y="4206"/>
                    <a:pt x="772" y="4206"/>
                  </a:cubicBezTo>
                  <a:cubicBezTo>
                    <a:pt x="810" y="4206"/>
                    <a:pt x="819" y="4137"/>
                    <a:pt x="779" y="4134"/>
                  </a:cubicBezTo>
                  <a:cubicBezTo>
                    <a:pt x="625" y="4106"/>
                    <a:pt x="472" y="4093"/>
                    <a:pt x="318" y="4089"/>
                  </a:cubicBezTo>
                  <a:cubicBezTo>
                    <a:pt x="328" y="3888"/>
                    <a:pt x="339" y="3683"/>
                    <a:pt x="349" y="3481"/>
                  </a:cubicBezTo>
                  <a:cubicBezTo>
                    <a:pt x="485" y="3505"/>
                    <a:pt x="625" y="3519"/>
                    <a:pt x="769" y="3522"/>
                  </a:cubicBezTo>
                  <a:cubicBezTo>
                    <a:pt x="803" y="3522"/>
                    <a:pt x="813" y="3464"/>
                    <a:pt x="776" y="3457"/>
                  </a:cubicBezTo>
                  <a:cubicBezTo>
                    <a:pt x="636" y="3434"/>
                    <a:pt x="492" y="3423"/>
                    <a:pt x="349" y="3423"/>
                  </a:cubicBezTo>
                  <a:cubicBezTo>
                    <a:pt x="356" y="3256"/>
                    <a:pt x="366" y="3092"/>
                    <a:pt x="376" y="2925"/>
                  </a:cubicBezTo>
                  <a:cubicBezTo>
                    <a:pt x="481" y="2927"/>
                    <a:pt x="586" y="2932"/>
                    <a:pt x="691" y="2932"/>
                  </a:cubicBezTo>
                  <a:cubicBezTo>
                    <a:pt x="716" y="2932"/>
                    <a:pt x="741" y="2932"/>
                    <a:pt x="765" y="2932"/>
                  </a:cubicBezTo>
                  <a:cubicBezTo>
                    <a:pt x="810" y="2932"/>
                    <a:pt x="810" y="2867"/>
                    <a:pt x="765" y="2867"/>
                  </a:cubicBezTo>
                  <a:cubicBezTo>
                    <a:pt x="728" y="2866"/>
                    <a:pt x="691" y="2865"/>
                    <a:pt x="653" y="2865"/>
                  </a:cubicBezTo>
                  <a:cubicBezTo>
                    <a:pt x="561" y="2865"/>
                    <a:pt x="468" y="2868"/>
                    <a:pt x="376" y="2870"/>
                  </a:cubicBezTo>
                  <a:cubicBezTo>
                    <a:pt x="393" y="2522"/>
                    <a:pt x="414" y="2173"/>
                    <a:pt x="434" y="1825"/>
                  </a:cubicBezTo>
                  <a:cubicBezTo>
                    <a:pt x="461" y="1826"/>
                    <a:pt x="488" y="1827"/>
                    <a:pt x="515" y="1827"/>
                  </a:cubicBezTo>
                  <a:cubicBezTo>
                    <a:pt x="625" y="1827"/>
                    <a:pt x="737" y="1816"/>
                    <a:pt x="844" y="1791"/>
                  </a:cubicBezTo>
                  <a:cubicBezTo>
                    <a:pt x="890" y="1781"/>
                    <a:pt x="873" y="1719"/>
                    <a:pt x="833" y="1719"/>
                  </a:cubicBezTo>
                  <a:cubicBezTo>
                    <a:pt x="831" y="1719"/>
                    <a:pt x="829" y="1719"/>
                    <a:pt x="827" y="1719"/>
                  </a:cubicBezTo>
                  <a:cubicBezTo>
                    <a:pt x="697" y="1740"/>
                    <a:pt x="567" y="1753"/>
                    <a:pt x="438" y="1757"/>
                  </a:cubicBezTo>
                  <a:cubicBezTo>
                    <a:pt x="448" y="1596"/>
                    <a:pt x="461" y="1436"/>
                    <a:pt x="472" y="1275"/>
                  </a:cubicBezTo>
                  <a:cubicBezTo>
                    <a:pt x="510" y="1279"/>
                    <a:pt x="549" y="1281"/>
                    <a:pt x="587" y="1281"/>
                  </a:cubicBezTo>
                  <a:cubicBezTo>
                    <a:pt x="686" y="1281"/>
                    <a:pt x="786" y="1268"/>
                    <a:pt x="882" y="1241"/>
                  </a:cubicBezTo>
                  <a:cubicBezTo>
                    <a:pt x="920" y="1228"/>
                    <a:pt x="907" y="1169"/>
                    <a:pt x="867" y="1169"/>
                  </a:cubicBezTo>
                  <a:cubicBezTo>
                    <a:pt x="865" y="1169"/>
                    <a:pt x="863" y="1169"/>
                    <a:pt x="861" y="1169"/>
                  </a:cubicBezTo>
                  <a:cubicBezTo>
                    <a:pt x="754" y="1192"/>
                    <a:pt x="645" y="1201"/>
                    <a:pt x="537" y="1201"/>
                  </a:cubicBezTo>
                  <a:cubicBezTo>
                    <a:pt x="518" y="1201"/>
                    <a:pt x="498" y="1201"/>
                    <a:pt x="479" y="1200"/>
                  </a:cubicBezTo>
                  <a:cubicBezTo>
                    <a:pt x="485" y="1063"/>
                    <a:pt x="496" y="927"/>
                    <a:pt x="506" y="790"/>
                  </a:cubicBezTo>
                  <a:cubicBezTo>
                    <a:pt x="602" y="795"/>
                    <a:pt x="697" y="798"/>
                    <a:pt x="793" y="798"/>
                  </a:cubicBezTo>
                  <a:cubicBezTo>
                    <a:pt x="888" y="798"/>
                    <a:pt x="984" y="795"/>
                    <a:pt x="1080" y="790"/>
                  </a:cubicBezTo>
                  <a:cubicBezTo>
                    <a:pt x="1121" y="787"/>
                    <a:pt x="1121" y="722"/>
                    <a:pt x="1080" y="715"/>
                  </a:cubicBezTo>
                  <a:cubicBezTo>
                    <a:pt x="984" y="710"/>
                    <a:pt x="889" y="707"/>
                    <a:pt x="795" y="707"/>
                  </a:cubicBezTo>
                  <a:cubicBezTo>
                    <a:pt x="701" y="707"/>
                    <a:pt x="607" y="710"/>
                    <a:pt x="513" y="715"/>
                  </a:cubicBezTo>
                  <a:cubicBezTo>
                    <a:pt x="520" y="619"/>
                    <a:pt x="523" y="524"/>
                    <a:pt x="530" y="432"/>
                  </a:cubicBezTo>
                  <a:cubicBezTo>
                    <a:pt x="663" y="435"/>
                    <a:pt x="796" y="435"/>
                    <a:pt x="929" y="438"/>
                  </a:cubicBezTo>
                  <a:cubicBezTo>
                    <a:pt x="992" y="440"/>
                    <a:pt x="1056" y="443"/>
                    <a:pt x="1121" y="443"/>
                  </a:cubicBezTo>
                  <a:cubicBezTo>
                    <a:pt x="1193" y="443"/>
                    <a:pt x="1265" y="439"/>
                    <a:pt x="1336" y="425"/>
                  </a:cubicBezTo>
                  <a:cubicBezTo>
                    <a:pt x="1356" y="419"/>
                    <a:pt x="1371" y="406"/>
                    <a:pt x="1379" y="390"/>
                  </a:cubicBezTo>
                  <a:lnTo>
                    <a:pt x="1379" y="390"/>
                  </a:lnTo>
                  <a:cubicBezTo>
                    <a:pt x="1164" y="1892"/>
                    <a:pt x="991" y="3446"/>
                    <a:pt x="1022" y="4964"/>
                  </a:cubicBezTo>
                  <a:cubicBezTo>
                    <a:pt x="1022" y="5021"/>
                    <a:pt x="1062" y="5049"/>
                    <a:pt x="1104" y="5049"/>
                  </a:cubicBezTo>
                  <a:cubicBezTo>
                    <a:pt x="1146" y="5049"/>
                    <a:pt x="1191" y="5020"/>
                    <a:pt x="1196" y="4964"/>
                  </a:cubicBezTo>
                  <a:cubicBezTo>
                    <a:pt x="1196" y="4950"/>
                    <a:pt x="1196" y="4936"/>
                    <a:pt x="1199" y="4923"/>
                  </a:cubicBezTo>
                  <a:cubicBezTo>
                    <a:pt x="1538" y="4895"/>
                    <a:pt x="1879" y="4881"/>
                    <a:pt x="2220" y="4881"/>
                  </a:cubicBezTo>
                  <a:cubicBezTo>
                    <a:pt x="2477" y="4881"/>
                    <a:pt x="2735" y="4889"/>
                    <a:pt x="2992" y="4905"/>
                  </a:cubicBezTo>
                  <a:cubicBezTo>
                    <a:pt x="3023" y="4905"/>
                    <a:pt x="3050" y="4892"/>
                    <a:pt x="3067" y="4868"/>
                  </a:cubicBezTo>
                  <a:cubicBezTo>
                    <a:pt x="3069" y="4868"/>
                    <a:pt x="3071" y="4868"/>
                    <a:pt x="3072" y="4868"/>
                  </a:cubicBezTo>
                  <a:cubicBezTo>
                    <a:pt x="3108" y="4868"/>
                    <a:pt x="3139" y="4835"/>
                    <a:pt x="3136" y="4800"/>
                  </a:cubicBezTo>
                  <a:cubicBezTo>
                    <a:pt x="3081" y="3263"/>
                    <a:pt x="3060" y="1726"/>
                    <a:pt x="3108" y="189"/>
                  </a:cubicBezTo>
                  <a:lnTo>
                    <a:pt x="3108" y="182"/>
                  </a:lnTo>
                  <a:close/>
                  <a:moveTo>
                    <a:pt x="2991" y="1"/>
                  </a:moveTo>
                  <a:cubicBezTo>
                    <a:pt x="2932" y="1"/>
                    <a:pt x="2908" y="72"/>
                    <a:pt x="2927" y="117"/>
                  </a:cubicBezTo>
                  <a:cubicBezTo>
                    <a:pt x="2910" y="135"/>
                    <a:pt x="2900" y="162"/>
                    <a:pt x="2900" y="186"/>
                  </a:cubicBezTo>
                  <a:cubicBezTo>
                    <a:pt x="2845" y="1695"/>
                    <a:pt x="2873" y="3205"/>
                    <a:pt x="2985" y="4707"/>
                  </a:cubicBezTo>
                  <a:cubicBezTo>
                    <a:pt x="2798" y="4694"/>
                    <a:pt x="2610" y="4688"/>
                    <a:pt x="2423" y="4688"/>
                  </a:cubicBezTo>
                  <a:cubicBezTo>
                    <a:pt x="2016" y="4688"/>
                    <a:pt x="1611" y="4718"/>
                    <a:pt x="1209" y="4779"/>
                  </a:cubicBezTo>
                  <a:cubicBezTo>
                    <a:pt x="1329" y="3304"/>
                    <a:pt x="1390" y="1825"/>
                    <a:pt x="1530" y="350"/>
                  </a:cubicBezTo>
                  <a:cubicBezTo>
                    <a:pt x="1534" y="306"/>
                    <a:pt x="1493" y="280"/>
                    <a:pt x="1454" y="280"/>
                  </a:cubicBezTo>
                  <a:cubicBezTo>
                    <a:pt x="1423" y="280"/>
                    <a:pt x="1393" y="296"/>
                    <a:pt x="1387" y="333"/>
                  </a:cubicBezTo>
                  <a:cubicBezTo>
                    <a:pt x="1387" y="336"/>
                    <a:pt x="1386" y="339"/>
                    <a:pt x="1386" y="342"/>
                  </a:cubicBezTo>
                  <a:lnTo>
                    <a:pt x="1386" y="342"/>
                  </a:lnTo>
                  <a:cubicBezTo>
                    <a:pt x="1381" y="318"/>
                    <a:pt x="1364" y="297"/>
                    <a:pt x="1336" y="288"/>
                  </a:cubicBezTo>
                  <a:cubicBezTo>
                    <a:pt x="1265" y="272"/>
                    <a:pt x="1194" y="268"/>
                    <a:pt x="1122" y="268"/>
                  </a:cubicBezTo>
                  <a:cubicBezTo>
                    <a:pt x="1058" y="268"/>
                    <a:pt x="994" y="271"/>
                    <a:pt x="929" y="271"/>
                  </a:cubicBezTo>
                  <a:cubicBezTo>
                    <a:pt x="803" y="271"/>
                    <a:pt x="673" y="275"/>
                    <a:pt x="543" y="278"/>
                  </a:cubicBezTo>
                  <a:lnTo>
                    <a:pt x="543" y="271"/>
                  </a:lnTo>
                  <a:cubicBezTo>
                    <a:pt x="547" y="229"/>
                    <a:pt x="518" y="210"/>
                    <a:pt x="487" y="210"/>
                  </a:cubicBezTo>
                  <a:cubicBezTo>
                    <a:pt x="454" y="210"/>
                    <a:pt x="419" y="231"/>
                    <a:pt x="414" y="271"/>
                  </a:cubicBezTo>
                  <a:cubicBezTo>
                    <a:pt x="106" y="2658"/>
                    <a:pt x="0" y="5069"/>
                    <a:pt x="28" y="7477"/>
                  </a:cubicBezTo>
                  <a:cubicBezTo>
                    <a:pt x="32" y="7543"/>
                    <a:pt x="87" y="7584"/>
                    <a:pt x="145" y="7584"/>
                  </a:cubicBezTo>
                  <a:cubicBezTo>
                    <a:pt x="175" y="7584"/>
                    <a:pt x="205" y="7573"/>
                    <a:pt x="229" y="7549"/>
                  </a:cubicBezTo>
                  <a:cubicBezTo>
                    <a:pt x="530" y="7590"/>
                    <a:pt x="830" y="7631"/>
                    <a:pt x="1131" y="7668"/>
                  </a:cubicBezTo>
                  <a:cubicBezTo>
                    <a:pt x="1135" y="7669"/>
                    <a:pt x="1139" y="7669"/>
                    <a:pt x="1144" y="7669"/>
                  </a:cubicBezTo>
                  <a:cubicBezTo>
                    <a:pt x="1195" y="7669"/>
                    <a:pt x="1234" y="7613"/>
                    <a:pt x="1237" y="7566"/>
                  </a:cubicBezTo>
                  <a:cubicBezTo>
                    <a:pt x="1247" y="7293"/>
                    <a:pt x="1162" y="6517"/>
                    <a:pt x="1322" y="6295"/>
                  </a:cubicBezTo>
                  <a:cubicBezTo>
                    <a:pt x="1462" y="6104"/>
                    <a:pt x="1670" y="6064"/>
                    <a:pt x="1891" y="6064"/>
                  </a:cubicBezTo>
                  <a:cubicBezTo>
                    <a:pt x="2047" y="6064"/>
                    <a:pt x="2209" y="6084"/>
                    <a:pt x="2359" y="6084"/>
                  </a:cubicBezTo>
                  <a:cubicBezTo>
                    <a:pt x="2364" y="6084"/>
                    <a:pt x="2369" y="6084"/>
                    <a:pt x="2374" y="6084"/>
                  </a:cubicBezTo>
                  <a:cubicBezTo>
                    <a:pt x="2396" y="6084"/>
                    <a:pt x="2417" y="6084"/>
                    <a:pt x="2438" y="6084"/>
                  </a:cubicBezTo>
                  <a:cubicBezTo>
                    <a:pt x="2963" y="6084"/>
                    <a:pt x="3190" y="6135"/>
                    <a:pt x="3269" y="6733"/>
                  </a:cubicBezTo>
                  <a:cubicBezTo>
                    <a:pt x="3310" y="7074"/>
                    <a:pt x="3218" y="7491"/>
                    <a:pt x="3197" y="7836"/>
                  </a:cubicBezTo>
                  <a:cubicBezTo>
                    <a:pt x="3197" y="7897"/>
                    <a:pt x="3248" y="7948"/>
                    <a:pt x="3310" y="7952"/>
                  </a:cubicBezTo>
                  <a:cubicBezTo>
                    <a:pt x="3332" y="7952"/>
                    <a:pt x="3354" y="7952"/>
                    <a:pt x="3377" y="7952"/>
                  </a:cubicBezTo>
                  <a:cubicBezTo>
                    <a:pt x="3709" y="7952"/>
                    <a:pt x="4038" y="7905"/>
                    <a:pt x="4355" y="7815"/>
                  </a:cubicBezTo>
                  <a:cubicBezTo>
                    <a:pt x="4461" y="7781"/>
                    <a:pt x="4450" y="7651"/>
                    <a:pt x="4375" y="7610"/>
                  </a:cubicBezTo>
                  <a:cubicBezTo>
                    <a:pt x="4382" y="7593"/>
                    <a:pt x="4386" y="7580"/>
                    <a:pt x="4386" y="7562"/>
                  </a:cubicBezTo>
                  <a:cubicBezTo>
                    <a:pt x="4310" y="5141"/>
                    <a:pt x="4129" y="2727"/>
                    <a:pt x="4075" y="302"/>
                  </a:cubicBezTo>
                  <a:lnTo>
                    <a:pt x="4088" y="302"/>
                  </a:lnTo>
                  <a:cubicBezTo>
                    <a:pt x="4160" y="298"/>
                    <a:pt x="4174" y="199"/>
                    <a:pt x="4105" y="176"/>
                  </a:cubicBezTo>
                  <a:cubicBezTo>
                    <a:pt x="4092" y="172"/>
                    <a:pt x="4078" y="172"/>
                    <a:pt x="4064" y="165"/>
                  </a:cubicBezTo>
                  <a:cubicBezTo>
                    <a:pt x="4054" y="129"/>
                    <a:pt x="4022" y="109"/>
                    <a:pt x="3987" y="109"/>
                  </a:cubicBezTo>
                  <a:cubicBezTo>
                    <a:pt x="3967" y="109"/>
                    <a:pt x="3946" y="116"/>
                    <a:pt x="3928" y="131"/>
                  </a:cubicBezTo>
                  <a:cubicBezTo>
                    <a:pt x="3627" y="56"/>
                    <a:pt x="3299" y="39"/>
                    <a:pt x="2999" y="1"/>
                  </a:cubicBezTo>
                  <a:cubicBezTo>
                    <a:pt x="2996" y="1"/>
                    <a:pt x="2993" y="1"/>
                    <a:pt x="2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1673428" y="1903274"/>
              <a:ext cx="88348" cy="143052"/>
            </a:xfrm>
            <a:custGeom>
              <a:avLst/>
              <a:gdLst/>
              <a:ahLst/>
              <a:cxnLst/>
              <a:rect l="l" t="t" r="r" b="b"/>
              <a:pathLst>
                <a:path w="3440" h="5570" extrusionOk="0">
                  <a:moveTo>
                    <a:pt x="1887" y="1"/>
                  </a:moveTo>
                  <a:cubicBezTo>
                    <a:pt x="1429" y="1"/>
                    <a:pt x="961" y="229"/>
                    <a:pt x="673" y="662"/>
                  </a:cubicBezTo>
                  <a:cubicBezTo>
                    <a:pt x="663" y="645"/>
                    <a:pt x="647" y="638"/>
                    <a:pt x="630" y="638"/>
                  </a:cubicBezTo>
                  <a:cubicBezTo>
                    <a:pt x="594" y="638"/>
                    <a:pt x="554" y="671"/>
                    <a:pt x="570" y="713"/>
                  </a:cubicBezTo>
                  <a:cubicBezTo>
                    <a:pt x="577" y="733"/>
                    <a:pt x="591" y="754"/>
                    <a:pt x="601" y="778"/>
                  </a:cubicBezTo>
                  <a:cubicBezTo>
                    <a:pt x="594" y="785"/>
                    <a:pt x="591" y="791"/>
                    <a:pt x="584" y="802"/>
                  </a:cubicBezTo>
                  <a:cubicBezTo>
                    <a:pt x="562" y="842"/>
                    <a:pt x="595" y="892"/>
                    <a:pt x="640" y="892"/>
                  </a:cubicBezTo>
                  <a:cubicBezTo>
                    <a:pt x="644" y="892"/>
                    <a:pt x="648" y="891"/>
                    <a:pt x="652" y="890"/>
                  </a:cubicBezTo>
                  <a:cubicBezTo>
                    <a:pt x="704" y="996"/>
                    <a:pt x="765" y="1095"/>
                    <a:pt x="840" y="1184"/>
                  </a:cubicBezTo>
                  <a:cubicBezTo>
                    <a:pt x="946" y="1314"/>
                    <a:pt x="1107" y="1485"/>
                    <a:pt x="1271" y="1522"/>
                  </a:cubicBezTo>
                  <a:cubicBezTo>
                    <a:pt x="1277" y="1524"/>
                    <a:pt x="1284" y="1525"/>
                    <a:pt x="1290" y="1525"/>
                  </a:cubicBezTo>
                  <a:cubicBezTo>
                    <a:pt x="1330" y="1525"/>
                    <a:pt x="1362" y="1492"/>
                    <a:pt x="1356" y="1451"/>
                  </a:cubicBezTo>
                  <a:cubicBezTo>
                    <a:pt x="1373" y="1447"/>
                    <a:pt x="1387" y="1437"/>
                    <a:pt x="1394" y="1427"/>
                  </a:cubicBezTo>
                  <a:cubicBezTo>
                    <a:pt x="1473" y="1304"/>
                    <a:pt x="1607" y="1235"/>
                    <a:pt x="1747" y="1235"/>
                  </a:cubicBezTo>
                  <a:cubicBezTo>
                    <a:pt x="1794" y="1235"/>
                    <a:pt x="1842" y="1243"/>
                    <a:pt x="1889" y="1259"/>
                  </a:cubicBezTo>
                  <a:cubicBezTo>
                    <a:pt x="1984" y="1297"/>
                    <a:pt x="2059" y="1372"/>
                    <a:pt x="2094" y="1471"/>
                  </a:cubicBezTo>
                  <a:cubicBezTo>
                    <a:pt x="2032" y="2110"/>
                    <a:pt x="1499" y="2653"/>
                    <a:pt x="1131" y="3151"/>
                  </a:cubicBezTo>
                  <a:cubicBezTo>
                    <a:pt x="765" y="3650"/>
                    <a:pt x="372" y="4145"/>
                    <a:pt x="38" y="4668"/>
                  </a:cubicBezTo>
                  <a:cubicBezTo>
                    <a:pt x="27" y="4685"/>
                    <a:pt x="24" y="4709"/>
                    <a:pt x="31" y="4729"/>
                  </a:cubicBezTo>
                  <a:cubicBezTo>
                    <a:pt x="24" y="4739"/>
                    <a:pt x="21" y="4753"/>
                    <a:pt x="21" y="4767"/>
                  </a:cubicBezTo>
                  <a:cubicBezTo>
                    <a:pt x="24" y="4832"/>
                    <a:pt x="27" y="4896"/>
                    <a:pt x="31" y="4961"/>
                  </a:cubicBezTo>
                  <a:cubicBezTo>
                    <a:pt x="0" y="5136"/>
                    <a:pt x="10" y="5317"/>
                    <a:pt x="58" y="5487"/>
                  </a:cubicBezTo>
                  <a:cubicBezTo>
                    <a:pt x="70" y="5520"/>
                    <a:pt x="102" y="5539"/>
                    <a:pt x="135" y="5539"/>
                  </a:cubicBezTo>
                  <a:cubicBezTo>
                    <a:pt x="151" y="5539"/>
                    <a:pt x="167" y="5535"/>
                    <a:pt x="181" y="5525"/>
                  </a:cubicBezTo>
                  <a:cubicBezTo>
                    <a:pt x="191" y="5542"/>
                    <a:pt x="212" y="5552"/>
                    <a:pt x="236" y="5556"/>
                  </a:cubicBezTo>
                  <a:cubicBezTo>
                    <a:pt x="486" y="5565"/>
                    <a:pt x="737" y="5569"/>
                    <a:pt x="987" y="5569"/>
                  </a:cubicBezTo>
                  <a:cubicBezTo>
                    <a:pt x="1779" y="5569"/>
                    <a:pt x="2572" y="5524"/>
                    <a:pt x="3361" y="5436"/>
                  </a:cubicBezTo>
                  <a:cubicBezTo>
                    <a:pt x="3398" y="5436"/>
                    <a:pt x="3429" y="5405"/>
                    <a:pt x="3429" y="5368"/>
                  </a:cubicBezTo>
                  <a:cubicBezTo>
                    <a:pt x="3439" y="5088"/>
                    <a:pt x="3378" y="4808"/>
                    <a:pt x="3248" y="4558"/>
                  </a:cubicBezTo>
                  <a:cubicBezTo>
                    <a:pt x="3239" y="4539"/>
                    <a:pt x="3221" y="4530"/>
                    <a:pt x="3202" y="4530"/>
                  </a:cubicBezTo>
                  <a:cubicBezTo>
                    <a:pt x="3166" y="4530"/>
                    <a:pt x="3126" y="4562"/>
                    <a:pt x="3142" y="4603"/>
                  </a:cubicBezTo>
                  <a:cubicBezTo>
                    <a:pt x="3354" y="5139"/>
                    <a:pt x="3306" y="5320"/>
                    <a:pt x="2760" y="5364"/>
                  </a:cubicBezTo>
                  <a:cubicBezTo>
                    <a:pt x="2360" y="5402"/>
                    <a:pt x="1960" y="5422"/>
                    <a:pt x="1557" y="5433"/>
                  </a:cubicBezTo>
                  <a:cubicBezTo>
                    <a:pt x="1388" y="5439"/>
                    <a:pt x="1069" y="5491"/>
                    <a:pt x="808" y="5491"/>
                  </a:cubicBezTo>
                  <a:cubicBezTo>
                    <a:pt x="670" y="5491"/>
                    <a:pt x="548" y="5476"/>
                    <a:pt x="475" y="5433"/>
                  </a:cubicBezTo>
                  <a:cubicBezTo>
                    <a:pt x="396" y="5388"/>
                    <a:pt x="338" y="5317"/>
                    <a:pt x="307" y="5231"/>
                  </a:cubicBezTo>
                  <a:lnTo>
                    <a:pt x="307" y="5231"/>
                  </a:lnTo>
                  <a:cubicBezTo>
                    <a:pt x="625" y="5263"/>
                    <a:pt x="955" y="5265"/>
                    <a:pt x="1277" y="5265"/>
                  </a:cubicBezTo>
                  <a:cubicBezTo>
                    <a:pt x="1336" y="5265"/>
                    <a:pt x="1394" y="5265"/>
                    <a:pt x="1452" y="5265"/>
                  </a:cubicBezTo>
                  <a:cubicBezTo>
                    <a:pt x="1489" y="5265"/>
                    <a:pt x="1489" y="5207"/>
                    <a:pt x="1452" y="5207"/>
                  </a:cubicBezTo>
                  <a:cubicBezTo>
                    <a:pt x="1160" y="5184"/>
                    <a:pt x="868" y="5173"/>
                    <a:pt x="577" y="5173"/>
                  </a:cubicBezTo>
                  <a:cubicBezTo>
                    <a:pt x="480" y="5173"/>
                    <a:pt x="383" y="5174"/>
                    <a:pt x="287" y="5176"/>
                  </a:cubicBezTo>
                  <a:cubicBezTo>
                    <a:pt x="253" y="5043"/>
                    <a:pt x="226" y="4907"/>
                    <a:pt x="212" y="4770"/>
                  </a:cubicBezTo>
                  <a:lnTo>
                    <a:pt x="212" y="4770"/>
                  </a:lnTo>
                  <a:cubicBezTo>
                    <a:pt x="488" y="4787"/>
                    <a:pt x="762" y="4801"/>
                    <a:pt x="1035" y="4808"/>
                  </a:cubicBezTo>
                  <a:cubicBezTo>
                    <a:pt x="1079" y="4808"/>
                    <a:pt x="1079" y="4739"/>
                    <a:pt x="1035" y="4739"/>
                  </a:cubicBezTo>
                  <a:cubicBezTo>
                    <a:pt x="762" y="4722"/>
                    <a:pt x="492" y="4715"/>
                    <a:pt x="219" y="4712"/>
                  </a:cubicBezTo>
                  <a:cubicBezTo>
                    <a:pt x="331" y="4572"/>
                    <a:pt x="441" y="4432"/>
                    <a:pt x="550" y="4289"/>
                  </a:cubicBezTo>
                  <a:cubicBezTo>
                    <a:pt x="758" y="4302"/>
                    <a:pt x="967" y="4312"/>
                    <a:pt x="1175" y="4316"/>
                  </a:cubicBezTo>
                  <a:cubicBezTo>
                    <a:pt x="1219" y="4316"/>
                    <a:pt x="1219" y="4248"/>
                    <a:pt x="1175" y="4248"/>
                  </a:cubicBezTo>
                  <a:cubicBezTo>
                    <a:pt x="984" y="4231"/>
                    <a:pt x="792" y="4224"/>
                    <a:pt x="601" y="4220"/>
                  </a:cubicBezTo>
                  <a:cubicBezTo>
                    <a:pt x="717" y="4067"/>
                    <a:pt x="827" y="3913"/>
                    <a:pt x="939" y="3759"/>
                  </a:cubicBezTo>
                  <a:cubicBezTo>
                    <a:pt x="996" y="3761"/>
                    <a:pt x="1052" y="3762"/>
                    <a:pt x="1108" y="3762"/>
                  </a:cubicBezTo>
                  <a:cubicBezTo>
                    <a:pt x="1165" y="3762"/>
                    <a:pt x="1221" y="3761"/>
                    <a:pt x="1277" y="3759"/>
                  </a:cubicBezTo>
                  <a:cubicBezTo>
                    <a:pt x="1322" y="3759"/>
                    <a:pt x="1322" y="3694"/>
                    <a:pt x="1277" y="3694"/>
                  </a:cubicBezTo>
                  <a:cubicBezTo>
                    <a:pt x="1230" y="3693"/>
                    <a:pt x="1181" y="3692"/>
                    <a:pt x="1132" y="3692"/>
                  </a:cubicBezTo>
                  <a:cubicBezTo>
                    <a:pt x="1084" y="3692"/>
                    <a:pt x="1035" y="3693"/>
                    <a:pt x="987" y="3694"/>
                  </a:cubicBezTo>
                  <a:lnTo>
                    <a:pt x="1233" y="3349"/>
                  </a:lnTo>
                  <a:cubicBezTo>
                    <a:pt x="1283" y="3352"/>
                    <a:pt x="1332" y="3353"/>
                    <a:pt x="1382" y="3353"/>
                  </a:cubicBezTo>
                  <a:cubicBezTo>
                    <a:pt x="1462" y="3353"/>
                    <a:pt x="1543" y="3350"/>
                    <a:pt x="1626" y="3346"/>
                  </a:cubicBezTo>
                  <a:cubicBezTo>
                    <a:pt x="1670" y="3346"/>
                    <a:pt x="1670" y="3278"/>
                    <a:pt x="1626" y="3278"/>
                  </a:cubicBezTo>
                  <a:cubicBezTo>
                    <a:pt x="1556" y="3273"/>
                    <a:pt x="1486" y="3271"/>
                    <a:pt x="1417" y="3271"/>
                  </a:cubicBezTo>
                  <a:cubicBezTo>
                    <a:pt x="1374" y="3271"/>
                    <a:pt x="1331" y="3272"/>
                    <a:pt x="1288" y="3274"/>
                  </a:cubicBezTo>
                  <a:cubicBezTo>
                    <a:pt x="1370" y="3158"/>
                    <a:pt x="1452" y="3042"/>
                    <a:pt x="1537" y="2926"/>
                  </a:cubicBezTo>
                  <a:lnTo>
                    <a:pt x="1602" y="2837"/>
                  </a:lnTo>
                  <a:cubicBezTo>
                    <a:pt x="1727" y="2852"/>
                    <a:pt x="1854" y="2862"/>
                    <a:pt x="1982" y="2862"/>
                  </a:cubicBezTo>
                  <a:cubicBezTo>
                    <a:pt x="2001" y="2862"/>
                    <a:pt x="2020" y="2861"/>
                    <a:pt x="2039" y="2861"/>
                  </a:cubicBezTo>
                  <a:cubicBezTo>
                    <a:pt x="2070" y="2861"/>
                    <a:pt x="2080" y="2813"/>
                    <a:pt x="2046" y="2806"/>
                  </a:cubicBezTo>
                  <a:cubicBezTo>
                    <a:pt x="1916" y="2786"/>
                    <a:pt x="1783" y="2772"/>
                    <a:pt x="1653" y="2769"/>
                  </a:cubicBezTo>
                  <a:cubicBezTo>
                    <a:pt x="1728" y="2663"/>
                    <a:pt x="1800" y="2561"/>
                    <a:pt x="1868" y="2455"/>
                  </a:cubicBezTo>
                  <a:cubicBezTo>
                    <a:pt x="1995" y="2472"/>
                    <a:pt x="2121" y="2482"/>
                    <a:pt x="2247" y="2485"/>
                  </a:cubicBezTo>
                  <a:cubicBezTo>
                    <a:pt x="2278" y="2485"/>
                    <a:pt x="2288" y="2427"/>
                    <a:pt x="2254" y="2424"/>
                  </a:cubicBezTo>
                  <a:cubicBezTo>
                    <a:pt x="2141" y="2403"/>
                    <a:pt x="2025" y="2393"/>
                    <a:pt x="1913" y="2390"/>
                  </a:cubicBezTo>
                  <a:cubicBezTo>
                    <a:pt x="1988" y="2267"/>
                    <a:pt x="2053" y="2140"/>
                    <a:pt x="2100" y="2007"/>
                  </a:cubicBezTo>
                  <a:cubicBezTo>
                    <a:pt x="2175" y="2024"/>
                    <a:pt x="2252" y="2032"/>
                    <a:pt x="2328" y="2032"/>
                  </a:cubicBezTo>
                  <a:cubicBezTo>
                    <a:pt x="2373" y="2032"/>
                    <a:pt x="2418" y="2029"/>
                    <a:pt x="2462" y="2024"/>
                  </a:cubicBezTo>
                  <a:cubicBezTo>
                    <a:pt x="2493" y="2017"/>
                    <a:pt x="2486" y="1970"/>
                    <a:pt x="2456" y="1970"/>
                  </a:cubicBezTo>
                  <a:cubicBezTo>
                    <a:pt x="2441" y="1970"/>
                    <a:pt x="2426" y="1970"/>
                    <a:pt x="2411" y="1970"/>
                  </a:cubicBezTo>
                  <a:cubicBezTo>
                    <a:pt x="2313" y="1970"/>
                    <a:pt x="2216" y="1961"/>
                    <a:pt x="2121" y="1949"/>
                  </a:cubicBezTo>
                  <a:cubicBezTo>
                    <a:pt x="2152" y="1854"/>
                    <a:pt x="2172" y="1755"/>
                    <a:pt x="2182" y="1655"/>
                  </a:cubicBezTo>
                  <a:cubicBezTo>
                    <a:pt x="2195" y="1669"/>
                    <a:pt x="2211" y="1676"/>
                    <a:pt x="2227" y="1676"/>
                  </a:cubicBezTo>
                  <a:cubicBezTo>
                    <a:pt x="2251" y="1676"/>
                    <a:pt x="2273" y="1661"/>
                    <a:pt x="2281" y="1635"/>
                  </a:cubicBezTo>
                  <a:lnTo>
                    <a:pt x="2281" y="1628"/>
                  </a:lnTo>
                  <a:cubicBezTo>
                    <a:pt x="2359" y="1646"/>
                    <a:pt x="2439" y="1655"/>
                    <a:pt x="2517" y="1655"/>
                  </a:cubicBezTo>
                  <a:cubicBezTo>
                    <a:pt x="2542" y="1655"/>
                    <a:pt x="2567" y="1654"/>
                    <a:pt x="2592" y="1652"/>
                  </a:cubicBezTo>
                  <a:cubicBezTo>
                    <a:pt x="2636" y="1649"/>
                    <a:pt x="2640" y="1584"/>
                    <a:pt x="2596" y="1584"/>
                  </a:cubicBezTo>
                  <a:cubicBezTo>
                    <a:pt x="2595" y="1584"/>
                    <a:pt x="2593" y="1584"/>
                    <a:pt x="2592" y="1584"/>
                  </a:cubicBezTo>
                  <a:cubicBezTo>
                    <a:pt x="2493" y="1584"/>
                    <a:pt x="2394" y="1577"/>
                    <a:pt x="2295" y="1560"/>
                  </a:cubicBezTo>
                  <a:cubicBezTo>
                    <a:pt x="2299" y="1437"/>
                    <a:pt x="2217" y="1314"/>
                    <a:pt x="2111" y="1225"/>
                  </a:cubicBezTo>
                  <a:lnTo>
                    <a:pt x="2111" y="1225"/>
                  </a:lnTo>
                  <a:cubicBezTo>
                    <a:pt x="2189" y="1235"/>
                    <a:pt x="2264" y="1249"/>
                    <a:pt x="2343" y="1270"/>
                  </a:cubicBezTo>
                  <a:cubicBezTo>
                    <a:pt x="2345" y="1270"/>
                    <a:pt x="2347" y="1270"/>
                    <a:pt x="2349" y="1270"/>
                  </a:cubicBezTo>
                  <a:cubicBezTo>
                    <a:pt x="2386" y="1270"/>
                    <a:pt x="2399" y="1218"/>
                    <a:pt x="2360" y="1205"/>
                  </a:cubicBezTo>
                  <a:cubicBezTo>
                    <a:pt x="2250" y="1164"/>
                    <a:pt x="2135" y="1146"/>
                    <a:pt x="2019" y="1146"/>
                  </a:cubicBezTo>
                  <a:cubicBezTo>
                    <a:pt x="2009" y="1146"/>
                    <a:pt x="1998" y="1146"/>
                    <a:pt x="1988" y="1147"/>
                  </a:cubicBezTo>
                  <a:cubicBezTo>
                    <a:pt x="1954" y="1130"/>
                    <a:pt x="1919" y="1116"/>
                    <a:pt x="1885" y="1106"/>
                  </a:cubicBezTo>
                  <a:cubicBezTo>
                    <a:pt x="1847" y="1098"/>
                    <a:pt x="1808" y="1094"/>
                    <a:pt x="1770" y="1094"/>
                  </a:cubicBezTo>
                  <a:cubicBezTo>
                    <a:pt x="1574" y="1094"/>
                    <a:pt x="1390" y="1193"/>
                    <a:pt x="1284" y="1362"/>
                  </a:cubicBezTo>
                  <a:cubicBezTo>
                    <a:pt x="1182" y="1273"/>
                    <a:pt x="1055" y="1205"/>
                    <a:pt x="960" y="1102"/>
                  </a:cubicBezTo>
                  <a:cubicBezTo>
                    <a:pt x="932" y="1075"/>
                    <a:pt x="912" y="1044"/>
                    <a:pt x="891" y="1017"/>
                  </a:cubicBezTo>
                  <a:lnTo>
                    <a:pt x="891" y="1017"/>
                  </a:lnTo>
                  <a:cubicBezTo>
                    <a:pt x="1052" y="1048"/>
                    <a:pt x="1216" y="1078"/>
                    <a:pt x="1380" y="1095"/>
                  </a:cubicBezTo>
                  <a:cubicBezTo>
                    <a:pt x="1382" y="1096"/>
                    <a:pt x="1384" y="1096"/>
                    <a:pt x="1385" y="1096"/>
                  </a:cubicBezTo>
                  <a:cubicBezTo>
                    <a:pt x="1415" y="1096"/>
                    <a:pt x="1422" y="1044"/>
                    <a:pt x="1390" y="1037"/>
                  </a:cubicBezTo>
                  <a:cubicBezTo>
                    <a:pt x="1216" y="1007"/>
                    <a:pt x="1038" y="986"/>
                    <a:pt x="864" y="966"/>
                  </a:cubicBezTo>
                  <a:cubicBezTo>
                    <a:pt x="861" y="966"/>
                    <a:pt x="857" y="966"/>
                    <a:pt x="854" y="969"/>
                  </a:cubicBezTo>
                  <a:cubicBezTo>
                    <a:pt x="813" y="911"/>
                    <a:pt x="772" y="850"/>
                    <a:pt x="738" y="785"/>
                  </a:cubicBezTo>
                  <a:cubicBezTo>
                    <a:pt x="765" y="747"/>
                    <a:pt x="792" y="709"/>
                    <a:pt x="823" y="675"/>
                  </a:cubicBezTo>
                  <a:lnTo>
                    <a:pt x="830" y="675"/>
                  </a:lnTo>
                  <a:cubicBezTo>
                    <a:pt x="1023" y="652"/>
                    <a:pt x="1219" y="644"/>
                    <a:pt x="1413" y="644"/>
                  </a:cubicBezTo>
                  <a:cubicBezTo>
                    <a:pt x="1449" y="644"/>
                    <a:pt x="1484" y="644"/>
                    <a:pt x="1520" y="645"/>
                  </a:cubicBezTo>
                  <a:cubicBezTo>
                    <a:pt x="1564" y="645"/>
                    <a:pt x="1564" y="583"/>
                    <a:pt x="1520" y="576"/>
                  </a:cubicBezTo>
                  <a:cubicBezTo>
                    <a:pt x="1452" y="571"/>
                    <a:pt x="1385" y="568"/>
                    <a:pt x="1317" y="568"/>
                  </a:cubicBezTo>
                  <a:cubicBezTo>
                    <a:pt x="1173" y="568"/>
                    <a:pt x="1030" y="580"/>
                    <a:pt x="888" y="604"/>
                  </a:cubicBezTo>
                  <a:cubicBezTo>
                    <a:pt x="987" y="494"/>
                    <a:pt x="1107" y="406"/>
                    <a:pt x="1236" y="334"/>
                  </a:cubicBezTo>
                  <a:cubicBezTo>
                    <a:pt x="1424" y="351"/>
                    <a:pt x="1612" y="365"/>
                    <a:pt x="1800" y="371"/>
                  </a:cubicBezTo>
                  <a:cubicBezTo>
                    <a:pt x="1841" y="371"/>
                    <a:pt x="1841" y="307"/>
                    <a:pt x="1800" y="303"/>
                  </a:cubicBezTo>
                  <a:cubicBezTo>
                    <a:pt x="1650" y="289"/>
                    <a:pt x="1499" y="283"/>
                    <a:pt x="1353" y="276"/>
                  </a:cubicBezTo>
                  <a:cubicBezTo>
                    <a:pt x="1518" y="203"/>
                    <a:pt x="1694" y="163"/>
                    <a:pt x="1869" y="163"/>
                  </a:cubicBezTo>
                  <a:cubicBezTo>
                    <a:pt x="2233" y="163"/>
                    <a:pt x="2591" y="333"/>
                    <a:pt x="2831" y="723"/>
                  </a:cubicBezTo>
                  <a:cubicBezTo>
                    <a:pt x="3173" y="1276"/>
                    <a:pt x="2978" y="1959"/>
                    <a:pt x="2698" y="2479"/>
                  </a:cubicBezTo>
                  <a:cubicBezTo>
                    <a:pt x="2350" y="3127"/>
                    <a:pt x="1769" y="3640"/>
                    <a:pt x="1332" y="4227"/>
                  </a:cubicBezTo>
                  <a:cubicBezTo>
                    <a:pt x="1281" y="4299"/>
                    <a:pt x="1353" y="4388"/>
                    <a:pt x="1428" y="4391"/>
                  </a:cubicBezTo>
                  <a:cubicBezTo>
                    <a:pt x="1905" y="4410"/>
                    <a:pt x="2382" y="4447"/>
                    <a:pt x="2860" y="4447"/>
                  </a:cubicBezTo>
                  <a:cubicBezTo>
                    <a:pt x="2980" y="4447"/>
                    <a:pt x="3100" y="4444"/>
                    <a:pt x="3221" y="4439"/>
                  </a:cubicBezTo>
                  <a:cubicBezTo>
                    <a:pt x="3326" y="4432"/>
                    <a:pt x="3320" y="4289"/>
                    <a:pt x="3221" y="4278"/>
                  </a:cubicBezTo>
                  <a:cubicBezTo>
                    <a:pt x="2917" y="4237"/>
                    <a:pt x="2626" y="4227"/>
                    <a:pt x="2322" y="4213"/>
                  </a:cubicBezTo>
                  <a:lnTo>
                    <a:pt x="2025" y="4200"/>
                  </a:lnTo>
                  <a:cubicBezTo>
                    <a:pt x="1936" y="4223"/>
                    <a:pt x="1867" y="4235"/>
                    <a:pt x="1818" y="4235"/>
                  </a:cubicBezTo>
                  <a:cubicBezTo>
                    <a:pt x="1700" y="4235"/>
                    <a:pt x="1693" y="4169"/>
                    <a:pt x="1797" y="4039"/>
                  </a:cubicBezTo>
                  <a:cubicBezTo>
                    <a:pt x="1824" y="3711"/>
                    <a:pt x="2449" y="3237"/>
                    <a:pt x="2647" y="2950"/>
                  </a:cubicBezTo>
                  <a:cubicBezTo>
                    <a:pt x="3053" y="2373"/>
                    <a:pt x="3385" y="1587"/>
                    <a:pt x="3118" y="880"/>
                  </a:cubicBezTo>
                  <a:cubicBezTo>
                    <a:pt x="2892" y="282"/>
                    <a:pt x="2395" y="1"/>
                    <a:pt x="18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1755766" y="1803805"/>
              <a:ext cx="146339" cy="224927"/>
            </a:xfrm>
            <a:custGeom>
              <a:avLst/>
              <a:gdLst/>
              <a:ahLst/>
              <a:cxnLst/>
              <a:rect l="l" t="t" r="r" b="b"/>
              <a:pathLst>
                <a:path w="5698" h="8758" extrusionOk="0">
                  <a:moveTo>
                    <a:pt x="2682" y="218"/>
                  </a:moveTo>
                  <a:cubicBezTo>
                    <a:pt x="2661" y="262"/>
                    <a:pt x="2689" y="314"/>
                    <a:pt x="2733" y="324"/>
                  </a:cubicBezTo>
                  <a:cubicBezTo>
                    <a:pt x="3594" y="573"/>
                    <a:pt x="4403" y="802"/>
                    <a:pt x="4854" y="1663"/>
                  </a:cubicBezTo>
                  <a:cubicBezTo>
                    <a:pt x="5212" y="2349"/>
                    <a:pt x="5376" y="3254"/>
                    <a:pt x="5431" y="4016"/>
                  </a:cubicBezTo>
                  <a:cubicBezTo>
                    <a:pt x="5534" y="5460"/>
                    <a:pt x="5189" y="7079"/>
                    <a:pt x="4010" y="8028"/>
                  </a:cubicBezTo>
                  <a:cubicBezTo>
                    <a:pt x="3527" y="8420"/>
                    <a:pt x="3097" y="8586"/>
                    <a:pt x="2716" y="8586"/>
                  </a:cubicBezTo>
                  <a:cubicBezTo>
                    <a:pt x="2114" y="8586"/>
                    <a:pt x="1638" y="8172"/>
                    <a:pt x="1278" y="7584"/>
                  </a:cubicBezTo>
                  <a:lnTo>
                    <a:pt x="1278" y="7584"/>
                  </a:lnTo>
                  <a:cubicBezTo>
                    <a:pt x="1582" y="7619"/>
                    <a:pt x="1883" y="7653"/>
                    <a:pt x="2187" y="7670"/>
                  </a:cubicBezTo>
                  <a:cubicBezTo>
                    <a:pt x="2217" y="7670"/>
                    <a:pt x="2224" y="7622"/>
                    <a:pt x="2193" y="7615"/>
                  </a:cubicBezTo>
                  <a:cubicBezTo>
                    <a:pt x="1876" y="7574"/>
                    <a:pt x="1558" y="7547"/>
                    <a:pt x="1237" y="7520"/>
                  </a:cubicBezTo>
                  <a:cubicBezTo>
                    <a:pt x="1131" y="7332"/>
                    <a:pt x="1039" y="7140"/>
                    <a:pt x="957" y="6942"/>
                  </a:cubicBezTo>
                  <a:lnTo>
                    <a:pt x="957" y="6942"/>
                  </a:lnTo>
                  <a:cubicBezTo>
                    <a:pt x="1122" y="6990"/>
                    <a:pt x="1289" y="7012"/>
                    <a:pt x="1459" y="7012"/>
                  </a:cubicBezTo>
                  <a:cubicBezTo>
                    <a:pt x="1483" y="7012"/>
                    <a:pt x="1507" y="7012"/>
                    <a:pt x="1531" y="7011"/>
                  </a:cubicBezTo>
                  <a:cubicBezTo>
                    <a:pt x="1578" y="7011"/>
                    <a:pt x="1579" y="6942"/>
                    <a:pt x="1534" y="6942"/>
                  </a:cubicBezTo>
                  <a:cubicBezTo>
                    <a:pt x="1533" y="6942"/>
                    <a:pt x="1532" y="6942"/>
                    <a:pt x="1531" y="6942"/>
                  </a:cubicBezTo>
                  <a:cubicBezTo>
                    <a:pt x="1326" y="6942"/>
                    <a:pt x="1125" y="6918"/>
                    <a:pt x="926" y="6871"/>
                  </a:cubicBezTo>
                  <a:cubicBezTo>
                    <a:pt x="841" y="6655"/>
                    <a:pt x="766" y="6434"/>
                    <a:pt x="704" y="6208"/>
                  </a:cubicBezTo>
                  <a:lnTo>
                    <a:pt x="704" y="6208"/>
                  </a:lnTo>
                  <a:cubicBezTo>
                    <a:pt x="826" y="6219"/>
                    <a:pt x="948" y="6224"/>
                    <a:pt x="1069" y="6224"/>
                  </a:cubicBezTo>
                  <a:cubicBezTo>
                    <a:pt x="1142" y="6224"/>
                    <a:pt x="1215" y="6222"/>
                    <a:pt x="1288" y="6218"/>
                  </a:cubicBezTo>
                  <a:cubicBezTo>
                    <a:pt x="1340" y="6218"/>
                    <a:pt x="1340" y="6143"/>
                    <a:pt x="1288" y="6143"/>
                  </a:cubicBezTo>
                  <a:cubicBezTo>
                    <a:pt x="1129" y="6127"/>
                    <a:pt x="967" y="6117"/>
                    <a:pt x="805" y="6117"/>
                  </a:cubicBezTo>
                  <a:cubicBezTo>
                    <a:pt x="763" y="6117"/>
                    <a:pt x="720" y="6118"/>
                    <a:pt x="677" y="6119"/>
                  </a:cubicBezTo>
                  <a:cubicBezTo>
                    <a:pt x="636" y="5962"/>
                    <a:pt x="599" y="5809"/>
                    <a:pt x="568" y="5655"/>
                  </a:cubicBezTo>
                  <a:lnTo>
                    <a:pt x="568" y="5655"/>
                  </a:lnTo>
                  <a:cubicBezTo>
                    <a:pt x="679" y="5675"/>
                    <a:pt x="791" y="5688"/>
                    <a:pt x="903" y="5688"/>
                  </a:cubicBezTo>
                  <a:cubicBezTo>
                    <a:pt x="1036" y="5688"/>
                    <a:pt x="1169" y="5670"/>
                    <a:pt x="1299" y="5628"/>
                  </a:cubicBezTo>
                  <a:cubicBezTo>
                    <a:pt x="1331" y="5618"/>
                    <a:pt x="1330" y="5562"/>
                    <a:pt x="1295" y="5562"/>
                  </a:cubicBezTo>
                  <a:cubicBezTo>
                    <a:pt x="1293" y="5562"/>
                    <a:pt x="1291" y="5562"/>
                    <a:pt x="1288" y="5563"/>
                  </a:cubicBezTo>
                  <a:cubicBezTo>
                    <a:pt x="1159" y="5583"/>
                    <a:pt x="1027" y="5593"/>
                    <a:pt x="895" y="5593"/>
                  </a:cubicBezTo>
                  <a:cubicBezTo>
                    <a:pt x="780" y="5593"/>
                    <a:pt x="665" y="5585"/>
                    <a:pt x="551" y="5569"/>
                  </a:cubicBezTo>
                  <a:cubicBezTo>
                    <a:pt x="520" y="5412"/>
                    <a:pt x="496" y="5259"/>
                    <a:pt x="472" y="5108"/>
                  </a:cubicBezTo>
                  <a:lnTo>
                    <a:pt x="472" y="5108"/>
                  </a:lnTo>
                  <a:cubicBezTo>
                    <a:pt x="640" y="5137"/>
                    <a:pt x="810" y="5151"/>
                    <a:pt x="979" y="5151"/>
                  </a:cubicBezTo>
                  <a:cubicBezTo>
                    <a:pt x="1013" y="5151"/>
                    <a:pt x="1047" y="5151"/>
                    <a:pt x="1080" y="5149"/>
                  </a:cubicBezTo>
                  <a:cubicBezTo>
                    <a:pt x="1125" y="5149"/>
                    <a:pt x="1135" y="5081"/>
                    <a:pt x="1090" y="5074"/>
                  </a:cubicBezTo>
                  <a:cubicBezTo>
                    <a:pt x="934" y="5051"/>
                    <a:pt x="778" y="5040"/>
                    <a:pt x="622" y="5040"/>
                  </a:cubicBezTo>
                  <a:cubicBezTo>
                    <a:pt x="570" y="5040"/>
                    <a:pt x="518" y="5041"/>
                    <a:pt x="465" y="5044"/>
                  </a:cubicBezTo>
                  <a:cubicBezTo>
                    <a:pt x="442" y="4869"/>
                    <a:pt x="424" y="4702"/>
                    <a:pt x="418" y="4552"/>
                  </a:cubicBezTo>
                  <a:cubicBezTo>
                    <a:pt x="414" y="4487"/>
                    <a:pt x="414" y="4419"/>
                    <a:pt x="414" y="4354"/>
                  </a:cubicBezTo>
                  <a:lnTo>
                    <a:pt x="414" y="4354"/>
                  </a:lnTo>
                  <a:cubicBezTo>
                    <a:pt x="623" y="4381"/>
                    <a:pt x="834" y="4408"/>
                    <a:pt x="1046" y="4419"/>
                  </a:cubicBezTo>
                  <a:cubicBezTo>
                    <a:pt x="1090" y="4419"/>
                    <a:pt x="1101" y="4350"/>
                    <a:pt x="1056" y="4343"/>
                  </a:cubicBezTo>
                  <a:cubicBezTo>
                    <a:pt x="845" y="4313"/>
                    <a:pt x="626" y="4296"/>
                    <a:pt x="411" y="4282"/>
                  </a:cubicBezTo>
                  <a:cubicBezTo>
                    <a:pt x="411" y="4098"/>
                    <a:pt x="414" y="3917"/>
                    <a:pt x="428" y="3736"/>
                  </a:cubicBezTo>
                  <a:cubicBezTo>
                    <a:pt x="691" y="3770"/>
                    <a:pt x="954" y="3790"/>
                    <a:pt x="1220" y="3797"/>
                  </a:cubicBezTo>
                  <a:cubicBezTo>
                    <a:pt x="1221" y="3797"/>
                    <a:pt x="1222" y="3797"/>
                    <a:pt x="1223" y="3797"/>
                  </a:cubicBezTo>
                  <a:cubicBezTo>
                    <a:pt x="1282" y="3797"/>
                    <a:pt x="1281" y="3708"/>
                    <a:pt x="1220" y="3701"/>
                  </a:cubicBezTo>
                  <a:cubicBezTo>
                    <a:pt x="957" y="3674"/>
                    <a:pt x="694" y="3660"/>
                    <a:pt x="431" y="3660"/>
                  </a:cubicBezTo>
                  <a:cubicBezTo>
                    <a:pt x="445" y="3490"/>
                    <a:pt x="469" y="3319"/>
                    <a:pt x="496" y="3148"/>
                  </a:cubicBezTo>
                  <a:cubicBezTo>
                    <a:pt x="776" y="3141"/>
                    <a:pt x="1056" y="3117"/>
                    <a:pt x="1333" y="3076"/>
                  </a:cubicBezTo>
                  <a:cubicBezTo>
                    <a:pt x="1381" y="3070"/>
                    <a:pt x="1367" y="2998"/>
                    <a:pt x="1323" y="2998"/>
                  </a:cubicBezTo>
                  <a:cubicBezTo>
                    <a:pt x="1053" y="3008"/>
                    <a:pt x="783" y="3032"/>
                    <a:pt x="513" y="3073"/>
                  </a:cubicBezTo>
                  <a:cubicBezTo>
                    <a:pt x="547" y="2882"/>
                    <a:pt x="595" y="2694"/>
                    <a:pt x="653" y="2510"/>
                  </a:cubicBezTo>
                  <a:cubicBezTo>
                    <a:pt x="657" y="2510"/>
                    <a:pt x="664" y="2513"/>
                    <a:pt x="667" y="2513"/>
                  </a:cubicBezTo>
                  <a:cubicBezTo>
                    <a:pt x="829" y="2495"/>
                    <a:pt x="990" y="2486"/>
                    <a:pt x="1152" y="2486"/>
                  </a:cubicBezTo>
                  <a:cubicBezTo>
                    <a:pt x="1233" y="2486"/>
                    <a:pt x="1314" y="2488"/>
                    <a:pt x="1394" y="2492"/>
                  </a:cubicBezTo>
                  <a:cubicBezTo>
                    <a:pt x="1395" y="2492"/>
                    <a:pt x="1396" y="2493"/>
                    <a:pt x="1397" y="2493"/>
                  </a:cubicBezTo>
                  <a:cubicBezTo>
                    <a:pt x="1449" y="2493"/>
                    <a:pt x="1448" y="2407"/>
                    <a:pt x="1394" y="2404"/>
                  </a:cubicBezTo>
                  <a:cubicBezTo>
                    <a:pt x="1320" y="2398"/>
                    <a:pt x="1246" y="2396"/>
                    <a:pt x="1171" y="2396"/>
                  </a:cubicBezTo>
                  <a:cubicBezTo>
                    <a:pt x="1003" y="2396"/>
                    <a:pt x="836" y="2409"/>
                    <a:pt x="670" y="2438"/>
                  </a:cubicBezTo>
                  <a:cubicBezTo>
                    <a:pt x="735" y="2243"/>
                    <a:pt x="810" y="2055"/>
                    <a:pt x="899" y="1874"/>
                  </a:cubicBezTo>
                  <a:lnTo>
                    <a:pt x="899" y="1871"/>
                  </a:lnTo>
                  <a:cubicBezTo>
                    <a:pt x="1049" y="1888"/>
                    <a:pt x="1201" y="1896"/>
                    <a:pt x="1352" y="1896"/>
                  </a:cubicBezTo>
                  <a:cubicBezTo>
                    <a:pt x="1504" y="1896"/>
                    <a:pt x="1656" y="1888"/>
                    <a:pt x="1808" y="1871"/>
                  </a:cubicBezTo>
                  <a:cubicBezTo>
                    <a:pt x="1862" y="1864"/>
                    <a:pt x="1866" y="1785"/>
                    <a:pt x="1808" y="1782"/>
                  </a:cubicBezTo>
                  <a:cubicBezTo>
                    <a:pt x="1747" y="1781"/>
                    <a:pt x="1686" y="1781"/>
                    <a:pt x="1626" y="1781"/>
                  </a:cubicBezTo>
                  <a:cubicBezTo>
                    <a:pt x="1461" y="1781"/>
                    <a:pt x="1297" y="1783"/>
                    <a:pt x="1132" y="1783"/>
                  </a:cubicBezTo>
                  <a:cubicBezTo>
                    <a:pt x="1071" y="1783"/>
                    <a:pt x="1011" y="1783"/>
                    <a:pt x="950" y="1782"/>
                  </a:cubicBezTo>
                  <a:cubicBezTo>
                    <a:pt x="1090" y="1574"/>
                    <a:pt x="1237" y="1376"/>
                    <a:pt x="1398" y="1181"/>
                  </a:cubicBezTo>
                  <a:cubicBezTo>
                    <a:pt x="1570" y="1187"/>
                    <a:pt x="1744" y="1191"/>
                    <a:pt x="1918" y="1191"/>
                  </a:cubicBezTo>
                  <a:cubicBezTo>
                    <a:pt x="2043" y="1191"/>
                    <a:pt x="2168" y="1189"/>
                    <a:pt x="2293" y="1184"/>
                  </a:cubicBezTo>
                  <a:cubicBezTo>
                    <a:pt x="2364" y="1184"/>
                    <a:pt x="2364" y="1079"/>
                    <a:pt x="2293" y="1079"/>
                  </a:cubicBezTo>
                  <a:cubicBezTo>
                    <a:pt x="2179" y="1076"/>
                    <a:pt x="2064" y="1075"/>
                    <a:pt x="1950" y="1075"/>
                  </a:cubicBezTo>
                  <a:cubicBezTo>
                    <a:pt x="1795" y="1075"/>
                    <a:pt x="1639" y="1077"/>
                    <a:pt x="1483" y="1079"/>
                  </a:cubicBezTo>
                  <a:cubicBezTo>
                    <a:pt x="1582" y="959"/>
                    <a:pt x="1691" y="839"/>
                    <a:pt x="1797" y="727"/>
                  </a:cubicBezTo>
                  <a:cubicBezTo>
                    <a:pt x="2129" y="710"/>
                    <a:pt x="2463" y="703"/>
                    <a:pt x="2791" y="655"/>
                  </a:cubicBezTo>
                  <a:cubicBezTo>
                    <a:pt x="2842" y="648"/>
                    <a:pt x="2829" y="566"/>
                    <a:pt x="2781" y="566"/>
                  </a:cubicBezTo>
                  <a:cubicBezTo>
                    <a:pt x="2487" y="566"/>
                    <a:pt x="2193" y="594"/>
                    <a:pt x="1903" y="621"/>
                  </a:cubicBezTo>
                  <a:cubicBezTo>
                    <a:pt x="2009" y="508"/>
                    <a:pt x="2125" y="409"/>
                    <a:pt x="2245" y="314"/>
                  </a:cubicBezTo>
                  <a:cubicBezTo>
                    <a:pt x="2385" y="262"/>
                    <a:pt x="2532" y="232"/>
                    <a:pt x="2682" y="218"/>
                  </a:cubicBezTo>
                  <a:close/>
                  <a:moveTo>
                    <a:pt x="2704" y="0"/>
                  </a:moveTo>
                  <a:cubicBezTo>
                    <a:pt x="2446" y="0"/>
                    <a:pt x="2106" y="232"/>
                    <a:pt x="1931" y="358"/>
                  </a:cubicBezTo>
                  <a:cubicBezTo>
                    <a:pt x="1063" y="986"/>
                    <a:pt x="534" y="2001"/>
                    <a:pt x="332" y="3035"/>
                  </a:cubicBezTo>
                  <a:cubicBezTo>
                    <a:pt x="1" y="4729"/>
                    <a:pt x="243" y="8384"/>
                    <a:pt x="2484" y="8732"/>
                  </a:cubicBezTo>
                  <a:cubicBezTo>
                    <a:pt x="2594" y="8749"/>
                    <a:pt x="2701" y="8757"/>
                    <a:pt x="2806" y="8757"/>
                  </a:cubicBezTo>
                  <a:cubicBezTo>
                    <a:pt x="4572" y="8757"/>
                    <a:pt x="5536" y="6404"/>
                    <a:pt x="5629" y="4934"/>
                  </a:cubicBezTo>
                  <a:cubicBezTo>
                    <a:pt x="5697" y="3910"/>
                    <a:pt x="5540" y="2807"/>
                    <a:pt x="5148" y="1857"/>
                  </a:cubicBezTo>
                  <a:cubicBezTo>
                    <a:pt x="4734" y="863"/>
                    <a:pt x="3983" y="443"/>
                    <a:pt x="2999" y="211"/>
                  </a:cubicBezTo>
                  <a:cubicBezTo>
                    <a:pt x="2993" y="197"/>
                    <a:pt x="2986" y="184"/>
                    <a:pt x="2979" y="170"/>
                  </a:cubicBezTo>
                  <a:cubicBezTo>
                    <a:pt x="2996" y="126"/>
                    <a:pt x="2965" y="78"/>
                    <a:pt x="2918" y="75"/>
                  </a:cubicBezTo>
                  <a:lnTo>
                    <a:pt x="2911" y="75"/>
                  </a:lnTo>
                  <a:cubicBezTo>
                    <a:pt x="2854" y="22"/>
                    <a:pt x="2783" y="0"/>
                    <a:pt x="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1790258" y="1835087"/>
              <a:ext cx="84752" cy="157973"/>
            </a:xfrm>
            <a:custGeom>
              <a:avLst/>
              <a:gdLst/>
              <a:ahLst/>
              <a:cxnLst/>
              <a:rect l="l" t="t" r="r" b="b"/>
              <a:pathLst>
                <a:path w="3300" h="6151" extrusionOk="0">
                  <a:moveTo>
                    <a:pt x="1602" y="270"/>
                  </a:moveTo>
                  <a:cubicBezTo>
                    <a:pt x="1615" y="287"/>
                    <a:pt x="1636" y="298"/>
                    <a:pt x="1656" y="301"/>
                  </a:cubicBezTo>
                  <a:cubicBezTo>
                    <a:pt x="2828" y="516"/>
                    <a:pt x="3064" y="2395"/>
                    <a:pt x="3040" y="3344"/>
                  </a:cubicBezTo>
                  <a:cubicBezTo>
                    <a:pt x="3023" y="3983"/>
                    <a:pt x="2869" y="4652"/>
                    <a:pt x="2490" y="5185"/>
                  </a:cubicBezTo>
                  <a:cubicBezTo>
                    <a:pt x="2178" y="5622"/>
                    <a:pt x="1802" y="5835"/>
                    <a:pt x="1451" y="5835"/>
                  </a:cubicBezTo>
                  <a:cubicBezTo>
                    <a:pt x="1012" y="5835"/>
                    <a:pt x="613" y="5503"/>
                    <a:pt x="427" y="4860"/>
                  </a:cubicBezTo>
                  <a:cubicBezTo>
                    <a:pt x="0" y="3385"/>
                    <a:pt x="488" y="1350"/>
                    <a:pt x="1602" y="270"/>
                  </a:cubicBezTo>
                  <a:close/>
                  <a:moveTo>
                    <a:pt x="1788" y="1"/>
                  </a:moveTo>
                  <a:cubicBezTo>
                    <a:pt x="1781" y="1"/>
                    <a:pt x="1773" y="3"/>
                    <a:pt x="1766" y="7"/>
                  </a:cubicBezTo>
                  <a:cubicBezTo>
                    <a:pt x="629" y="725"/>
                    <a:pt x="270" y="2053"/>
                    <a:pt x="167" y="3324"/>
                  </a:cubicBezTo>
                  <a:cubicBezTo>
                    <a:pt x="99" y="4188"/>
                    <a:pt x="109" y="6021"/>
                    <a:pt x="1332" y="6144"/>
                  </a:cubicBezTo>
                  <a:cubicBezTo>
                    <a:pt x="1371" y="6148"/>
                    <a:pt x="1410" y="6150"/>
                    <a:pt x="1448" y="6150"/>
                  </a:cubicBezTo>
                  <a:cubicBezTo>
                    <a:pt x="2587" y="6150"/>
                    <a:pt x="3168" y="4414"/>
                    <a:pt x="3227" y="3532"/>
                  </a:cubicBezTo>
                  <a:cubicBezTo>
                    <a:pt x="3299" y="2463"/>
                    <a:pt x="3064" y="421"/>
                    <a:pt x="1776" y="120"/>
                  </a:cubicBezTo>
                  <a:cubicBezTo>
                    <a:pt x="1790" y="106"/>
                    <a:pt x="1807" y="93"/>
                    <a:pt x="1820" y="79"/>
                  </a:cubicBezTo>
                  <a:cubicBezTo>
                    <a:pt x="1857" y="51"/>
                    <a:pt x="1826"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1577042" y="1857713"/>
              <a:ext cx="9271" cy="2440"/>
            </a:xfrm>
            <a:custGeom>
              <a:avLst/>
              <a:gdLst/>
              <a:ahLst/>
              <a:cxnLst/>
              <a:rect l="l" t="t" r="r" b="b"/>
              <a:pathLst>
                <a:path w="361" h="95" extrusionOk="0">
                  <a:moveTo>
                    <a:pt x="318" y="0"/>
                  </a:moveTo>
                  <a:cubicBezTo>
                    <a:pt x="316" y="0"/>
                    <a:pt x="315" y="1"/>
                    <a:pt x="314" y="1"/>
                  </a:cubicBezTo>
                  <a:cubicBezTo>
                    <a:pt x="261" y="13"/>
                    <a:pt x="213" y="22"/>
                    <a:pt x="164" y="22"/>
                  </a:cubicBezTo>
                  <a:cubicBezTo>
                    <a:pt x="129" y="22"/>
                    <a:pt x="93" y="17"/>
                    <a:pt x="55" y="4"/>
                  </a:cubicBezTo>
                  <a:cubicBezTo>
                    <a:pt x="51" y="3"/>
                    <a:pt x="47" y="2"/>
                    <a:pt x="44" y="2"/>
                  </a:cubicBezTo>
                  <a:cubicBezTo>
                    <a:pt x="11" y="2"/>
                    <a:pt x="0" y="57"/>
                    <a:pt x="37" y="69"/>
                  </a:cubicBezTo>
                  <a:cubicBezTo>
                    <a:pt x="80" y="86"/>
                    <a:pt x="126" y="94"/>
                    <a:pt x="172" y="94"/>
                  </a:cubicBezTo>
                  <a:cubicBezTo>
                    <a:pt x="228" y="94"/>
                    <a:pt x="284" y="82"/>
                    <a:pt x="335" y="55"/>
                  </a:cubicBezTo>
                  <a:cubicBezTo>
                    <a:pt x="361" y="39"/>
                    <a:pt x="346"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1798219" y="2010344"/>
              <a:ext cx="24321" cy="3698"/>
            </a:xfrm>
            <a:custGeom>
              <a:avLst/>
              <a:gdLst/>
              <a:ahLst/>
              <a:cxnLst/>
              <a:rect l="l" t="t" r="r" b="b"/>
              <a:pathLst>
                <a:path w="947" h="144" extrusionOk="0">
                  <a:moveTo>
                    <a:pt x="18" y="0"/>
                  </a:moveTo>
                  <a:cubicBezTo>
                    <a:pt x="4" y="0"/>
                    <a:pt x="1" y="17"/>
                    <a:pt x="11" y="24"/>
                  </a:cubicBezTo>
                  <a:cubicBezTo>
                    <a:pt x="235" y="119"/>
                    <a:pt x="502" y="143"/>
                    <a:pt x="754" y="143"/>
                  </a:cubicBezTo>
                  <a:cubicBezTo>
                    <a:pt x="810" y="143"/>
                    <a:pt x="866" y="142"/>
                    <a:pt x="920" y="140"/>
                  </a:cubicBezTo>
                  <a:cubicBezTo>
                    <a:pt x="947" y="133"/>
                    <a:pt x="947" y="92"/>
                    <a:pt x="920" y="85"/>
                  </a:cubicBezTo>
                  <a:cubicBezTo>
                    <a:pt x="911" y="86"/>
                    <a:pt x="903" y="86"/>
                    <a:pt x="895" y="86"/>
                  </a:cubicBezTo>
                  <a:cubicBezTo>
                    <a:pt x="593" y="86"/>
                    <a:pt x="314" y="27"/>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406;p29"/>
          <p:cNvSpPr txBox="1">
            <a:spLocks/>
          </p:cNvSpPr>
          <p:nvPr/>
        </p:nvSpPr>
        <p:spPr>
          <a:xfrm>
            <a:off x="2274469" y="-187100"/>
            <a:ext cx="6444670" cy="1173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smtClean="0">
                <a:solidFill>
                  <a:schemeClr val="bg2">
                    <a:lumMod val="75000"/>
                  </a:schemeClr>
                </a:solidFill>
                <a:latin typeface="+mj-lt"/>
              </a:rPr>
              <a:t>SƠ ĐỒ TRIỂN KHAI</a:t>
            </a:r>
            <a:endParaRPr lang="en-US" sz="3600">
              <a:solidFill>
                <a:schemeClr val="bg2">
                  <a:lumMod val="75000"/>
                </a:schemeClr>
              </a:solidFill>
              <a:latin typeface="+mj-lt"/>
            </a:endParaRPr>
          </a:p>
        </p:txBody>
      </p:sp>
      <p:cxnSp>
        <p:nvCxnSpPr>
          <p:cNvPr id="38" name="Straight Arrow Connector 37"/>
          <p:cNvCxnSpPr/>
          <p:nvPr/>
        </p:nvCxnSpPr>
        <p:spPr>
          <a:xfrm flipV="1">
            <a:off x="208774" y="2486336"/>
            <a:ext cx="457200"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nvGrpSpPr>
          <p:cNvPr id="39" name="Google Shape;11566;p70"/>
          <p:cNvGrpSpPr/>
          <p:nvPr/>
        </p:nvGrpSpPr>
        <p:grpSpPr>
          <a:xfrm>
            <a:off x="4414767" y="1964702"/>
            <a:ext cx="1789891" cy="1388790"/>
            <a:chOff x="1958520" y="2302574"/>
            <a:chExt cx="359213" cy="327807"/>
          </a:xfrm>
        </p:grpSpPr>
        <p:sp>
          <p:nvSpPr>
            <p:cNvPr id="40" name="Google Shape;11567;p70"/>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68;p70"/>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69;p70"/>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914;p70"/>
          <p:cNvGrpSpPr/>
          <p:nvPr/>
        </p:nvGrpSpPr>
        <p:grpSpPr>
          <a:xfrm>
            <a:off x="7705486" y="1723847"/>
            <a:ext cx="756491" cy="1723996"/>
            <a:chOff x="6410063" y="4135124"/>
            <a:chExt cx="159950" cy="364516"/>
          </a:xfrm>
        </p:grpSpPr>
        <p:sp>
          <p:nvSpPr>
            <p:cNvPr id="44" name="Google Shape;11915;p70"/>
            <p:cNvSpPr/>
            <p:nvPr/>
          </p:nvSpPr>
          <p:spPr>
            <a:xfrm>
              <a:off x="6493991" y="4299202"/>
              <a:ext cx="36328" cy="200438"/>
            </a:xfrm>
            <a:custGeom>
              <a:avLst/>
              <a:gdLst/>
              <a:ahLst/>
              <a:cxnLst/>
              <a:rect l="l" t="t" r="r" b="b"/>
              <a:pathLst>
                <a:path w="1144" h="6312" extrusionOk="0">
                  <a:moveTo>
                    <a:pt x="965" y="1"/>
                  </a:moveTo>
                  <a:cubicBezTo>
                    <a:pt x="882" y="1"/>
                    <a:pt x="810" y="72"/>
                    <a:pt x="810" y="168"/>
                  </a:cubicBezTo>
                  <a:lnTo>
                    <a:pt x="810" y="5716"/>
                  </a:lnTo>
                  <a:cubicBezTo>
                    <a:pt x="810" y="5847"/>
                    <a:pt x="703" y="5954"/>
                    <a:pt x="584" y="5966"/>
                  </a:cubicBezTo>
                  <a:cubicBezTo>
                    <a:pt x="453" y="5966"/>
                    <a:pt x="334" y="5859"/>
                    <a:pt x="334" y="5728"/>
                  </a:cubicBezTo>
                  <a:lnTo>
                    <a:pt x="334" y="4656"/>
                  </a:lnTo>
                  <a:cubicBezTo>
                    <a:pt x="334" y="4573"/>
                    <a:pt x="251" y="4490"/>
                    <a:pt x="167" y="4490"/>
                  </a:cubicBezTo>
                  <a:cubicBezTo>
                    <a:pt x="72" y="4490"/>
                    <a:pt x="1" y="4573"/>
                    <a:pt x="1" y="4656"/>
                  </a:cubicBezTo>
                  <a:lnTo>
                    <a:pt x="1" y="5728"/>
                  </a:lnTo>
                  <a:cubicBezTo>
                    <a:pt x="1" y="5966"/>
                    <a:pt x="167" y="6192"/>
                    <a:pt x="394" y="6276"/>
                  </a:cubicBezTo>
                  <a:cubicBezTo>
                    <a:pt x="453" y="6299"/>
                    <a:pt x="525" y="6311"/>
                    <a:pt x="596" y="6311"/>
                  </a:cubicBezTo>
                  <a:cubicBezTo>
                    <a:pt x="906" y="6299"/>
                    <a:pt x="1144" y="6037"/>
                    <a:pt x="1144" y="5728"/>
                  </a:cubicBezTo>
                  <a:lnTo>
                    <a:pt x="1144" y="180"/>
                  </a:lnTo>
                  <a:cubicBezTo>
                    <a:pt x="1144" y="72"/>
                    <a:pt x="1072"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16;p70"/>
            <p:cNvSpPr/>
            <p:nvPr/>
          </p:nvSpPr>
          <p:spPr>
            <a:xfrm>
              <a:off x="6454297" y="4135124"/>
              <a:ext cx="71099" cy="71131"/>
            </a:xfrm>
            <a:custGeom>
              <a:avLst/>
              <a:gdLst/>
              <a:ahLst/>
              <a:cxnLst/>
              <a:rect l="l" t="t" r="r" b="b"/>
              <a:pathLst>
                <a:path w="2239" h="2240" extrusionOk="0">
                  <a:moveTo>
                    <a:pt x="1120" y="346"/>
                  </a:moveTo>
                  <a:cubicBezTo>
                    <a:pt x="1548" y="346"/>
                    <a:pt x="1894" y="679"/>
                    <a:pt x="1894" y="1120"/>
                  </a:cubicBezTo>
                  <a:cubicBezTo>
                    <a:pt x="1894" y="1548"/>
                    <a:pt x="1548" y="1894"/>
                    <a:pt x="1120" y="1894"/>
                  </a:cubicBezTo>
                  <a:cubicBezTo>
                    <a:pt x="691" y="1894"/>
                    <a:pt x="346" y="1548"/>
                    <a:pt x="346" y="1120"/>
                  </a:cubicBezTo>
                  <a:cubicBezTo>
                    <a:pt x="346" y="679"/>
                    <a:pt x="691" y="346"/>
                    <a:pt x="1120" y="346"/>
                  </a:cubicBezTo>
                  <a:close/>
                  <a:moveTo>
                    <a:pt x="1120" y="1"/>
                  </a:moveTo>
                  <a:cubicBezTo>
                    <a:pt x="513" y="1"/>
                    <a:pt x="1" y="513"/>
                    <a:pt x="1" y="1120"/>
                  </a:cubicBezTo>
                  <a:cubicBezTo>
                    <a:pt x="1" y="1727"/>
                    <a:pt x="513" y="2239"/>
                    <a:pt x="1120" y="2239"/>
                  </a:cubicBezTo>
                  <a:cubicBezTo>
                    <a:pt x="1727" y="2239"/>
                    <a:pt x="2239" y="1727"/>
                    <a:pt x="2239" y="1120"/>
                  </a:cubicBezTo>
                  <a:cubicBezTo>
                    <a:pt x="2239" y="513"/>
                    <a:pt x="1727" y="1"/>
                    <a:pt x="1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17;p70"/>
            <p:cNvSpPr/>
            <p:nvPr/>
          </p:nvSpPr>
          <p:spPr>
            <a:xfrm>
              <a:off x="6410063" y="4252712"/>
              <a:ext cx="94566" cy="246927"/>
            </a:xfrm>
            <a:custGeom>
              <a:avLst/>
              <a:gdLst/>
              <a:ahLst/>
              <a:cxnLst/>
              <a:rect l="l" t="t" r="r" b="b"/>
              <a:pathLst>
                <a:path w="2978" h="7776" extrusionOk="0">
                  <a:moveTo>
                    <a:pt x="1191" y="0"/>
                  </a:moveTo>
                  <a:cubicBezTo>
                    <a:pt x="977" y="0"/>
                    <a:pt x="798" y="179"/>
                    <a:pt x="798" y="393"/>
                  </a:cubicBezTo>
                  <a:lnTo>
                    <a:pt x="798" y="2894"/>
                  </a:lnTo>
                  <a:cubicBezTo>
                    <a:pt x="798" y="3025"/>
                    <a:pt x="691" y="3132"/>
                    <a:pt x="560" y="3132"/>
                  </a:cubicBezTo>
                  <a:cubicBezTo>
                    <a:pt x="429" y="3132"/>
                    <a:pt x="322" y="3025"/>
                    <a:pt x="322" y="2894"/>
                  </a:cubicBezTo>
                  <a:lnTo>
                    <a:pt x="322" y="2275"/>
                  </a:lnTo>
                  <a:cubicBezTo>
                    <a:pt x="322" y="2191"/>
                    <a:pt x="251" y="2120"/>
                    <a:pt x="155" y="2120"/>
                  </a:cubicBezTo>
                  <a:cubicBezTo>
                    <a:pt x="72" y="2120"/>
                    <a:pt x="1" y="2191"/>
                    <a:pt x="1" y="2275"/>
                  </a:cubicBezTo>
                  <a:lnTo>
                    <a:pt x="1" y="2894"/>
                  </a:lnTo>
                  <a:cubicBezTo>
                    <a:pt x="1" y="3203"/>
                    <a:pt x="251" y="3465"/>
                    <a:pt x="572" y="3465"/>
                  </a:cubicBezTo>
                  <a:cubicBezTo>
                    <a:pt x="894" y="3465"/>
                    <a:pt x="1156" y="3215"/>
                    <a:pt x="1156" y="2894"/>
                  </a:cubicBezTo>
                  <a:lnTo>
                    <a:pt x="1156" y="393"/>
                  </a:lnTo>
                  <a:cubicBezTo>
                    <a:pt x="1156" y="358"/>
                    <a:pt x="1191" y="334"/>
                    <a:pt x="1215" y="334"/>
                  </a:cubicBezTo>
                  <a:cubicBezTo>
                    <a:pt x="1251" y="334"/>
                    <a:pt x="1275" y="358"/>
                    <a:pt x="1275" y="393"/>
                  </a:cubicBezTo>
                  <a:lnTo>
                    <a:pt x="1275" y="7192"/>
                  </a:lnTo>
                  <a:cubicBezTo>
                    <a:pt x="1275" y="7501"/>
                    <a:pt x="1525" y="7775"/>
                    <a:pt x="1858" y="7775"/>
                  </a:cubicBezTo>
                  <a:cubicBezTo>
                    <a:pt x="2168" y="7775"/>
                    <a:pt x="2441" y="7513"/>
                    <a:pt x="2441" y="7192"/>
                  </a:cubicBezTo>
                  <a:lnTo>
                    <a:pt x="2441" y="4251"/>
                  </a:lnTo>
                  <a:cubicBezTo>
                    <a:pt x="2441" y="4168"/>
                    <a:pt x="2501" y="4132"/>
                    <a:pt x="2560" y="4132"/>
                  </a:cubicBezTo>
                  <a:cubicBezTo>
                    <a:pt x="2632" y="4132"/>
                    <a:pt x="2680" y="4191"/>
                    <a:pt x="2680" y="4251"/>
                  </a:cubicBezTo>
                  <a:lnTo>
                    <a:pt x="2644" y="5442"/>
                  </a:lnTo>
                  <a:cubicBezTo>
                    <a:pt x="2644" y="5525"/>
                    <a:pt x="2715" y="5596"/>
                    <a:pt x="2810" y="5596"/>
                  </a:cubicBezTo>
                  <a:cubicBezTo>
                    <a:pt x="2894" y="5596"/>
                    <a:pt x="2977" y="5525"/>
                    <a:pt x="2977" y="5442"/>
                  </a:cubicBezTo>
                  <a:lnTo>
                    <a:pt x="2977" y="4251"/>
                  </a:lnTo>
                  <a:cubicBezTo>
                    <a:pt x="2977" y="3989"/>
                    <a:pt x="2763" y="3787"/>
                    <a:pt x="2513" y="3787"/>
                  </a:cubicBezTo>
                  <a:cubicBezTo>
                    <a:pt x="2263" y="3787"/>
                    <a:pt x="2048" y="3989"/>
                    <a:pt x="2048" y="4251"/>
                  </a:cubicBezTo>
                  <a:lnTo>
                    <a:pt x="2048" y="7192"/>
                  </a:lnTo>
                  <a:cubicBezTo>
                    <a:pt x="2048" y="7323"/>
                    <a:pt x="1941" y="7430"/>
                    <a:pt x="1810" y="7430"/>
                  </a:cubicBezTo>
                  <a:cubicBezTo>
                    <a:pt x="1679" y="7430"/>
                    <a:pt x="1572" y="7323"/>
                    <a:pt x="1572" y="7192"/>
                  </a:cubicBezTo>
                  <a:lnTo>
                    <a:pt x="1572" y="393"/>
                  </a:lnTo>
                  <a:cubicBezTo>
                    <a:pt x="1572" y="179"/>
                    <a:pt x="1394" y="0"/>
                    <a:pt x="1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18;p70"/>
            <p:cNvSpPr/>
            <p:nvPr/>
          </p:nvSpPr>
          <p:spPr>
            <a:xfrm>
              <a:off x="6410063" y="4212638"/>
              <a:ext cx="159950" cy="150519"/>
            </a:xfrm>
            <a:custGeom>
              <a:avLst/>
              <a:gdLst/>
              <a:ahLst/>
              <a:cxnLst/>
              <a:rect l="l" t="t" r="r" b="b"/>
              <a:pathLst>
                <a:path w="5037" h="4740" extrusionOk="0">
                  <a:moveTo>
                    <a:pt x="1429" y="0"/>
                  </a:moveTo>
                  <a:cubicBezTo>
                    <a:pt x="632" y="0"/>
                    <a:pt x="1" y="643"/>
                    <a:pt x="1" y="1429"/>
                  </a:cubicBezTo>
                  <a:lnTo>
                    <a:pt x="1" y="2858"/>
                  </a:lnTo>
                  <a:cubicBezTo>
                    <a:pt x="1" y="2953"/>
                    <a:pt x="72" y="3025"/>
                    <a:pt x="155" y="3025"/>
                  </a:cubicBezTo>
                  <a:cubicBezTo>
                    <a:pt x="251" y="3025"/>
                    <a:pt x="322" y="2953"/>
                    <a:pt x="322" y="2858"/>
                  </a:cubicBezTo>
                  <a:lnTo>
                    <a:pt x="322" y="1429"/>
                  </a:lnTo>
                  <a:cubicBezTo>
                    <a:pt x="322" y="822"/>
                    <a:pt x="810" y="334"/>
                    <a:pt x="1429" y="334"/>
                  </a:cubicBezTo>
                  <a:lnTo>
                    <a:pt x="3608" y="334"/>
                  </a:lnTo>
                  <a:cubicBezTo>
                    <a:pt x="4227" y="334"/>
                    <a:pt x="4715" y="822"/>
                    <a:pt x="4715" y="1429"/>
                  </a:cubicBezTo>
                  <a:lnTo>
                    <a:pt x="4715" y="4144"/>
                  </a:lnTo>
                  <a:cubicBezTo>
                    <a:pt x="4715" y="4275"/>
                    <a:pt x="4608" y="4382"/>
                    <a:pt x="4489" y="4394"/>
                  </a:cubicBezTo>
                  <a:cubicBezTo>
                    <a:pt x="4358" y="4394"/>
                    <a:pt x="4239" y="4287"/>
                    <a:pt x="4239" y="4156"/>
                  </a:cubicBezTo>
                  <a:lnTo>
                    <a:pt x="4239" y="1655"/>
                  </a:lnTo>
                  <a:cubicBezTo>
                    <a:pt x="4239" y="1441"/>
                    <a:pt x="4061" y="1262"/>
                    <a:pt x="3846" y="1262"/>
                  </a:cubicBezTo>
                  <a:cubicBezTo>
                    <a:pt x="3644" y="1262"/>
                    <a:pt x="3465" y="1441"/>
                    <a:pt x="3465" y="1655"/>
                  </a:cubicBezTo>
                  <a:lnTo>
                    <a:pt x="3465" y="2239"/>
                  </a:lnTo>
                  <a:cubicBezTo>
                    <a:pt x="3465" y="2322"/>
                    <a:pt x="3537" y="2394"/>
                    <a:pt x="3632" y="2394"/>
                  </a:cubicBezTo>
                  <a:cubicBezTo>
                    <a:pt x="3715" y="2394"/>
                    <a:pt x="3787" y="2322"/>
                    <a:pt x="3787" y="2239"/>
                  </a:cubicBezTo>
                  <a:lnTo>
                    <a:pt x="3787" y="1655"/>
                  </a:lnTo>
                  <a:cubicBezTo>
                    <a:pt x="3787" y="1620"/>
                    <a:pt x="3814" y="1602"/>
                    <a:pt x="3840" y="1602"/>
                  </a:cubicBezTo>
                  <a:cubicBezTo>
                    <a:pt x="3867" y="1602"/>
                    <a:pt x="3894" y="1620"/>
                    <a:pt x="3894" y="1655"/>
                  </a:cubicBezTo>
                  <a:lnTo>
                    <a:pt x="3894" y="4156"/>
                  </a:lnTo>
                  <a:cubicBezTo>
                    <a:pt x="3894" y="4382"/>
                    <a:pt x="4049" y="4596"/>
                    <a:pt x="4251" y="4691"/>
                  </a:cubicBezTo>
                  <a:cubicBezTo>
                    <a:pt x="4323" y="4715"/>
                    <a:pt x="4406" y="4739"/>
                    <a:pt x="4489" y="4739"/>
                  </a:cubicBezTo>
                  <a:cubicBezTo>
                    <a:pt x="4799" y="4715"/>
                    <a:pt x="5037" y="4465"/>
                    <a:pt x="5037" y="4156"/>
                  </a:cubicBezTo>
                  <a:lnTo>
                    <a:pt x="5037" y="1429"/>
                  </a:lnTo>
                  <a:cubicBezTo>
                    <a:pt x="5037" y="643"/>
                    <a:pt x="4406" y="0"/>
                    <a:pt x="3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2693;p72"/>
          <p:cNvGrpSpPr/>
          <p:nvPr/>
        </p:nvGrpSpPr>
        <p:grpSpPr>
          <a:xfrm>
            <a:off x="665973" y="1870352"/>
            <a:ext cx="1577491" cy="1577491"/>
            <a:chOff x="870939" y="2439293"/>
            <a:chExt cx="331993" cy="331993"/>
          </a:xfrm>
        </p:grpSpPr>
        <p:sp>
          <p:nvSpPr>
            <p:cNvPr id="49" name="Google Shape;12694;p72"/>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695;p72"/>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696;p72"/>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697;p72"/>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98;p72"/>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699;p72"/>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700;p72"/>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701;p72"/>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702;p72"/>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703;p72"/>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704;p72"/>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705;p72"/>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706;p72"/>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707;p72"/>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708;p72"/>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709;p72"/>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3559;p64"/>
          <p:cNvSpPr/>
          <p:nvPr/>
        </p:nvSpPr>
        <p:spPr>
          <a:xfrm>
            <a:off x="3350566" y="2339368"/>
            <a:ext cx="774483" cy="58676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3559;p64"/>
          <p:cNvSpPr/>
          <p:nvPr/>
        </p:nvSpPr>
        <p:spPr>
          <a:xfrm rot="10800000">
            <a:off x="2599384" y="2339368"/>
            <a:ext cx="774483" cy="58676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3559;p64"/>
          <p:cNvSpPr/>
          <p:nvPr/>
        </p:nvSpPr>
        <p:spPr>
          <a:xfrm rot="10800000">
            <a:off x="6703207" y="2388044"/>
            <a:ext cx="774483" cy="58676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TextBox 6"/>
          <p:cNvSpPr txBox="1"/>
          <p:nvPr/>
        </p:nvSpPr>
        <p:spPr>
          <a:xfrm>
            <a:off x="671995" y="3702528"/>
            <a:ext cx="1556836" cy="400110"/>
          </a:xfrm>
          <a:prstGeom prst="rect">
            <a:avLst/>
          </a:prstGeom>
          <a:noFill/>
        </p:spPr>
        <p:txBody>
          <a:bodyPr wrap="none" rtlCol="0">
            <a:spAutoFit/>
          </a:bodyPr>
          <a:lstStyle/>
          <a:p>
            <a:r>
              <a:rPr lang="en-US" sz="2000" smtClean="0">
                <a:solidFill>
                  <a:schemeClr val="accent1"/>
                </a:solidFill>
              </a:rPr>
              <a:t>DATABASE</a:t>
            </a:r>
            <a:endParaRPr lang="en-US" sz="2000">
              <a:solidFill>
                <a:schemeClr val="accent1"/>
              </a:solidFill>
            </a:endParaRPr>
          </a:p>
        </p:txBody>
      </p:sp>
      <p:sp>
        <p:nvSpPr>
          <p:cNvPr id="70" name="TextBox 69"/>
          <p:cNvSpPr txBox="1"/>
          <p:nvPr/>
        </p:nvSpPr>
        <p:spPr>
          <a:xfrm>
            <a:off x="4439453" y="3683274"/>
            <a:ext cx="1616148" cy="400110"/>
          </a:xfrm>
          <a:prstGeom prst="rect">
            <a:avLst/>
          </a:prstGeom>
          <a:noFill/>
        </p:spPr>
        <p:txBody>
          <a:bodyPr wrap="none" rtlCol="0">
            <a:spAutoFit/>
          </a:bodyPr>
          <a:lstStyle/>
          <a:p>
            <a:r>
              <a:rPr lang="en-US" sz="2000" smtClean="0">
                <a:solidFill>
                  <a:schemeClr val="accent1"/>
                </a:solidFill>
              </a:rPr>
              <a:t>ỨNG DỤNG</a:t>
            </a:r>
            <a:endParaRPr lang="en-US" sz="2000">
              <a:solidFill>
                <a:schemeClr val="accent1"/>
              </a:solidFill>
            </a:endParaRPr>
          </a:p>
        </p:txBody>
      </p:sp>
      <p:sp>
        <p:nvSpPr>
          <p:cNvPr id="71" name="TextBox 70"/>
          <p:cNvSpPr txBox="1"/>
          <p:nvPr/>
        </p:nvSpPr>
        <p:spPr>
          <a:xfrm>
            <a:off x="7046831" y="3707050"/>
            <a:ext cx="1906291" cy="400110"/>
          </a:xfrm>
          <a:prstGeom prst="rect">
            <a:avLst/>
          </a:prstGeom>
          <a:noFill/>
        </p:spPr>
        <p:txBody>
          <a:bodyPr wrap="none" rtlCol="0">
            <a:spAutoFit/>
          </a:bodyPr>
          <a:lstStyle/>
          <a:p>
            <a:r>
              <a:rPr lang="en-US" sz="2000" smtClean="0">
                <a:solidFill>
                  <a:schemeClr val="accent1"/>
                </a:solidFill>
              </a:rPr>
              <a:t>NGƯỜI DÙNG</a:t>
            </a:r>
            <a:endParaRPr lang="en-US" sz="2000">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1000" fill="hold"/>
                                        <p:tgtEl>
                                          <p:spTgt spid="48"/>
                                        </p:tgtEl>
                                        <p:attrNameLst>
                                          <p:attrName>ppt_w</p:attrName>
                                        </p:attrNameLst>
                                      </p:cBhvr>
                                      <p:tavLst>
                                        <p:tav tm="0">
                                          <p:val>
                                            <p:fltVal val="0"/>
                                          </p:val>
                                        </p:tav>
                                        <p:tav tm="100000">
                                          <p:val>
                                            <p:strVal val="#ppt_w"/>
                                          </p:val>
                                        </p:tav>
                                      </p:tavLst>
                                    </p:anim>
                                    <p:anim calcmode="lin" valueType="num">
                                      <p:cBhvr>
                                        <p:cTn id="15" dur="1000" fill="hold"/>
                                        <p:tgtEl>
                                          <p:spTgt spid="48"/>
                                        </p:tgtEl>
                                        <p:attrNameLst>
                                          <p:attrName>ppt_h</p:attrName>
                                        </p:attrNameLst>
                                      </p:cBhvr>
                                      <p:tavLst>
                                        <p:tav tm="0">
                                          <p:val>
                                            <p:fltVal val="0"/>
                                          </p:val>
                                        </p:tav>
                                        <p:tav tm="100000">
                                          <p:val>
                                            <p:strVal val="#ppt_h"/>
                                          </p:val>
                                        </p:tav>
                                      </p:tavLst>
                                    </p:anim>
                                    <p:anim calcmode="lin" valueType="num">
                                      <p:cBhvr>
                                        <p:cTn id="16" dur="1000" fill="hold"/>
                                        <p:tgtEl>
                                          <p:spTgt spid="48"/>
                                        </p:tgtEl>
                                        <p:attrNameLst>
                                          <p:attrName>style.rotation</p:attrName>
                                        </p:attrNameLst>
                                      </p:cBhvr>
                                      <p:tavLst>
                                        <p:tav tm="0">
                                          <p:val>
                                            <p:fltVal val="90"/>
                                          </p:val>
                                        </p:tav>
                                        <p:tav tm="100000">
                                          <p:val>
                                            <p:fltVal val="0"/>
                                          </p:val>
                                        </p:tav>
                                      </p:tavLst>
                                    </p:anim>
                                    <p:animEffect transition="in" filter="fade">
                                      <p:cBhvr>
                                        <p:cTn id="17" dur="1000"/>
                                        <p:tgtEl>
                                          <p:spTgt spid="4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 calcmode="lin" valueType="num">
                                      <p:cBhvr>
                                        <p:cTn id="22" dur="1000" fill="hold"/>
                                        <p:tgtEl>
                                          <p:spTgt spid="7"/>
                                        </p:tgtEl>
                                        <p:attrNameLst>
                                          <p:attrName>style.rotation</p:attrName>
                                        </p:attrNameLst>
                                      </p:cBhvr>
                                      <p:tavLst>
                                        <p:tav tm="0">
                                          <p:val>
                                            <p:fltVal val="90"/>
                                          </p:val>
                                        </p:tav>
                                        <p:tav tm="100000">
                                          <p:val>
                                            <p:fltVal val="0"/>
                                          </p:val>
                                        </p:tav>
                                      </p:tavLst>
                                    </p:anim>
                                    <p:animEffect transition="in" filter="fade">
                                      <p:cBhvr>
                                        <p:cTn id="23" dur="1000"/>
                                        <p:tgtEl>
                                          <p:spTgt spid="7"/>
                                        </p:tgtEl>
                                      </p:cBhvr>
                                    </p:animEffect>
                                  </p:childTnLst>
                                </p:cTn>
                              </p:par>
                              <p:par>
                                <p:cTn id="24" presetID="31"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1000" fill="hold"/>
                                        <p:tgtEl>
                                          <p:spTgt spid="39"/>
                                        </p:tgtEl>
                                        <p:attrNameLst>
                                          <p:attrName>ppt_w</p:attrName>
                                        </p:attrNameLst>
                                      </p:cBhvr>
                                      <p:tavLst>
                                        <p:tav tm="0">
                                          <p:val>
                                            <p:fltVal val="0"/>
                                          </p:val>
                                        </p:tav>
                                        <p:tav tm="100000">
                                          <p:val>
                                            <p:strVal val="#ppt_w"/>
                                          </p:val>
                                        </p:tav>
                                      </p:tavLst>
                                    </p:anim>
                                    <p:anim calcmode="lin" valueType="num">
                                      <p:cBhvr>
                                        <p:cTn id="27" dur="1000" fill="hold"/>
                                        <p:tgtEl>
                                          <p:spTgt spid="39"/>
                                        </p:tgtEl>
                                        <p:attrNameLst>
                                          <p:attrName>ppt_h</p:attrName>
                                        </p:attrNameLst>
                                      </p:cBhvr>
                                      <p:tavLst>
                                        <p:tav tm="0">
                                          <p:val>
                                            <p:fltVal val="0"/>
                                          </p:val>
                                        </p:tav>
                                        <p:tav tm="100000">
                                          <p:val>
                                            <p:strVal val="#ppt_h"/>
                                          </p:val>
                                        </p:tav>
                                      </p:tavLst>
                                    </p:anim>
                                    <p:anim calcmode="lin" valueType="num">
                                      <p:cBhvr>
                                        <p:cTn id="28" dur="1000" fill="hold"/>
                                        <p:tgtEl>
                                          <p:spTgt spid="39"/>
                                        </p:tgtEl>
                                        <p:attrNameLst>
                                          <p:attrName>style.rotation</p:attrName>
                                        </p:attrNameLst>
                                      </p:cBhvr>
                                      <p:tavLst>
                                        <p:tav tm="0">
                                          <p:val>
                                            <p:fltVal val="90"/>
                                          </p:val>
                                        </p:tav>
                                        <p:tav tm="100000">
                                          <p:val>
                                            <p:fltVal val="0"/>
                                          </p:val>
                                        </p:tav>
                                      </p:tavLst>
                                    </p:anim>
                                    <p:animEffect transition="in" filter="fade">
                                      <p:cBhvr>
                                        <p:cTn id="29" dur="1000"/>
                                        <p:tgtEl>
                                          <p:spTgt spid="39"/>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 calcmode="lin" valueType="num">
                                      <p:cBhvr>
                                        <p:cTn id="32" dur="1000" fill="hold"/>
                                        <p:tgtEl>
                                          <p:spTgt spid="70"/>
                                        </p:tgtEl>
                                        <p:attrNameLst>
                                          <p:attrName>ppt_w</p:attrName>
                                        </p:attrNameLst>
                                      </p:cBhvr>
                                      <p:tavLst>
                                        <p:tav tm="0">
                                          <p:val>
                                            <p:fltVal val="0"/>
                                          </p:val>
                                        </p:tav>
                                        <p:tav tm="100000">
                                          <p:val>
                                            <p:strVal val="#ppt_w"/>
                                          </p:val>
                                        </p:tav>
                                      </p:tavLst>
                                    </p:anim>
                                    <p:anim calcmode="lin" valueType="num">
                                      <p:cBhvr>
                                        <p:cTn id="33" dur="1000" fill="hold"/>
                                        <p:tgtEl>
                                          <p:spTgt spid="70"/>
                                        </p:tgtEl>
                                        <p:attrNameLst>
                                          <p:attrName>ppt_h</p:attrName>
                                        </p:attrNameLst>
                                      </p:cBhvr>
                                      <p:tavLst>
                                        <p:tav tm="0">
                                          <p:val>
                                            <p:fltVal val="0"/>
                                          </p:val>
                                        </p:tav>
                                        <p:tav tm="100000">
                                          <p:val>
                                            <p:strVal val="#ppt_h"/>
                                          </p:val>
                                        </p:tav>
                                      </p:tavLst>
                                    </p:anim>
                                    <p:anim calcmode="lin" valueType="num">
                                      <p:cBhvr>
                                        <p:cTn id="34" dur="1000" fill="hold"/>
                                        <p:tgtEl>
                                          <p:spTgt spid="70"/>
                                        </p:tgtEl>
                                        <p:attrNameLst>
                                          <p:attrName>style.rotation</p:attrName>
                                        </p:attrNameLst>
                                      </p:cBhvr>
                                      <p:tavLst>
                                        <p:tav tm="0">
                                          <p:val>
                                            <p:fltVal val="90"/>
                                          </p:val>
                                        </p:tav>
                                        <p:tav tm="100000">
                                          <p:val>
                                            <p:fltVal val="0"/>
                                          </p:val>
                                        </p:tav>
                                      </p:tavLst>
                                    </p:anim>
                                    <p:animEffect transition="in" filter="fade">
                                      <p:cBhvr>
                                        <p:cTn id="35" dur="1000"/>
                                        <p:tgtEl>
                                          <p:spTgt spid="70"/>
                                        </p:tgtEl>
                                      </p:cBhvr>
                                    </p:animEffect>
                                  </p:childTnLst>
                                </p:cTn>
                              </p:par>
                              <p:par>
                                <p:cTn id="36" presetID="31"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1000" fill="hold"/>
                                        <p:tgtEl>
                                          <p:spTgt spid="43"/>
                                        </p:tgtEl>
                                        <p:attrNameLst>
                                          <p:attrName>ppt_w</p:attrName>
                                        </p:attrNameLst>
                                      </p:cBhvr>
                                      <p:tavLst>
                                        <p:tav tm="0">
                                          <p:val>
                                            <p:fltVal val="0"/>
                                          </p:val>
                                        </p:tav>
                                        <p:tav tm="100000">
                                          <p:val>
                                            <p:strVal val="#ppt_w"/>
                                          </p:val>
                                        </p:tav>
                                      </p:tavLst>
                                    </p:anim>
                                    <p:anim calcmode="lin" valueType="num">
                                      <p:cBhvr>
                                        <p:cTn id="39" dur="1000" fill="hold"/>
                                        <p:tgtEl>
                                          <p:spTgt spid="43"/>
                                        </p:tgtEl>
                                        <p:attrNameLst>
                                          <p:attrName>ppt_h</p:attrName>
                                        </p:attrNameLst>
                                      </p:cBhvr>
                                      <p:tavLst>
                                        <p:tav tm="0">
                                          <p:val>
                                            <p:fltVal val="0"/>
                                          </p:val>
                                        </p:tav>
                                        <p:tav tm="100000">
                                          <p:val>
                                            <p:strVal val="#ppt_h"/>
                                          </p:val>
                                        </p:tav>
                                      </p:tavLst>
                                    </p:anim>
                                    <p:anim calcmode="lin" valueType="num">
                                      <p:cBhvr>
                                        <p:cTn id="40" dur="1000" fill="hold"/>
                                        <p:tgtEl>
                                          <p:spTgt spid="43"/>
                                        </p:tgtEl>
                                        <p:attrNameLst>
                                          <p:attrName>style.rotation</p:attrName>
                                        </p:attrNameLst>
                                      </p:cBhvr>
                                      <p:tavLst>
                                        <p:tav tm="0">
                                          <p:val>
                                            <p:fltVal val="90"/>
                                          </p:val>
                                        </p:tav>
                                        <p:tav tm="100000">
                                          <p:val>
                                            <p:fltVal val="0"/>
                                          </p:val>
                                        </p:tav>
                                      </p:tavLst>
                                    </p:anim>
                                    <p:animEffect transition="in" filter="fade">
                                      <p:cBhvr>
                                        <p:cTn id="41" dur="1000"/>
                                        <p:tgtEl>
                                          <p:spTgt spid="43"/>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 calcmode="lin" valueType="num">
                                      <p:cBhvr>
                                        <p:cTn id="44" dur="1000" fill="hold"/>
                                        <p:tgtEl>
                                          <p:spTgt spid="71"/>
                                        </p:tgtEl>
                                        <p:attrNameLst>
                                          <p:attrName>ppt_w</p:attrName>
                                        </p:attrNameLst>
                                      </p:cBhvr>
                                      <p:tavLst>
                                        <p:tav tm="0">
                                          <p:val>
                                            <p:fltVal val="0"/>
                                          </p:val>
                                        </p:tav>
                                        <p:tav tm="100000">
                                          <p:val>
                                            <p:strVal val="#ppt_w"/>
                                          </p:val>
                                        </p:tav>
                                      </p:tavLst>
                                    </p:anim>
                                    <p:anim calcmode="lin" valueType="num">
                                      <p:cBhvr>
                                        <p:cTn id="45" dur="1000" fill="hold"/>
                                        <p:tgtEl>
                                          <p:spTgt spid="71"/>
                                        </p:tgtEl>
                                        <p:attrNameLst>
                                          <p:attrName>ppt_h</p:attrName>
                                        </p:attrNameLst>
                                      </p:cBhvr>
                                      <p:tavLst>
                                        <p:tav tm="0">
                                          <p:val>
                                            <p:fltVal val="0"/>
                                          </p:val>
                                        </p:tav>
                                        <p:tav tm="100000">
                                          <p:val>
                                            <p:strVal val="#ppt_h"/>
                                          </p:val>
                                        </p:tav>
                                      </p:tavLst>
                                    </p:anim>
                                    <p:anim calcmode="lin" valueType="num">
                                      <p:cBhvr>
                                        <p:cTn id="46" dur="1000" fill="hold"/>
                                        <p:tgtEl>
                                          <p:spTgt spid="71"/>
                                        </p:tgtEl>
                                        <p:attrNameLst>
                                          <p:attrName>style.rotation</p:attrName>
                                        </p:attrNameLst>
                                      </p:cBhvr>
                                      <p:tavLst>
                                        <p:tav tm="0">
                                          <p:val>
                                            <p:fltVal val="90"/>
                                          </p:val>
                                        </p:tav>
                                        <p:tav tm="100000">
                                          <p:val>
                                            <p:fltVal val="0"/>
                                          </p:val>
                                        </p:tav>
                                      </p:tavLst>
                                    </p:anim>
                                    <p:animEffect transition="in" filter="fade">
                                      <p:cBhvr>
                                        <p:cTn id="47" dur="10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randombar(horizontal)">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randombar(horizontal)">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randombar(horizontal)">
                                      <p:cBhvr>
                                        <p:cTn id="6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5" grpId="0" animBg="1"/>
      <p:bldP spid="66" grpId="0" animBg="1"/>
      <p:bldP spid="67" grpId="0" animBg="1"/>
      <p:bldP spid="7" grpId="0"/>
      <p:bldP spid="70" grpId="0"/>
      <p:bldP spid="71" grpId="0"/>
    </p:bldLst>
  </p:timing>
</p:sld>
</file>

<file path=ppt/theme/theme1.xml><?xml version="1.0" encoding="utf-8"?>
<a:theme xmlns:a="http://schemas.openxmlformats.org/drawingml/2006/main" name="Chalkboard Background by Slidesgo">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485</Words>
  <Application>Microsoft Office PowerPoint</Application>
  <PresentationFormat>On-screen Show (16:9)</PresentationFormat>
  <Paragraphs>103</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Joti One</vt:lpstr>
      <vt:lpstr>Arial</vt:lpstr>
      <vt:lpstr>Amatic SC</vt:lpstr>
      <vt:lpstr>BenchNine</vt:lpstr>
      <vt:lpstr>Segoe UI</vt:lpstr>
      <vt:lpstr>Wingdings</vt:lpstr>
      <vt:lpstr>Barlow Semi Condensed Light</vt:lpstr>
      <vt:lpstr>Sue Ellen Francisco</vt:lpstr>
      <vt:lpstr>Chalkboard Background by Slidesgo</vt:lpstr>
      <vt:lpstr>BẢO VỆ DỰ ÁN 1</vt:lpstr>
      <vt:lpstr>CONTENTS</vt:lpstr>
      <vt:lpstr>GIỚI THIỆU THÀNH VIÊN</vt:lpstr>
      <vt:lpstr>GIỚI THIỆU THÀNH VIÊN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DỰ ÁN 1</dc:title>
  <cp:lastModifiedBy>Admin</cp:lastModifiedBy>
  <cp:revision>36</cp:revision>
  <dcterms:modified xsi:type="dcterms:W3CDTF">2022-08-22T05:59:37Z</dcterms:modified>
</cp:coreProperties>
</file>