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0" r:id="rId4"/>
    <p:sldId id="269" r:id="rId5"/>
    <p:sldId id="266" r:id="rId6"/>
    <p:sldId id="262" r:id="rId7"/>
    <p:sldId id="260" r:id="rId8"/>
    <p:sldId id="263" r:id="rId9"/>
    <p:sldId id="264" r:id="rId10"/>
    <p:sldId id="265" r:id="rId11"/>
    <p:sldId id="267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0A93-1409-41E2-B672-434BEEFFBDB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C3747-BC34-465A-A8B1-B8219A215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00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0A93-1409-41E2-B672-434BEEFFBDB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C3747-BC34-465A-A8B1-B8219A215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96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0A93-1409-41E2-B672-434BEEFFBDB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C3747-BC34-465A-A8B1-B8219A215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0A93-1409-41E2-B672-434BEEFFBDB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C3747-BC34-465A-A8B1-B8219A215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6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0A93-1409-41E2-B672-434BEEFFBDB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C3747-BC34-465A-A8B1-B8219A215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2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0A93-1409-41E2-B672-434BEEFFBDB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C3747-BC34-465A-A8B1-B8219A215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8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0A93-1409-41E2-B672-434BEEFFBDB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C3747-BC34-465A-A8B1-B8219A215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8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0A93-1409-41E2-B672-434BEEFFBDB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C3747-BC34-465A-A8B1-B8219A215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63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0A93-1409-41E2-B672-434BEEFFBDB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C3747-BC34-465A-A8B1-B8219A215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4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0A93-1409-41E2-B672-434BEEFFBDB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C3747-BC34-465A-A8B1-B8219A215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6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0A93-1409-41E2-B672-434BEEFFBDB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C3747-BC34-465A-A8B1-B8219A215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10A93-1409-41E2-B672-434BEEFFBDB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C3747-BC34-465A-A8B1-B8219A215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4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.75:8090/fish/getListActiveAsc?fbclid=IwAR2bujXYtxLFiOka3-lt_QBO_UgfBsM2MVJNG8EYL1d_ACOTwkhjD3ppq3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maven.apache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Fish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Member:</a:t>
            </a:r>
          </a:p>
          <a:p>
            <a:pPr marL="457200" indent="-457200">
              <a:buAutoNum type="arabicPeriod"/>
            </a:pPr>
            <a:r>
              <a:rPr lang="en-US" dirty="0" smtClean="0"/>
              <a:t>Võ Hoài Em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Vũ</a:t>
            </a:r>
            <a:r>
              <a:rPr lang="en-US" dirty="0" smtClean="0"/>
              <a:t> </a:t>
            </a:r>
            <a:r>
              <a:rPr lang="en-US" dirty="0" err="1" smtClean="0"/>
              <a:t>Xuân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Bách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2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312" y="1325753"/>
            <a:ext cx="4050792" cy="4351338"/>
          </a:xfrm>
        </p:spPr>
        <p:txBody>
          <a:bodyPr/>
          <a:lstStyle/>
          <a:p>
            <a:r>
              <a:rPr lang="en-US" dirty="0" smtClean="0"/>
              <a:t>Click new and add path that link to your maven folder (bin)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021" y="1325753"/>
            <a:ext cx="501015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5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9306"/>
            <a:ext cx="9682844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+mj-lt"/>
                <a:ea typeface="-apple-system"/>
              </a:rPr>
              <a:t>Done, start a new command prompt, type 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E83E8C"/>
                </a:solidFill>
                <a:effectLst/>
                <a:latin typeface="+mj-lt"/>
                <a:ea typeface="SFMono-Regular"/>
              </a:rPr>
              <a:t>mvn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+mj-lt"/>
                <a:ea typeface="SFMono-Regular"/>
              </a:rPr>
              <a:t> –version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+mj-lt"/>
                <a:ea typeface="-apple-system"/>
              </a:rPr>
              <a:t> :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46" y="2767012"/>
            <a:ext cx="9652453" cy="301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3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Spring tool suit (For </a:t>
            </a:r>
            <a:r>
              <a:rPr lang="en-US" dirty="0" err="1" smtClean="0"/>
              <a:t>Esclipse</a:t>
            </a:r>
            <a:r>
              <a:rPr lang="en-US" dirty="0"/>
              <a:t>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3829" y="2069465"/>
            <a:ext cx="4611507" cy="43513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21" y="2069465"/>
            <a:ext cx="6527008" cy="4351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506022"/>
            <a:ext cx="4669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Download SPS to run project as Spring boot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14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Screen</a:t>
            </a:r>
            <a:endParaRPr lang="en-US" dirty="0"/>
          </a:p>
        </p:txBody>
      </p:sp>
      <p:pic>
        <p:nvPicPr>
          <p:cNvPr id="1026" name="Picture 2" descr="https://scontent.fsgn5-5.fna.fbcdn.net/v/t1.15752-9/45936362_478276242693400_3646037517561495552_n.jpg?_nc_cat=100&amp;_nc_ht=scontent.fsgn5-5.fna&amp;oh=b5888e79353a3f63e258ba68a6eb314c&amp;oe=5C7625F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11" y="1945177"/>
            <a:ext cx="2566486" cy="456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content.fsgn5-6.fna.fbcdn.net/v/t1.15752-9/46011101_1014843848703705_7192337850036125696_n.jpg?_nc_cat=106&amp;_nc_ht=scontent.fsgn5-6.fna&amp;oh=aacacc572ec4e92e53a91223bbb84ef2&amp;oe=5C89A16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756" y="1945176"/>
            <a:ext cx="2566487" cy="456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95455" y="1413164"/>
            <a:ext cx="1762298" cy="382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Study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14595" y="1413164"/>
            <a:ext cx="1762298" cy="382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16596" y="1413164"/>
            <a:ext cx="1762298" cy="382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Fish information</a:t>
            </a:r>
            <a:endParaRPr lang="en-US" dirty="0"/>
          </a:p>
        </p:txBody>
      </p:sp>
      <p:pic>
        <p:nvPicPr>
          <p:cNvPr id="10" name="Picture 6" descr="https://scontent.fsgn5-5.fna.fbcdn.net/v/t1.15752-9/45891334_1220208808126353_8467552372233601024_n.jpg?_nc_cat=100&amp;_nc_ht=scontent.fsgn5-5.fna&amp;oh=6a4084786790eca8511caa72dde066a5&amp;oe=5C6C70D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940" y="1945176"/>
            <a:ext cx="2495204" cy="443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50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Screen</a:t>
            </a:r>
            <a:endParaRPr lang="en-US" dirty="0"/>
          </a:p>
        </p:txBody>
      </p:sp>
      <p:pic>
        <p:nvPicPr>
          <p:cNvPr id="2050" name="Picture 2" descr="https://scontent.fsgn5-4.fna.fbcdn.net/v/t1.15752-9/46098159_190334421887054_1879904269176406016_n.jpg?_nc_cat=104&amp;_nc_ht=scontent.fsgn5-4.fna&amp;oh=c50645462b1e19f853e0f241d0ab4716&amp;oe=5C8816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398" y="1690688"/>
            <a:ext cx="2495204" cy="443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content.fsgn5-4.fna.fbcdn.net/v/t1.15752-9/45864399_1963220340399568_3182079366242762752_n.jpg?_nc_cat=104&amp;_nc_ht=scontent.fsgn5-4.fna&amp;oh=9e64ed02a5a7f744457dc67cd9e25d03&amp;oe=5C7B653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596" y="1754050"/>
            <a:ext cx="2495204" cy="443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scontent.fsgn5-5.fna.fbcdn.net/v/t1.15752-9/45882960_695942247454305_4265696191934627840_n.jpg?_nc_cat=108&amp;_nc_ht=scontent.fsgn5-5.fna&amp;oh=ebb3cee6a3dd414c14e28c91f5431a25&amp;oe=5C6D7AF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2566486" cy="456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52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API: </a:t>
            </a:r>
            <a:r>
              <a:rPr lang="en-US" dirty="0" smtClean="0">
                <a:hlinkClick r:id="rId2"/>
              </a:rPr>
              <a:t>[IPV4 LAN WIFI IP]:</a:t>
            </a:r>
            <a:r>
              <a:rPr lang="en-US" dirty="0" smtClean="0"/>
              <a:t>[PORT]</a:t>
            </a:r>
          </a:p>
          <a:p>
            <a:r>
              <a:rPr lang="en-US" dirty="0" smtClean="0"/>
              <a:t>Server: using Spring Boot</a:t>
            </a:r>
          </a:p>
          <a:p>
            <a:r>
              <a:rPr lang="en-US" dirty="0" smtClean="0"/>
              <a:t>Database: MySQL</a:t>
            </a:r>
          </a:p>
          <a:p>
            <a:r>
              <a:rPr lang="en-US" dirty="0" smtClean="0"/>
              <a:t>Image-loading: Glide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14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maven </a:t>
            </a:r>
            <a:r>
              <a:rPr lang="en-US" dirty="0" err="1" smtClean="0"/>
              <a:t>turorial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Note</a:t>
            </a:r>
            <a:endParaRPr lang="en-US" dirty="0"/>
          </a:p>
          <a:p>
            <a:r>
              <a:rPr lang="en-US" dirty="0"/>
              <a:t>Maven 3.3+ requires JDK 1.7+</a:t>
            </a:r>
          </a:p>
          <a:p>
            <a:r>
              <a:rPr lang="en-US" dirty="0"/>
              <a:t>Maven 3.2 requires JDK 1.6+</a:t>
            </a:r>
          </a:p>
          <a:p>
            <a:r>
              <a:rPr lang="en-US" dirty="0"/>
              <a:t>Maven 3.0/3.1 requires JDK 1.5+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86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92" y="1577356"/>
            <a:ext cx="2942831" cy="42382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232" y="1423193"/>
            <a:ext cx="3513322" cy="4282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2163" y="1577356"/>
            <a:ext cx="4432482" cy="4128500"/>
          </a:xfrm>
          <a:prstGeom prst="rect">
            <a:avLst/>
          </a:prstGeom>
        </p:spPr>
      </p:pic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27851"/>
            <a:ext cx="941995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Make sure JDK is installed, and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Arial Unicode MS"/>
                <a:ea typeface="SFMono-Regular"/>
              </a:rPr>
              <a:t>JAVA_HOME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 environment variable is configured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.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73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 to </a:t>
            </a:r>
            <a:r>
              <a:rPr lang="en-US" dirty="0" err="1" smtClean="0"/>
              <a:t>config</a:t>
            </a:r>
            <a:r>
              <a:rPr lang="en-US" dirty="0" smtClean="0"/>
              <a:t> maven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792" y="1690688"/>
            <a:ext cx="4075176" cy="4351338"/>
          </a:xfrm>
        </p:spPr>
        <p:txBody>
          <a:bodyPr>
            <a:normAutofit/>
          </a:bodyPr>
          <a:lstStyle/>
          <a:p>
            <a:r>
              <a:rPr lang="en-US" dirty="0"/>
              <a:t>To install </a:t>
            </a:r>
            <a:r>
              <a:rPr lang="en-US" dirty="0">
                <a:hlinkClick r:id="rId2"/>
              </a:rPr>
              <a:t>Apache Maven</a:t>
            </a:r>
            <a:r>
              <a:rPr lang="en-US" dirty="0"/>
              <a:t> </a:t>
            </a:r>
            <a:r>
              <a:rPr lang="en-US" dirty="0" smtClean="0"/>
              <a:t>on </a:t>
            </a:r>
            <a:r>
              <a:rPr lang="en-US" dirty="0"/>
              <a:t>Windows, you just need to download the Maven’s zip file, unzip it to a folder, and configure the Windows environment variables</a:t>
            </a:r>
            <a:r>
              <a:rPr lang="en-US" dirty="0" smtClean="0"/>
              <a:t>.</a:t>
            </a:r>
          </a:p>
          <a:p>
            <a:r>
              <a:rPr lang="en-US" dirty="0"/>
              <a:t>Link</a:t>
            </a:r>
            <a:r>
              <a:rPr lang="en-US" dirty="0" smtClean="0"/>
              <a:t>: http</a:t>
            </a:r>
            <a:r>
              <a:rPr lang="en-US" dirty="0"/>
              <a:t>://maven.apache.org/download.cgi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968" y="1690688"/>
            <a:ext cx="6656832" cy="312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3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128" y="1764665"/>
            <a:ext cx="3368040" cy="4351338"/>
          </a:xfrm>
        </p:spPr>
        <p:txBody>
          <a:bodyPr/>
          <a:lstStyle/>
          <a:p>
            <a:r>
              <a:rPr lang="en-US" b="1" dirty="0"/>
              <a:t>Note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That’s all, just download and unzip, installation is NOT required.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27851"/>
            <a:ext cx="8583055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Unzip it to a folder. In this article, we are using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Arial Unicode MS"/>
                <a:ea typeface="SFMono-Regular"/>
              </a:rPr>
              <a:t>c:\opt\apache-maven-3.6.0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168" y="1475231"/>
            <a:ext cx="7559040" cy="450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2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40936" cy="4351338"/>
          </a:xfrm>
        </p:spPr>
        <p:txBody>
          <a:bodyPr/>
          <a:lstStyle/>
          <a:p>
            <a:r>
              <a:rPr lang="en-US" altLang="en-US" dirty="0">
                <a:solidFill>
                  <a:srgbClr val="212529"/>
                </a:solidFill>
                <a:latin typeface="Arial" panose="020B0604020202020204" pitchFamily="34" charset="0"/>
                <a:ea typeface="-apple-system"/>
              </a:rPr>
              <a:t>Add </a:t>
            </a:r>
            <a:r>
              <a:rPr lang="en-US" altLang="en-US" dirty="0" smtClean="0">
                <a:solidFill>
                  <a:srgbClr val="212529"/>
                </a:solidFill>
                <a:latin typeface="Arial" panose="020B0604020202020204" pitchFamily="34" charset="0"/>
                <a:ea typeface="-apple-system"/>
              </a:rPr>
              <a:t>a</a:t>
            </a:r>
            <a:r>
              <a:rPr lang="en-US" altLang="en-US" dirty="0">
                <a:solidFill>
                  <a:srgbClr val="212529"/>
                </a:solidFill>
                <a:ea typeface="-apple-system"/>
              </a:rPr>
              <a:t> </a:t>
            </a:r>
            <a:r>
              <a:rPr lang="en-US" altLang="en-US" dirty="0">
                <a:solidFill>
                  <a:srgbClr val="212529"/>
                </a:solidFill>
                <a:latin typeface="Arial" panose="020B0604020202020204" pitchFamily="34" charset="0"/>
                <a:ea typeface="-apple-system"/>
              </a:rPr>
              <a:t>system variables, and point it to the Maven folder</a:t>
            </a:r>
            <a:r>
              <a:rPr lang="en-US" altLang="en-US" dirty="0" smtClean="0">
                <a:solidFill>
                  <a:srgbClr val="212529"/>
                </a:solidFill>
                <a:latin typeface="Arial" panose="020B0604020202020204" pitchFamily="34" charset="0"/>
                <a:ea typeface="-apple-system"/>
              </a:rPr>
              <a:t>.</a:t>
            </a:r>
          </a:p>
          <a:p>
            <a:endParaRPr lang="en-US" altLang="en-US" dirty="0" smtClean="0">
              <a:solidFill>
                <a:srgbClr val="212529"/>
              </a:solidFill>
              <a:latin typeface="Arial" panose="020B0604020202020204" pitchFamily="34" charset="0"/>
              <a:ea typeface="-apple-system"/>
            </a:endParaRPr>
          </a:p>
          <a:p>
            <a:r>
              <a:rPr lang="en-US" dirty="0"/>
              <a:t>In “Environment variables” dialog, System variables, </a:t>
            </a:r>
            <a:r>
              <a:rPr lang="en-US" dirty="0" smtClean="0"/>
              <a:t>double click into Path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20157"/>
            <a:ext cx="3282309" cy="4154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3. Add system variable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40" y="1518400"/>
            <a:ext cx="4676584" cy="441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1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139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-apple-system</vt:lpstr>
      <vt:lpstr>Arial Unicode MS</vt:lpstr>
      <vt:lpstr>SFMono-Regular</vt:lpstr>
      <vt:lpstr>Arial</vt:lpstr>
      <vt:lpstr>Calibri</vt:lpstr>
      <vt:lpstr>Calibri Light</vt:lpstr>
      <vt:lpstr>Office Theme</vt:lpstr>
      <vt:lpstr>Fish Study</vt:lpstr>
      <vt:lpstr>Screen</vt:lpstr>
      <vt:lpstr>Screen</vt:lpstr>
      <vt:lpstr>Features</vt:lpstr>
      <vt:lpstr>Config maven turorial</vt:lpstr>
      <vt:lpstr>Make sure JDK is installed, and JAVA_HOME environment variable is configured. </vt:lpstr>
      <vt:lpstr>Guide to config maven</vt:lpstr>
      <vt:lpstr>Unzip it to a folder. In this article, we are using c:\opt\apache-maven-3.6.0 </vt:lpstr>
      <vt:lpstr>3. Add system variable</vt:lpstr>
      <vt:lpstr>PowerPoint Presentation</vt:lpstr>
      <vt:lpstr>Verification</vt:lpstr>
      <vt:lpstr>Download Spring tool suit (For Esclipse)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Ocean Study</dc:title>
  <dc:creator>Admin</dc:creator>
  <cp:lastModifiedBy>Admin</cp:lastModifiedBy>
  <cp:revision>16</cp:revision>
  <dcterms:created xsi:type="dcterms:W3CDTF">2018-11-09T01:07:13Z</dcterms:created>
  <dcterms:modified xsi:type="dcterms:W3CDTF">2018-11-12T03:55:32Z</dcterms:modified>
</cp:coreProperties>
</file>