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858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651D2-1D6F-4E80-898E-B3DD68D6F2D6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D0CAA-D5D4-4F58-B1E6-3DF42A6CB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984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651D2-1D6F-4E80-898E-B3DD68D6F2D6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D0CAA-D5D4-4F58-B1E6-3DF42A6CB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346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651D2-1D6F-4E80-898E-B3DD68D6F2D6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D0CAA-D5D4-4F58-B1E6-3DF42A6CB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497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651D2-1D6F-4E80-898E-B3DD68D6F2D6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D0CAA-D5D4-4F58-B1E6-3DF42A6CB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527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651D2-1D6F-4E80-898E-B3DD68D6F2D6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D0CAA-D5D4-4F58-B1E6-3DF42A6CB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839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651D2-1D6F-4E80-898E-B3DD68D6F2D6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D0CAA-D5D4-4F58-B1E6-3DF42A6CB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540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651D2-1D6F-4E80-898E-B3DD68D6F2D6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D0CAA-D5D4-4F58-B1E6-3DF42A6CB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245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651D2-1D6F-4E80-898E-B3DD68D6F2D6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D0CAA-D5D4-4F58-B1E6-3DF42A6CB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063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651D2-1D6F-4E80-898E-B3DD68D6F2D6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D0CAA-D5D4-4F58-B1E6-3DF42A6CB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35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651D2-1D6F-4E80-898E-B3DD68D6F2D6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D0CAA-D5D4-4F58-B1E6-3DF42A6CB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295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651D2-1D6F-4E80-898E-B3DD68D6F2D6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D0CAA-D5D4-4F58-B1E6-3DF42A6CB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391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6651D2-1D6F-4E80-898E-B3DD68D6F2D6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4D0CAA-D5D4-4F58-B1E6-3DF42A6CB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391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57083" y="1335186"/>
            <a:ext cx="3301551" cy="253280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2732574" y="1501442"/>
            <a:ext cx="3126060" cy="2528430"/>
            <a:chOff x="2732574" y="1501442"/>
            <a:chExt cx="3126060" cy="2528430"/>
          </a:xfrm>
        </p:grpSpPr>
        <p:grpSp>
          <p:nvGrpSpPr>
            <p:cNvPr id="17" name="Group 16"/>
            <p:cNvGrpSpPr/>
            <p:nvPr/>
          </p:nvGrpSpPr>
          <p:grpSpPr>
            <a:xfrm>
              <a:off x="2732574" y="1501442"/>
              <a:ext cx="3012444" cy="2220814"/>
              <a:chOff x="2732574" y="1501442"/>
              <a:chExt cx="3012444" cy="2220814"/>
            </a:xfrm>
          </p:grpSpPr>
          <p:cxnSp>
            <p:nvCxnSpPr>
              <p:cNvPr id="8" name="Straight Arrow Connector 7"/>
              <p:cNvCxnSpPr/>
              <p:nvPr/>
            </p:nvCxnSpPr>
            <p:spPr>
              <a:xfrm>
                <a:off x="4207859" y="1501442"/>
                <a:ext cx="0" cy="2220814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/>
              <p:nvPr/>
            </p:nvCxnSpPr>
            <p:spPr>
              <a:xfrm flipV="1">
                <a:off x="2732574" y="2595418"/>
                <a:ext cx="3012444" cy="6172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Arc 11"/>
              <p:cNvSpPr/>
              <p:nvPr/>
            </p:nvSpPr>
            <p:spPr>
              <a:xfrm>
                <a:off x="3343565" y="1930401"/>
                <a:ext cx="1533237" cy="1625600"/>
              </a:xfrm>
              <a:prstGeom prst="arc">
                <a:avLst>
                  <a:gd name="adj1" fmla="val 13194473"/>
                  <a:gd name="adj2" fmla="val 1910942"/>
                </a:avLst>
              </a:prstGeom>
              <a:ln w="15875">
                <a:solidFill>
                  <a:schemeClr val="tx1"/>
                </a:solidFill>
                <a:head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4203596" y="3355431"/>
              <a:ext cx="410284" cy="674441"/>
              <a:chOff x="4203596" y="3355431"/>
              <a:chExt cx="410284" cy="674441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4203596" y="3355431"/>
                <a:ext cx="2990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endPara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4299370" y="3506652"/>
                <a:ext cx="31451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</a:p>
              <a:p>
                <a:endParaRPr lang="en-US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5441793" y="2523203"/>
              <a:ext cx="416841" cy="634009"/>
              <a:chOff x="4243311" y="1354803"/>
              <a:chExt cx="416841" cy="634009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4243311" y="1354803"/>
                <a:ext cx="2990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endPara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4345642" y="1465592"/>
                <a:ext cx="31451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endParaRPr lang="en-US" sz="1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1" name="Group 20"/>
          <p:cNvGrpSpPr/>
          <p:nvPr/>
        </p:nvGrpSpPr>
        <p:grpSpPr>
          <a:xfrm>
            <a:off x="4616405" y="1906762"/>
            <a:ext cx="379971" cy="634009"/>
            <a:chOff x="4243311" y="1354803"/>
            <a:chExt cx="379971" cy="634009"/>
          </a:xfrm>
        </p:grpSpPr>
        <p:sp>
          <p:nvSpPr>
            <p:cNvPr id="22" name="TextBox 21"/>
            <p:cNvSpPr txBox="1"/>
            <p:nvPr/>
          </p:nvSpPr>
          <p:spPr>
            <a:xfrm>
              <a:off x="4243311" y="1354803"/>
              <a:ext cx="2990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345642" y="1465592"/>
              <a:ext cx="27764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1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θ</a:t>
              </a:r>
              <a:endPara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31860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2557083" y="1168933"/>
            <a:ext cx="3301551" cy="2532807"/>
            <a:chOff x="2557083" y="1168933"/>
            <a:chExt cx="3301551" cy="2532807"/>
          </a:xfrm>
        </p:grpSpPr>
        <p:sp>
          <p:nvSpPr>
            <p:cNvPr id="4" name="Rectangle 3"/>
            <p:cNvSpPr/>
            <p:nvPr/>
          </p:nvSpPr>
          <p:spPr>
            <a:xfrm>
              <a:off x="2557083" y="1168933"/>
              <a:ext cx="3301551" cy="253280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2667922" y="1327069"/>
              <a:ext cx="3190712" cy="2228931"/>
              <a:chOff x="2732574" y="1493325"/>
              <a:chExt cx="3190712" cy="2228931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2732574" y="1501442"/>
                <a:ext cx="3012444" cy="2220814"/>
                <a:chOff x="2732574" y="1501442"/>
                <a:chExt cx="3012444" cy="2220814"/>
              </a:xfrm>
            </p:grpSpPr>
            <p:cxnSp>
              <p:nvCxnSpPr>
                <p:cNvPr id="13" name="Straight Arrow Connector 12"/>
                <p:cNvCxnSpPr/>
                <p:nvPr/>
              </p:nvCxnSpPr>
              <p:spPr>
                <a:xfrm>
                  <a:off x="4207859" y="1501442"/>
                  <a:ext cx="0" cy="2220814"/>
                </a:xfrm>
                <a:prstGeom prst="straightConnector1">
                  <a:avLst/>
                </a:prstGeom>
                <a:ln w="15875">
                  <a:solidFill>
                    <a:schemeClr val="tx1"/>
                  </a:solidFill>
                  <a:headEnd type="arrow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Arrow Connector 13"/>
                <p:cNvCxnSpPr/>
                <p:nvPr/>
              </p:nvCxnSpPr>
              <p:spPr>
                <a:xfrm flipV="1">
                  <a:off x="2732574" y="2595418"/>
                  <a:ext cx="3012444" cy="6172"/>
                </a:xfrm>
                <a:prstGeom prst="straightConnector1">
                  <a:avLst/>
                </a:prstGeom>
                <a:ln w="158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" name="Arc 14"/>
                <p:cNvSpPr/>
                <p:nvPr/>
              </p:nvSpPr>
              <p:spPr>
                <a:xfrm>
                  <a:off x="3343565" y="1930401"/>
                  <a:ext cx="1533237" cy="1625600"/>
                </a:xfrm>
                <a:prstGeom prst="arc">
                  <a:avLst>
                    <a:gd name="adj1" fmla="val 13194473"/>
                    <a:gd name="adj2" fmla="val 1910942"/>
                  </a:avLst>
                </a:prstGeom>
                <a:ln w="15875">
                  <a:solidFill>
                    <a:schemeClr val="tx1"/>
                  </a:solidFill>
                  <a:headEnd type="none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" name="Group 6"/>
              <p:cNvGrpSpPr/>
              <p:nvPr/>
            </p:nvGrpSpPr>
            <p:grpSpPr>
              <a:xfrm>
                <a:off x="4167335" y="1493325"/>
                <a:ext cx="495532" cy="668712"/>
                <a:chOff x="4167335" y="1493325"/>
                <a:chExt cx="495532" cy="668712"/>
              </a:xfrm>
            </p:grpSpPr>
            <p:sp>
              <p:nvSpPr>
                <p:cNvPr id="11" name="TextBox 10"/>
                <p:cNvSpPr txBox="1"/>
                <p:nvPr/>
              </p:nvSpPr>
              <p:spPr>
                <a:xfrm>
                  <a:off x="4167335" y="1493325"/>
                  <a:ext cx="29901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G</a:t>
                  </a:r>
                  <a:endPara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" name="TextBox 11"/>
                <p:cNvSpPr txBox="1"/>
                <p:nvPr/>
              </p:nvSpPr>
              <p:spPr>
                <a:xfrm>
                  <a:off x="4348357" y="1638817"/>
                  <a:ext cx="314510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Y</a:t>
                  </a:r>
                </a:p>
                <a:p>
                  <a:endParaRPr lang="en-US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" name="Group 7"/>
              <p:cNvGrpSpPr/>
              <p:nvPr/>
            </p:nvGrpSpPr>
            <p:grpSpPr>
              <a:xfrm>
                <a:off x="5441793" y="2523203"/>
                <a:ext cx="481493" cy="634009"/>
                <a:chOff x="4243311" y="1354803"/>
                <a:chExt cx="481493" cy="634009"/>
              </a:xfrm>
            </p:grpSpPr>
            <p:sp>
              <p:nvSpPr>
                <p:cNvPr id="9" name="TextBox 8"/>
                <p:cNvSpPr txBox="1"/>
                <p:nvPr/>
              </p:nvSpPr>
              <p:spPr>
                <a:xfrm>
                  <a:off x="4243311" y="1354803"/>
                  <a:ext cx="29901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G</a:t>
                  </a:r>
                  <a:endPara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" name="TextBox 9"/>
                <p:cNvSpPr txBox="1"/>
                <p:nvPr/>
              </p:nvSpPr>
              <p:spPr>
                <a:xfrm>
                  <a:off x="4410294" y="1465592"/>
                  <a:ext cx="314510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</a:t>
                  </a:r>
                  <a:endParaRPr lang="en-US" sz="1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endParaRPr lang="en-US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6" name="Group 15"/>
            <p:cNvGrpSpPr/>
            <p:nvPr/>
          </p:nvGrpSpPr>
          <p:grpSpPr>
            <a:xfrm>
              <a:off x="4624040" y="1848474"/>
              <a:ext cx="435387" cy="634009"/>
              <a:chOff x="4343327" y="1540546"/>
              <a:chExt cx="435387" cy="634009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4343327" y="1540546"/>
                <a:ext cx="2990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</a:t>
                </a: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4501074" y="1651335"/>
                <a:ext cx="27764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l-GR" sz="1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θ</a:t>
                </a:r>
                <a:endParaRPr lang="en-US" sz="1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72481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12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ALin</dc:creator>
  <cp:lastModifiedBy>ALin</cp:lastModifiedBy>
  <cp:revision>6</cp:revision>
  <dcterms:created xsi:type="dcterms:W3CDTF">2021-04-29T01:25:39Z</dcterms:created>
  <dcterms:modified xsi:type="dcterms:W3CDTF">2021-08-12T06:52:42Z</dcterms:modified>
</cp:coreProperties>
</file>