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9" r:id="rId4"/>
    <p:sldId id="284" r:id="rId5"/>
    <p:sldId id="288" r:id="rId6"/>
    <p:sldId id="289" r:id="rId7"/>
    <p:sldId id="290" r:id="rId8"/>
    <p:sldId id="280" r:id="rId9"/>
    <p:sldId id="267" r:id="rId10"/>
    <p:sldId id="291" r:id="rId11"/>
    <p:sldId id="292" r:id="rId12"/>
    <p:sldId id="293" r:id="rId13"/>
    <p:sldId id="295" r:id="rId14"/>
    <p:sldId id="294" r:id="rId15"/>
    <p:sldId id="296" r:id="rId16"/>
    <p:sldId id="281" r:id="rId17"/>
    <p:sldId id="287" r:id="rId18"/>
    <p:sldId id="282" r:id="rId19"/>
    <p:sldId id="260" r:id="rId20"/>
    <p:sldId id="283" r:id="rId21"/>
    <p:sldId id="261" r:id="rId22"/>
    <p:sldId id="285" r:id="rId23"/>
    <p:sldId id="286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xo 2" panose="020B0604020202020204" charset="0"/>
      <p:regular r:id="rId31"/>
      <p:bold r:id="rId32"/>
      <p:boldItalic r:id="rId33"/>
    </p:embeddedFont>
    <p:embeddedFont>
      <p:font typeface="Roboto Slab" panose="020B0604020202020204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B74DA-D89B-4908-ADE5-43230AE1520F}" v="40" dt="2021-09-03T02:56:12.137"/>
  </p1510:revLst>
</p1510:revInfo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uyen" userId="abb62cfaba38bc39" providerId="LiveId" clId="{15DB74DA-D89B-4908-ADE5-43230AE1520F}"/>
    <pc:docChg chg="undo custSel addSld delSld modSld">
      <pc:chgData name="Nam Nguyen" userId="abb62cfaba38bc39" providerId="LiveId" clId="{15DB74DA-D89B-4908-ADE5-43230AE1520F}" dt="2021-09-03T02:57:10.728" v="1329" actId="1076"/>
      <pc:docMkLst>
        <pc:docMk/>
      </pc:docMkLst>
      <pc:sldChg chg="addSp modSp mod">
        <pc:chgData name="Nam Nguyen" userId="abb62cfaba38bc39" providerId="LiveId" clId="{15DB74DA-D89B-4908-ADE5-43230AE1520F}" dt="2021-09-03T02:57:10.728" v="1329" actId="1076"/>
        <pc:sldMkLst>
          <pc:docMk/>
          <pc:sldMk cId="0" sldId="257"/>
        </pc:sldMkLst>
        <pc:spChg chg="add mod">
          <ac:chgData name="Nam Nguyen" userId="abb62cfaba38bc39" providerId="LiveId" clId="{15DB74DA-D89B-4908-ADE5-43230AE1520F}" dt="2021-09-03T02:56:59.967" v="1324" actId="1076"/>
          <ac:spMkLst>
            <pc:docMk/>
            <pc:sldMk cId="0" sldId="257"/>
            <ac:spMk id="6" creationId="{5FA99EF7-E36A-4CEA-90C4-53923BD7C392}"/>
          </ac:spMkLst>
        </pc:spChg>
        <pc:spChg chg="add mod">
          <ac:chgData name="Nam Nguyen" userId="abb62cfaba38bc39" providerId="LiveId" clId="{15DB74DA-D89B-4908-ADE5-43230AE1520F}" dt="2021-09-03T02:57:01.775" v="1325" actId="1076"/>
          <ac:spMkLst>
            <pc:docMk/>
            <pc:sldMk cId="0" sldId="257"/>
            <ac:spMk id="7" creationId="{EEBC9E14-A931-41F1-84F1-DC74460AB116}"/>
          </ac:spMkLst>
        </pc:spChg>
        <pc:spChg chg="add mod">
          <ac:chgData name="Nam Nguyen" userId="abb62cfaba38bc39" providerId="LiveId" clId="{15DB74DA-D89B-4908-ADE5-43230AE1520F}" dt="2021-09-03T02:57:08.951" v="1328" actId="1076"/>
          <ac:spMkLst>
            <pc:docMk/>
            <pc:sldMk cId="0" sldId="257"/>
            <ac:spMk id="8" creationId="{F912DE34-273B-4E65-99C0-9D0EC09D75A4}"/>
          </ac:spMkLst>
        </pc:spChg>
        <pc:spChg chg="mod">
          <ac:chgData name="Nam Nguyen" userId="abb62cfaba38bc39" providerId="LiveId" clId="{15DB74DA-D89B-4908-ADE5-43230AE1520F}" dt="2021-09-03T02:56:18.032" v="1304" actId="1076"/>
          <ac:spMkLst>
            <pc:docMk/>
            <pc:sldMk cId="0" sldId="257"/>
            <ac:spMk id="9" creationId="{1A3FC2E6-7915-4C63-A90E-17792606434F}"/>
          </ac:spMkLst>
        </pc:spChg>
        <pc:spChg chg="add mod">
          <ac:chgData name="Nam Nguyen" userId="abb62cfaba38bc39" providerId="LiveId" clId="{15DB74DA-D89B-4908-ADE5-43230AE1520F}" dt="2021-09-03T02:57:10.728" v="1329" actId="1076"/>
          <ac:spMkLst>
            <pc:docMk/>
            <pc:sldMk cId="0" sldId="257"/>
            <ac:spMk id="12" creationId="{F47AD1EF-1E51-4472-93A9-9E8875F7E6E3}"/>
          </ac:spMkLst>
        </pc:spChg>
      </pc:sldChg>
      <pc:sldChg chg="del">
        <pc:chgData name="Nam Nguyen" userId="abb62cfaba38bc39" providerId="LiveId" clId="{15DB74DA-D89B-4908-ADE5-43230AE1520F}" dt="2021-09-03T02:55:32.219" v="1299" actId="47"/>
        <pc:sldMkLst>
          <pc:docMk/>
          <pc:sldMk cId="0" sldId="258"/>
        </pc:sldMkLst>
      </pc:sldChg>
      <pc:sldChg chg="modSp mod">
        <pc:chgData name="Nam Nguyen" userId="abb62cfaba38bc39" providerId="LiveId" clId="{15DB74DA-D89B-4908-ADE5-43230AE1520F}" dt="2021-09-03T02:52:07.247" v="1245" actId="14100"/>
        <pc:sldMkLst>
          <pc:docMk/>
          <pc:sldMk cId="0" sldId="259"/>
        </pc:sldMkLst>
        <pc:spChg chg="mod">
          <ac:chgData name="Nam Nguyen" userId="abb62cfaba38bc39" providerId="LiveId" clId="{15DB74DA-D89B-4908-ADE5-43230AE1520F}" dt="2021-09-03T02:52:07.247" v="1245" actId="14100"/>
          <ac:spMkLst>
            <pc:docMk/>
            <pc:sldMk cId="0" sldId="259"/>
            <ac:spMk id="9" creationId="{596C589E-D7F6-4A96-8C45-784111E1FDD8}"/>
          </ac:spMkLst>
        </pc:spChg>
        <pc:spChg chg="mod">
          <ac:chgData name="Nam Nguyen" userId="abb62cfaba38bc39" providerId="LiveId" clId="{15DB74DA-D89B-4908-ADE5-43230AE1520F}" dt="2021-09-03T02:52:03.984" v="1244" actId="1076"/>
          <ac:spMkLst>
            <pc:docMk/>
            <pc:sldMk cId="0" sldId="259"/>
            <ac:spMk id="10" creationId="{040556E7-3380-47BB-BD5D-7CE0EA3EEEFE}"/>
          </ac:spMkLst>
        </pc:spChg>
      </pc:sldChg>
      <pc:sldChg chg="addSp modSp mod">
        <pc:chgData name="Nam Nguyen" userId="abb62cfaba38bc39" providerId="LiveId" clId="{15DB74DA-D89B-4908-ADE5-43230AE1520F}" dt="2021-09-03T02:53:22.180" v="1259" actId="14100"/>
        <pc:sldMkLst>
          <pc:docMk/>
          <pc:sldMk cId="0" sldId="267"/>
        </pc:sldMkLst>
        <pc:spChg chg="add mod">
          <ac:chgData name="Nam Nguyen" userId="abb62cfaba38bc39" providerId="LiveId" clId="{15DB74DA-D89B-4908-ADE5-43230AE1520F}" dt="2021-09-03T02:53:22.180" v="1259" actId="14100"/>
          <ac:spMkLst>
            <pc:docMk/>
            <pc:sldMk cId="0" sldId="267"/>
            <ac:spMk id="2" creationId="{0454348F-D95E-4C22-B050-A93A43FE698A}"/>
          </ac:spMkLst>
        </pc:spChg>
        <pc:spChg chg="add mod">
          <ac:chgData name="Nam Nguyen" userId="abb62cfaba38bc39" providerId="LiveId" clId="{15DB74DA-D89B-4908-ADE5-43230AE1520F}" dt="2021-08-19T01:43:38.347" v="743" actId="14100"/>
          <ac:spMkLst>
            <pc:docMk/>
            <pc:sldMk cId="0" sldId="267"/>
            <ac:spMk id="5" creationId="{7720AC07-61F1-45D5-89BB-60403A3E720A}"/>
          </ac:spMkLst>
        </pc:spChg>
        <pc:picChg chg="add mod">
          <ac:chgData name="Nam Nguyen" userId="abb62cfaba38bc39" providerId="LiveId" clId="{15DB74DA-D89B-4908-ADE5-43230AE1520F}" dt="2021-08-19T02:24:08.716" v="1207" actId="1076"/>
          <ac:picMkLst>
            <pc:docMk/>
            <pc:sldMk cId="0" sldId="267"/>
            <ac:picMk id="4" creationId="{36807041-92A5-411D-B5F9-FF0372F318C5}"/>
          </ac:picMkLst>
        </pc:picChg>
        <pc:picChg chg="mod">
          <ac:chgData name="Nam Nguyen" userId="abb62cfaba38bc39" providerId="LiveId" clId="{15DB74DA-D89B-4908-ADE5-43230AE1520F}" dt="2021-08-19T01:43:19.563" v="739" actId="1076"/>
          <ac:picMkLst>
            <pc:docMk/>
            <pc:sldMk cId="0" sldId="267"/>
            <ac:picMk id="10" creationId="{1F2251A7-0D86-480C-B83D-73250DC5A253}"/>
          </ac:picMkLst>
        </pc:picChg>
      </pc:sldChg>
      <pc:sldChg chg="addSp delSp modSp mod">
        <pc:chgData name="Nam Nguyen" userId="abb62cfaba38bc39" providerId="LiveId" clId="{15DB74DA-D89B-4908-ADE5-43230AE1520F}" dt="2021-08-19T01:38:29.321" v="336" actId="404"/>
        <pc:sldMkLst>
          <pc:docMk/>
          <pc:sldMk cId="2560421644" sldId="280"/>
        </pc:sldMkLst>
        <pc:spChg chg="add del mod">
          <ac:chgData name="Nam Nguyen" userId="abb62cfaba38bc39" providerId="LiveId" clId="{15DB74DA-D89B-4908-ADE5-43230AE1520F}" dt="2021-08-19T01:37:38.236" v="326" actId="478"/>
          <ac:spMkLst>
            <pc:docMk/>
            <pc:sldMk cId="2560421644" sldId="280"/>
            <ac:spMk id="3" creationId="{7C6C6319-38C8-43FE-BF75-439E194FC89E}"/>
          </ac:spMkLst>
        </pc:spChg>
        <pc:spChg chg="add mod">
          <ac:chgData name="Nam Nguyen" userId="abb62cfaba38bc39" providerId="LiveId" clId="{15DB74DA-D89B-4908-ADE5-43230AE1520F}" dt="2021-08-19T01:38:29.321" v="336" actId="404"/>
          <ac:spMkLst>
            <pc:docMk/>
            <pc:sldMk cId="2560421644" sldId="280"/>
            <ac:spMk id="5" creationId="{C3908900-EB12-4AD8-AD9A-953DD02C8963}"/>
          </ac:spMkLst>
        </pc:spChg>
        <pc:spChg chg="add del mod">
          <ac:chgData name="Nam Nguyen" userId="abb62cfaba38bc39" providerId="LiveId" clId="{15DB74DA-D89B-4908-ADE5-43230AE1520F}" dt="2021-08-19T01:37:55.927" v="332" actId="478"/>
          <ac:spMkLst>
            <pc:docMk/>
            <pc:sldMk cId="2560421644" sldId="280"/>
            <ac:spMk id="7" creationId="{EEBC719A-D4C6-4DBC-AEB9-58D640D79C58}"/>
          </ac:spMkLst>
        </pc:spChg>
        <pc:spChg chg="del mod">
          <ac:chgData name="Nam Nguyen" userId="abb62cfaba38bc39" providerId="LiveId" clId="{15DB74DA-D89B-4908-ADE5-43230AE1520F}" dt="2021-08-19T01:37:22.107" v="285" actId="478"/>
          <ac:spMkLst>
            <pc:docMk/>
            <pc:sldMk cId="2560421644" sldId="280"/>
            <ac:spMk id="14" creationId="{3911B95A-FDE8-43A9-84DF-24B59046E17D}"/>
          </ac:spMkLst>
        </pc:spChg>
        <pc:spChg chg="del">
          <ac:chgData name="Nam Nguyen" userId="abb62cfaba38bc39" providerId="LiveId" clId="{15DB74DA-D89B-4908-ADE5-43230AE1520F}" dt="2021-08-19T01:36:50.682" v="238" actId="478"/>
          <ac:spMkLst>
            <pc:docMk/>
            <pc:sldMk cId="2560421644" sldId="280"/>
            <ac:spMk id="17" creationId="{A54B48AC-31EE-460B-9CB8-3734F1CBDF5B}"/>
          </ac:spMkLst>
        </pc:spChg>
      </pc:sldChg>
      <pc:sldChg chg="modSp mod">
        <pc:chgData name="Nam Nguyen" userId="abb62cfaba38bc39" providerId="LiveId" clId="{15DB74DA-D89B-4908-ADE5-43230AE1520F}" dt="2021-09-03T02:52:14.701" v="1246" actId="403"/>
        <pc:sldMkLst>
          <pc:docMk/>
          <pc:sldMk cId="4118066409" sldId="284"/>
        </pc:sldMkLst>
        <pc:spChg chg="mod">
          <ac:chgData name="Nam Nguyen" userId="abb62cfaba38bc39" providerId="LiveId" clId="{15DB74DA-D89B-4908-ADE5-43230AE1520F}" dt="2021-09-03T02:52:14.701" v="1246" actId="403"/>
          <ac:spMkLst>
            <pc:docMk/>
            <pc:sldMk cId="4118066409" sldId="284"/>
            <ac:spMk id="3" creationId="{95C374D0-9E97-40BD-B596-A7E27F37B606}"/>
          </ac:spMkLst>
        </pc:spChg>
      </pc:sldChg>
      <pc:sldChg chg="addSp modSp mod">
        <pc:chgData name="Nam Nguyen" userId="abb62cfaba38bc39" providerId="LiveId" clId="{15DB74DA-D89B-4908-ADE5-43230AE1520F}" dt="2021-09-03T02:52:49.712" v="1252" actId="1076"/>
        <pc:sldMkLst>
          <pc:docMk/>
          <pc:sldMk cId="4109224826" sldId="288"/>
        </pc:sldMkLst>
        <pc:spChg chg="add mod">
          <ac:chgData name="Nam Nguyen" userId="abb62cfaba38bc39" providerId="LiveId" clId="{15DB74DA-D89B-4908-ADE5-43230AE1520F}" dt="2021-08-19T01:25:24.214" v="0"/>
          <ac:spMkLst>
            <pc:docMk/>
            <pc:sldMk cId="4109224826" sldId="288"/>
            <ac:spMk id="6" creationId="{653A7D3B-3311-4EFE-93B0-9CBAD9A94D08}"/>
          </ac:spMkLst>
        </pc:spChg>
        <pc:spChg chg="mod">
          <ac:chgData name="Nam Nguyen" userId="abb62cfaba38bc39" providerId="LiveId" clId="{15DB74DA-D89B-4908-ADE5-43230AE1520F}" dt="2021-09-03T02:52:45.744" v="1251" actId="2711"/>
          <ac:spMkLst>
            <pc:docMk/>
            <pc:sldMk cId="4109224826" sldId="288"/>
            <ac:spMk id="11" creationId="{630FA860-1655-4DDC-AE3A-E873B007751B}"/>
          </ac:spMkLst>
        </pc:spChg>
        <pc:spChg chg="mod">
          <ac:chgData name="Nam Nguyen" userId="abb62cfaba38bc39" providerId="LiveId" clId="{15DB74DA-D89B-4908-ADE5-43230AE1520F}" dt="2021-09-03T02:52:39.092" v="1249" actId="2711"/>
          <ac:spMkLst>
            <pc:docMk/>
            <pc:sldMk cId="4109224826" sldId="288"/>
            <ac:spMk id="12" creationId="{48C194DC-5928-47C0-8340-E93998154844}"/>
          </ac:spMkLst>
        </pc:spChg>
        <pc:picChg chg="add mod">
          <ac:chgData name="Nam Nguyen" userId="abb62cfaba38bc39" providerId="LiveId" clId="{15DB74DA-D89B-4908-ADE5-43230AE1520F}" dt="2021-08-19T01:25:31.157" v="1"/>
          <ac:picMkLst>
            <pc:docMk/>
            <pc:sldMk cId="4109224826" sldId="288"/>
            <ac:picMk id="7" creationId="{94C898C2-9A89-48AF-96B6-D084EF409722}"/>
          </ac:picMkLst>
        </pc:picChg>
        <pc:picChg chg="add mod">
          <ac:chgData name="Nam Nguyen" userId="abb62cfaba38bc39" providerId="LiveId" clId="{15DB74DA-D89B-4908-ADE5-43230AE1520F}" dt="2021-08-19T01:25:31.157" v="1"/>
          <ac:picMkLst>
            <pc:docMk/>
            <pc:sldMk cId="4109224826" sldId="288"/>
            <ac:picMk id="8" creationId="{F19C9757-09AB-4945-B583-B2B0557EA3C8}"/>
          </ac:picMkLst>
        </pc:picChg>
        <pc:picChg chg="mod">
          <ac:chgData name="Nam Nguyen" userId="abb62cfaba38bc39" providerId="LiveId" clId="{15DB74DA-D89B-4908-ADE5-43230AE1520F}" dt="2021-09-03T02:52:49.712" v="1252" actId="1076"/>
          <ac:picMkLst>
            <pc:docMk/>
            <pc:sldMk cId="4109224826" sldId="288"/>
            <ac:picMk id="10" creationId="{CB16828A-5F61-4E2E-9579-DCFE00EA15DC}"/>
          </ac:picMkLst>
        </pc:picChg>
      </pc:sldChg>
      <pc:sldChg chg="addSp delSp modSp mod">
        <pc:chgData name="Nam Nguyen" userId="abb62cfaba38bc39" providerId="LiveId" clId="{15DB74DA-D89B-4908-ADE5-43230AE1520F}" dt="2021-08-19T01:30:45.483" v="88" actId="1076"/>
        <pc:sldMkLst>
          <pc:docMk/>
          <pc:sldMk cId="1243869523" sldId="289"/>
        </pc:sldMkLst>
        <pc:spChg chg="add mod">
          <ac:chgData name="Nam Nguyen" userId="abb62cfaba38bc39" providerId="LiveId" clId="{15DB74DA-D89B-4908-ADE5-43230AE1520F}" dt="2021-08-19T01:28:16.371" v="71" actId="1076"/>
          <ac:spMkLst>
            <pc:docMk/>
            <pc:sldMk cId="1243869523" sldId="289"/>
            <ac:spMk id="2" creationId="{7B50054B-F960-49E7-8CA3-FA333ABF49F4}"/>
          </ac:spMkLst>
        </pc:spChg>
        <pc:spChg chg="add mod">
          <ac:chgData name="Nam Nguyen" userId="abb62cfaba38bc39" providerId="LiveId" clId="{15DB74DA-D89B-4908-ADE5-43230AE1520F}" dt="2021-08-19T01:30:45.483" v="88" actId="1076"/>
          <ac:spMkLst>
            <pc:docMk/>
            <pc:sldMk cId="1243869523" sldId="289"/>
            <ac:spMk id="3" creationId="{1056D000-36CC-4447-91F7-442B2FF9387D}"/>
          </ac:spMkLst>
        </pc:spChg>
        <pc:spChg chg="add mod">
          <ac:chgData name="Nam Nguyen" userId="abb62cfaba38bc39" providerId="LiveId" clId="{15DB74DA-D89B-4908-ADE5-43230AE1520F}" dt="2021-08-19T01:26:45.791" v="24"/>
          <ac:spMkLst>
            <pc:docMk/>
            <pc:sldMk cId="1243869523" sldId="289"/>
            <ac:spMk id="7" creationId="{346A6CB1-0D73-4700-BB44-BCBB81DD2C7E}"/>
          </ac:spMkLst>
        </pc:spChg>
        <pc:spChg chg="add del mod">
          <ac:chgData name="Nam Nguyen" userId="abb62cfaba38bc39" providerId="LiveId" clId="{15DB74DA-D89B-4908-ADE5-43230AE1520F}" dt="2021-08-19T01:27:51.386" v="59"/>
          <ac:spMkLst>
            <pc:docMk/>
            <pc:sldMk cId="1243869523" sldId="289"/>
            <ac:spMk id="12" creationId="{82EED081-7027-4D65-B068-13F669C55616}"/>
          </ac:spMkLst>
        </pc:spChg>
        <pc:spChg chg="add mod">
          <ac:chgData name="Nam Nguyen" userId="abb62cfaba38bc39" providerId="LiveId" clId="{15DB74DA-D89B-4908-ADE5-43230AE1520F}" dt="2021-08-19T01:28:18.826" v="72" actId="1076"/>
          <ac:spMkLst>
            <pc:docMk/>
            <pc:sldMk cId="1243869523" sldId="289"/>
            <ac:spMk id="15" creationId="{B235B6B4-05C1-4317-9BED-19A7F34A071A}"/>
          </ac:spMkLst>
        </pc:spChg>
        <pc:spChg chg="add mod">
          <ac:chgData name="Nam Nguyen" userId="abb62cfaba38bc39" providerId="LiveId" clId="{15DB74DA-D89B-4908-ADE5-43230AE1520F}" dt="2021-08-19T01:28:20.411" v="73" actId="1076"/>
          <ac:spMkLst>
            <pc:docMk/>
            <pc:sldMk cId="1243869523" sldId="289"/>
            <ac:spMk id="16" creationId="{49FE7D9B-8FD6-4EF5-AA88-308867DEEDCD}"/>
          </ac:spMkLst>
        </pc:spChg>
        <pc:picChg chg="mod">
          <ac:chgData name="Nam Nguyen" userId="abb62cfaba38bc39" providerId="LiveId" clId="{15DB74DA-D89B-4908-ADE5-43230AE1520F}" dt="2021-08-19T01:26:48.195" v="25" actId="1076"/>
          <ac:picMkLst>
            <pc:docMk/>
            <pc:sldMk cId="1243869523" sldId="289"/>
            <ac:picMk id="6" creationId="{60F23BC6-4A9A-45F3-A63D-6274A6923B9A}"/>
          </ac:picMkLst>
        </pc:picChg>
        <pc:picChg chg="mod">
          <ac:chgData name="Nam Nguyen" userId="abb62cfaba38bc39" providerId="LiveId" clId="{15DB74DA-D89B-4908-ADE5-43230AE1520F}" dt="2021-08-19T01:26:52.042" v="27" actId="14100"/>
          <ac:picMkLst>
            <pc:docMk/>
            <pc:sldMk cId="1243869523" sldId="289"/>
            <ac:picMk id="8" creationId="{55325433-221D-4F2B-9DD7-D3AA26CA203E}"/>
          </ac:picMkLst>
        </pc:picChg>
        <pc:picChg chg="add mod">
          <ac:chgData name="Nam Nguyen" userId="abb62cfaba38bc39" providerId="LiveId" clId="{15DB74DA-D89B-4908-ADE5-43230AE1520F}" dt="2021-08-19T01:26:45.791" v="24"/>
          <ac:picMkLst>
            <pc:docMk/>
            <pc:sldMk cId="1243869523" sldId="289"/>
            <ac:picMk id="9" creationId="{EC64BA74-DDAE-4822-8700-9D97F29282C3}"/>
          </ac:picMkLst>
        </pc:picChg>
        <pc:picChg chg="mod">
          <ac:chgData name="Nam Nguyen" userId="abb62cfaba38bc39" providerId="LiveId" clId="{15DB74DA-D89B-4908-ADE5-43230AE1520F}" dt="2021-08-19T01:26:54.979" v="29" actId="14100"/>
          <ac:picMkLst>
            <pc:docMk/>
            <pc:sldMk cId="1243869523" sldId="289"/>
            <ac:picMk id="10" creationId="{D49E374A-3637-47AE-ADC8-A270F84C4976}"/>
          </ac:picMkLst>
        </pc:picChg>
        <pc:picChg chg="add mod">
          <ac:chgData name="Nam Nguyen" userId="abb62cfaba38bc39" providerId="LiveId" clId="{15DB74DA-D89B-4908-ADE5-43230AE1520F}" dt="2021-08-19T01:26:45.791" v="24"/>
          <ac:picMkLst>
            <pc:docMk/>
            <pc:sldMk cId="1243869523" sldId="289"/>
            <ac:picMk id="11" creationId="{D1513107-390E-4B45-9101-0DC25D571CDD}"/>
          </ac:picMkLst>
        </pc:picChg>
        <pc:picChg chg="add del mod">
          <ac:chgData name="Nam Nguyen" userId="abb62cfaba38bc39" providerId="LiveId" clId="{15DB74DA-D89B-4908-ADE5-43230AE1520F}" dt="2021-08-19T01:27:51.386" v="59"/>
          <ac:picMkLst>
            <pc:docMk/>
            <pc:sldMk cId="1243869523" sldId="289"/>
            <ac:picMk id="13" creationId="{A2766CCC-81DF-4626-82A0-66F6B9AE21A9}"/>
          </ac:picMkLst>
        </pc:picChg>
        <pc:picChg chg="add del mod">
          <ac:chgData name="Nam Nguyen" userId="abb62cfaba38bc39" providerId="LiveId" clId="{15DB74DA-D89B-4908-ADE5-43230AE1520F}" dt="2021-08-19T01:27:51.386" v="59"/>
          <ac:picMkLst>
            <pc:docMk/>
            <pc:sldMk cId="1243869523" sldId="289"/>
            <ac:picMk id="14" creationId="{B617BF29-5CD1-410C-8A2A-1618C766B2A5}"/>
          </ac:picMkLst>
        </pc:picChg>
      </pc:sldChg>
      <pc:sldChg chg="addSp delSp modSp new mod">
        <pc:chgData name="Nam Nguyen" userId="abb62cfaba38bc39" providerId="LiveId" clId="{15DB74DA-D89B-4908-ADE5-43230AE1520F}" dt="2021-09-03T02:53:07.071" v="1256" actId="1076"/>
        <pc:sldMkLst>
          <pc:docMk/>
          <pc:sldMk cId="647718929" sldId="290"/>
        </pc:sldMkLst>
        <pc:spChg chg="del">
          <ac:chgData name="Nam Nguyen" userId="abb62cfaba38bc39" providerId="LiveId" clId="{15DB74DA-D89B-4908-ADE5-43230AE1520F}" dt="2021-08-19T01:28:26.322" v="75" actId="478"/>
          <ac:spMkLst>
            <pc:docMk/>
            <pc:sldMk cId="647718929" sldId="290"/>
            <ac:spMk id="2" creationId="{51649E51-942D-4CB1-B117-7C5BA349826F}"/>
          </ac:spMkLst>
        </pc:spChg>
        <pc:spChg chg="del">
          <ac:chgData name="Nam Nguyen" userId="abb62cfaba38bc39" providerId="LiveId" clId="{15DB74DA-D89B-4908-ADE5-43230AE1520F}" dt="2021-08-19T01:28:28.240" v="76" actId="478"/>
          <ac:spMkLst>
            <pc:docMk/>
            <pc:sldMk cId="647718929" sldId="290"/>
            <ac:spMk id="3" creationId="{42E9F964-C04F-4CF2-A6C0-94D975ACDF88}"/>
          </ac:spMkLst>
        </pc:spChg>
        <pc:spChg chg="add mod">
          <ac:chgData name="Nam Nguyen" userId="abb62cfaba38bc39" providerId="LiveId" clId="{15DB74DA-D89B-4908-ADE5-43230AE1520F}" dt="2021-08-19T01:28:33.088" v="77"/>
          <ac:spMkLst>
            <pc:docMk/>
            <pc:sldMk cId="647718929" sldId="290"/>
            <ac:spMk id="5" creationId="{F7BF599A-A097-4406-BB6E-DA352CB07426}"/>
          </ac:spMkLst>
        </pc:spChg>
        <pc:spChg chg="add mod">
          <ac:chgData name="Nam Nguyen" userId="abb62cfaba38bc39" providerId="LiveId" clId="{15DB74DA-D89B-4908-ADE5-43230AE1520F}" dt="2021-08-19T01:35:36.709" v="236" actId="403"/>
          <ac:spMkLst>
            <pc:docMk/>
            <pc:sldMk cId="647718929" sldId="290"/>
            <ac:spMk id="8" creationId="{5D034049-B751-443C-9B9E-E89A19F3CE32}"/>
          </ac:spMkLst>
        </pc:spChg>
        <pc:spChg chg="add mod">
          <ac:chgData name="Nam Nguyen" userId="abb62cfaba38bc39" providerId="LiveId" clId="{15DB74DA-D89B-4908-ADE5-43230AE1520F}" dt="2021-09-03T02:53:07.071" v="1256" actId="1076"/>
          <ac:spMkLst>
            <pc:docMk/>
            <pc:sldMk cId="647718929" sldId="290"/>
            <ac:spMk id="15" creationId="{D9BA90D4-75B3-45CF-942C-D0A6EBEBF649}"/>
          </ac:spMkLst>
        </pc:spChg>
        <pc:spChg chg="add mod">
          <ac:chgData name="Nam Nguyen" userId="abb62cfaba38bc39" providerId="LiveId" clId="{15DB74DA-D89B-4908-ADE5-43230AE1520F}" dt="2021-09-03T02:53:04.816" v="1255" actId="1076"/>
          <ac:spMkLst>
            <pc:docMk/>
            <pc:sldMk cId="647718929" sldId="290"/>
            <ac:spMk id="16" creationId="{3C8693AA-16B0-4193-AF4B-3B09AB44682C}"/>
          </ac:spMkLst>
        </pc:spChg>
        <pc:spChg chg="add mod">
          <ac:chgData name="Nam Nguyen" userId="abb62cfaba38bc39" providerId="LiveId" clId="{15DB74DA-D89B-4908-ADE5-43230AE1520F}" dt="2021-09-03T02:53:01.807" v="1254" actId="255"/>
          <ac:spMkLst>
            <pc:docMk/>
            <pc:sldMk cId="647718929" sldId="290"/>
            <ac:spMk id="17" creationId="{8BE12A1F-7CF0-40E8-93BE-C0B078236290}"/>
          </ac:spMkLst>
        </pc:spChg>
        <pc:picChg chg="add mod">
          <ac:chgData name="Nam Nguyen" userId="abb62cfaba38bc39" providerId="LiveId" clId="{15DB74DA-D89B-4908-ADE5-43230AE1520F}" dt="2021-08-19T01:28:33.088" v="77"/>
          <ac:picMkLst>
            <pc:docMk/>
            <pc:sldMk cId="647718929" sldId="290"/>
            <ac:picMk id="6" creationId="{139144A5-E527-484B-8E02-2308808C134F}"/>
          </ac:picMkLst>
        </pc:picChg>
        <pc:picChg chg="add mod">
          <ac:chgData name="Nam Nguyen" userId="abb62cfaba38bc39" providerId="LiveId" clId="{15DB74DA-D89B-4908-ADE5-43230AE1520F}" dt="2021-08-19T01:28:33.088" v="77"/>
          <ac:picMkLst>
            <pc:docMk/>
            <pc:sldMk cId="647718929" sldId="290"/>
            <ac:picMk id="7" creationId="{4BD97518-840B-42EB-88A6-4F05626E7C9E}"/>
          </ac:picMkLst>
        </pc:picChg>
        <pc:picChg chg="add mod">
          <ac:chgData name="Nam Nguyen" userId="abb62cfaba38bc39" providerId="LiveId" clId="{15DB74DA-D89B-4908-ADE5-43230AE1520F}" dt="2021-08-19T01:35:05.418" v="221" actId="1076"/>
          <ac:picMkLst>
            <pc:docMk/>
            <pc:sldMk cId="647718929" sldId="290"/>
            <ac:picMk id="10" creationId="{8DBA539E-F785-4282-AB9F-3295E7F9762C}"/>
          </ac:picMkLst>
        </pc:picChg>
        <pc:picChg chg="add mod">
          <ac:chgData name="Nam Nguyen" userId="abb62cfaba38bc39" providerId="LiveId" clId="{15DB74DA-D89B-4908-ADE5-43230AE1520F}" dt="2021-08-19T01:35:17.347" v="227" actId="1076"/>
          <ac:picMkLst>
            <pc:docMk/>
            <pc:sldMk cId="647718929" sldId="290"/>
            <ac:picMk id="12" creationId="{03FF1B64-C6C4-49E4-8EF5-47E5328F372F}"/>
          </ac:picMkLst>
        </pc:picChg>
        <pc:picChg chg="add mod">
          <ac:chgData name="Nam Nguyen" userId="abb62cfaba38bc39" providerId="LiveId" clId="{15DB74DA-D89B-4908-ADE5-43230AE1520F}" dt="2021-08-19T01:35:28.131" v="231" actId="1076"/>
          <ac:picMkLst>
            <pc:docMk/>
            <pc:sldMk cId="647718929" sldId="290"/>
            <ac:picMk id="14" creationId="{AD95AD85-74A3-4245-AC1C-51648D46DA21}"/>
          </ac:picMkLst>
        </pc:picChg>
      </pc:sldChg>
      <pc:sldChg chg="addSp delSp modSp new mod">
        <pc:chgData name="Nam Nguyen" userId="abb62cfaba38bc39" providerId="LiveId" clId="{15DB74DA-D89B-4908-ADE5-43230AE1520F}" dt="2021-08-19T01:51:23.115" v="791" actId="1076"/>
        <pc:sldMkLst>
          <pc:docMk/>
          <pc:sldMk cId="2117676208" sldId="291"/>
        </pc:sldMkLst>
        <pc:spChg chg="del">
          <ac:chgData name="Nam Nguyen" userId="abb62cfaba38bc39" providerId="LiveId" clId="{15DB74DA-D89B-4908-ADE5-43230AE1520F}" dt="2021-08-19T01:43:11.880" v="738" actId="478"/>
          <ac:spMkLst>
            <pc:docMk/>
            <pc:sldMk cId="2117676208" sldId="291"/>
            <ac:spMk id="2" creationId="{66C00DCD-D4D8-458F-8E35-1353912F476C}"/>
          </ac:spMkLst>
        </pc:spChg>
        <pc:spChg chg="add mod">
          <ac:chgData name="Nam Nguyen" userId="abb62cfaba38bc39" providerId="LiveId" clId="{15DB74DA-D89B-4908-ADE5-43230AE1520F}" dt="2021-08-19T01:43:42.869" v="744"/>
          <ac:spMkLst>
            <pc:docMk/>
            <pc:sldMk cId="2117676208" sldId="291"/>
            <ac:spMk id="6" creationId="{7DB24776-200C-4CF4-87CF-7DA4C54132D5}"/>
          </ac:spMkLst>
        </pc:spChg>
        <pc:spChg chg="add mod">
          <ac:chgData name="Nam Nguyen" userId="abb62cfaba38bc39" providerId="LiveId" clId="{15DB74DA-D89B-4908-ADE5-43230AE1520F}" dt="2021-08-19T01:51:23.115" v="791" actId="1076"/>
          <ac:spMkLst>
            <pc:docMk/>
            <pc:sldMk cId="2117676208" sldId="291"/>
            <ac:spMk id="17" creationId="{B3D6F766-CF74-4AAD-AAAC-7B9187AB932E}"/>
          </ac:spMkLst>
        </pc:spChg>
        <pc:picChg chg="add mod">
          <ac:chgData name="Nam Nguyen" userId="abb62cfaba38bc39" providerId="LiveId" clId="{15DB74DA-D89B-4908-ADE5-43230AE1520F}" dt="2021-08-19T01:43:42.869" v="744"/>
          <ac:picMkLst>
            <pc:docMk/>
            <pc:sldMk cId="2117676208" sldId="291"/>
            <ac:picMk id="4" creationId="{ABE9D50E-504B-40F4-B6CC-D9E23F33BD80}"/>
          </ac:picMkLst>
        </pc:picChg>
        <pc:picChg chg="add mod">
          <ac:chgData name="Nam Nguyen" userId="abb62cfaba38bc39" providerId="LiveId" clId="{15DB74DA-D89B-4908-ADE5-43230AE1520F}" dt="2021-08-19T01:43:42.869" v="744"/>
          <ac:picMkLst>
            <pc:docMk/>
            <pc:sldMk cId="2117676208" sldId="291"/>
            <ac:picMk id="5" creationId="{9B5F2BBE-5379-4F32-B481-96EBEA002E90}"/>
          </ac:picMkLst>
        </pc:picChg>
        <pc:picChg chg="add mod">
          <ac:chgData name="Nam Nguyen" userId="abb62cfaba38bc39" providerId="LiveId" clId="{15DB74DA-D89B-4908-ADE5-43230AE1520F}" dt="2021-08-19T01:48:38.779" v="780" actId="1076"/>
          <ac:picMkLst>
            <pc:docMk/>
            <pc:sldMk cId="2117676208" sldId="291"/>
            <ac:picMk id="8" creationId="{FC84DC58-E85E-4025-B336-B5FD9DB21A27}"/>
          </ac:picMkLst>
        </pc:picChg>
        <pc:picChg chg="add mod">
          <ac:chgData name="Nam Nguyen" userId="abb62cfaba38bc39" providerId="LiveId" clId="{15DB74DA-D89B-4908-ADE5-43230AE1520F}" dt="2021-08-19T01:48:30.507" v="778" actId="1076"/>
          <ac:picMkLst>
            <pc:docMk/>
            <pc:sldMk cId="2117676208" sldId="291"/>
            <ac:picMk id="10" creationId="{A91AF86E-A925-43BD-9F63-1F3F7FCE93DF}"/>
          </ac:picMkLst>
        </pc:picChg>
        <pc:picChg chg="add mod modCrop">
          <ac:chgData name="Nam Nguyen" userId="abb62cfaba38bc39" providerId="LiveId" clId="{15DB74DA-D89B-4908-ADE5-43230AE1520F}" dt="2021-08-19T01:48:28.083" v="777" actId="1076"/>
          <ac:picMkLst>
            <pc:docMk/>
            <pc:sldMk cId="2117676208" sldId="291"/>
            <ac:picMk id="12" creationId="{DA11BF7F-CA6E-4C20-BB5C-C6EC7CB89987}"/>
          </ac:picMkLst>
        </pc:picChg>
        <pc:picChg chg="add mod">
          <ac:chgData name="Nam Nguyen" userId="abb62cfaba38bc39" providerId="LiveId" clId="{15DB74DA-D89B-4908-ADE5-43230AE1520F}" dt="2021-08-19T01:48:19.891" v="775" actId="1076"/>
          <ac:picMkLst>
            <pc:docMk/>
            <pc:sldMk cId="2117676208" sldId="291"/>
            <ac:picMk id="14" creationId="{B3EBE5DE-90BE-426B-A1BB-F82A3F2659B4}"/>
          </ac:picMkLst>
        </pc:picChg>
        <pc:picChg chg="add mod">
          <ac:chgData name="Nam Nguyen" userId="abb62cfaba38bc39" providerId="LiveId" clId="{15DB74DA-D89B-4908-ADE5-43230AE1520F}" dt="2021-08-19T01:48:23.979" v="776" actId="1076"/>
          <ac:picMkLst>
            <pc:docMk/>
            <pc:sldMk cId="2117676208" sldId="291"/>
            <ac:picMk id="16" creationId="{1C95AB8E-292B-4A2D-B2B3-87AABFC28151}"/>
          </ac:picMkLst>
        </pc:picChg>
      </pc:sldChg>
      <pc:sldChg chg="addSp delSp modSp new mod">
        <pc:chgData name="Nam Nguyen" userId="abb62cfaba38bc39" providerId="LiveId" clId="{15DB74DA-D89B-4908-ADE5-43230AE1520F}" dt="2021-09-03T02:51:08.672" v="1232" actId="1076"/>
        <pc:sldMkLst>
          <pc:docMk/>
          <pc:sldMk cId="3917346587" sldId="292"/>
        </pc:sldMkLst>
        <pc:spChg chg="del">
          <ac:chgData name="Nam Nguyen" userId="abb62cfaba38bc39" providerId="LiveId" clId="{15DB74DA-D89B-4908-ADE5-43230AE1520F}" dt="2021-08-19T01:52:44.106" v="793" actId="478"/>
          <ac:spMkLst>
            <pc:docMk/>
            <pc:sldMk cId="3917346587" sldId="292"/>
            <ac:spMk id="2" creationId="{1C8E049C-C581-4588-A65E-A0801B7F7B41}"/>
          </ac:spMkLst>
        </pc:spChg>
        <pc:spChg chg="add mod">
          <ac:chgData name="Nam Nguyen" userId="abb62cfaba38bc39" providerId="LiveId" clId="{15DB74DA-D89B-4908-ADE5-43230AE1520F}" dt="2021-08-19T01:53:06.684" v="800"/>
          <ac:spMkLst>
            <pc:docMk/>
            <pc:sldMk cId="3917346587" sldId="292"/>
            <ac:spMk id="8" creationId="{AF0D63AE-D1AC-42DE-B9C3-CBA44F60F278}"/>
          </ac:spMkLst>
        </pc:spChg>
        <pc:spChg chg="add del mod">
          <ac:chgData name="Nam Nguyen" userId="abb62cfaba38bc39" providerId="LiveId" clId="{15DB74DA-D89B-4908-ADE5-43230AE1520F}" dt="2021-09-03T02:51:01.027" v="1227" actId="478"/>
          <ac:spMkLst>
            <pc:docMk/>
            <pc:sldMk cId="3917346587" sldId="292"/>
            <ac:spMk id="9" creationId="{D9277854-6229-4950-8547-138FF4E9D651}"/>
          </ac:spMkLst>
        </pc:spChg>
        <pc:picChg chg="add mod">
          <ac:chgData name="Nam Nguyen" userId="abb62cfaba38bc39" providerId="LiveId" clId="{15DB74DA-D89B-4908-ADE5-43230AE1520F}" dt="2021-09-03T02:51:08.672" v="1232" actId="1076"/>
          <ac:picMkLst>
            <pc:docMk/>
            <pc:sldMk cId="3917346587" sldId="292"/>
            <ac:picMk id="4" creationId="{BC9F758C-E6A7-44B1-A824-053168CD80F4}"/>
          </ac:picMkLst>
        </pc:picChg>
        <pc:picChg chg="add del mod">
          <ac:chgData name="Nam Nguyen" userId="abb62cfaba38bc39" providerId="LiveId" clId="{15DB74DA-D89B-4908-ADE5-43230AE1520F}" dt="2021-09-03T02:50:55.250" v="1226" actId="478"/>
          <ac:picMkLst>
            <pc:docMk/>
            <pc:sldMk cId="3917346587" sldId="292"/>
            <ac:picMk id="5" creationId="{62BBD822-1230-41DE-9984-DAAEC55C5BED}"/>
          </ac:picMkLst>
        </pc:picChg>
        <pc:picChg chg="add mod">
          <ac:chgData name="Nam Nguyen" userId="abb62cfaba38bc39" providerId="LiveId" clId="{15DB74DA-D89B-4908-ADE5-43230AE1520F}" dt="2021-08-19T01:53:06.684" v="800"/>
          <ac:picMkLst>
            <pc:docMk/>
            <pc:sldMk cId="3917346587" sldId="292"/>
            <ac:picMk id="6" creationId="{736B2EF3-E1AC-4956-90FA-3FACB0A46A2C}"/>
          </ac:picMkLst>
        </pc:picChg>
        <pc:picChg chg="add mod">
          <ac:chgData name="Nam Nguyen" userId="abb62cfaba38bc39" providerId="LiveId" clId="{15DB74DA-D89B-4908-ADE5-43230AE1520F}" dt="2021-08-19T01:53:06.684" v="800"/>
          <ac:picMkLst>
            <pc:docMk/>
            <pc:sldMk cId="3917346587" sldId="292"/>
            <ac:picMk id="7" creationId="{13049383-ADA3-4F36-9FEE-A5F423AB2AF5}"/>
          </ac:picMkLst>
        </pc:picChg>
      </pc:sldChg>
      <pc:sldChg chg="addSp delSp modSp new mod">
        <pc:chgData name="Nam Nguyen" userId="abb62cfaba38bc39" providerId="LiveId" clId="{15DB74DA-D89B-4908-ADE5-43230AE1520F}" dt="2021-09-03T02:53:57.866" v="1268" actId="115"/>
        <pc:sldMkLst>
          <pc:docMk/>
          <pc:sldMk cId="2531297951" sldId="293"/>
        </pc:sldMkLst>
        <pc:spChg chg="del">
          <ac:chgData name="Nam Nguyen" userId="abb62cfaba38bc39" providerId="LiveId" clId="{15DB74DA-D89B-4908-ADE5-43230AE1520F}" dt="2021-08-19T01:56:06.159" v="811" actId="478"/>
          <ac:spMkLst>
            <pc:docMk/>
            <pc:sldMk cId="2531297951" sldId="293"/>
            <ac:spMk id="2" creationId="{7B127284-00C6-41C6-B8C7-C88F06FB0EBA}"/>
          </ac:spMkLst>
        </pc:spChg>
        <pc:spChg chg="add mod">
          <ac:chgData name="Nam Nguyen" userId="abb62cfaba38bc39" providerId="LiveId" clId="{15DB74DA-D89B-4908-ADE5-43230AE1520F}" dt="2021-08-19T01:56:16.866" v="812"/>
          <ac:spMkLst>
            <pc:docMk/>
            <pc:sldMk cId="2531297951" sldId="293"/>
            <ac:spMk id="6" creationId="{865DECA9-7FD3-4852-BEA7-F80CC11EA0EA}"/>
          </ac:spMkLst>
        </pc:spChg>
        <pc:spChg chg="add mod">
          <ac:chgData name="Nam Nguyen" userId="abb62cfaba38bc39" providerId="LiveId" clId="{15DB74DA-D89B-4908-ADE5-43230AE1520F}" dt="2021-09-03T02:53:57.866" v="1268" actId="115"/>
          <ac:spMkLst>
            <pc:docMk/>
            <pc:sldMk cId="2531297951" sldId="293"/>
            <ac:spMk id="7" creationId="{F89A40AB-085D-456D-B3CE-7C4D656F8F3B}"/>
          </ac:spMkLst>
        </pc:spChg>
        <pc:spChg chg="add del mod">
          <ac:chgData name="Nam Nguyen" userId="abb62cfaba38bc39" providerId="LiveId" clId="{15DB74DA-D89B-4908-ADE5-43230AE1520F}" dt="2021-08-19T01:58:50.208" v="1009" actId="478"/>
          <ac:spMkLst>
            <pc:docMk/>
            <pc:sldMk cId="2531297951" sldId="293"/>
            <ac:spMk id="8" creationId="{6E838C6C-7FCF-4F40-AEF4-E19AB5C97A6F}"/>
          </ac:spMkLst>
        </pc:spChg>
        <pc:spChg chg="add mod">
          <ac:chgData name="Nam Nguyen" userId="abb62cfaba38bc39" providerId="LiveId" clId="{15DB74DA-D89B-4908-ADE5-43230AE1520F}" dt="2021-09-03T02:53:44.989" v="1263" actId="113"/>
          <ac:spMkLst>
            <pc:docMk/>
            <pc:sldMk cId="2531297951" sldId="293"/>
            <ac:spMk id="9" creationId="{0AF49A50-69C1-49AC-B7FD-F737D27D9745}"/>
          </ac:spMkLst>
        </pc:spChg>
        <pc:spChg chg="add mod">
          <ac:chgData name="Nam Nguyen" userId="abb62cfaba38bc39" providerId="LiveId" clId="{15DB74DA-D89B-4908-ADE5-43230AE1520F}" dt="2021-09-03T02:53:49.021" v="1264" actId="113"/>
          <ac:spMkLst>
            <pc:docMk/>
            <pc:sldMk cId="2531297951" sldId="293"/>
            <ac:spMk id="10" creationId="{2704E6FA-BA82-42D8-A12B-FDA2F1C6D1B5}"/>
          </ac:spMkLst>
        </pc:spChg>
        <pc:picChg chg="add mod">
          <ac:chgData name="Nam Nguyen" userId="abb62cfaba38bc39" providerId="LiveId" clId="{15DB74DA-D89B-4908-ADE5-43230AE1520F}" dt="2021-08-19T01:56:16.866" v="812"/>
          <ac:picMkLst>
            <pc:docMk/>
            <pc:sldMk cId="2531297951" sldId="293"/>
            <ac:picMk id="4" creationId="{8033FB89-1BC7-406E-871C-BE378F61C717}"/>
          </ac:picMkLst>
        </pc:picChg>
        <pc:picChg chg="add mod">
          <ac:chgData name="Nam Nguyen" userId="abb62cfaba38bc39" providerId="LiveId" clId="{15DB74DA-D89B-4908-ADE5-43230AE1520F}" dt="2021-08-19T01:56:16.866" v="812"/>
          <ac:picMkLst>
            <pc:docMk/>
            <pc:sldMk cId="2531297951" sldId="293"/>
            <ac:picMk id="5" creationId="{94C6F037-2BDA-49F5-BD5F-5A4749123FD1}"/>
          </ac:picMkLst>
        </pc:picChg>
        <pc:picChg chg="add mod">
          <ac:chgData name="Nam Nguyen" userId="abb62cfaba38bc39" providerId="LiveId" clId="{15DB74DA-D89B-4908-ADE5-43230AE1520F}" dt="2021-09-03T02:51:17.256" v="1233" actId="14100"/>
          <ac:picMkLst>
            <pc:docMk/>
            <pc:sldMk cId="2531297951" sldId="293"/>
            <ac:picMk id="12" creationId="{E91C3C45-77C7-4532-BA4E-B7EB8A96E7CA}"/>
          </ac:picMkLst>
        </pc:picChg>
        <pc:picChg chg="add mod">
          <ac:chgData name="Nam Nguyen" userId="abb62cfaba38bc39" providerId="LiveId" clId="{15DB74DA-D89B-4908-ADE5-43230AE1520F}" dt="2021-09-03T02:51:20.704" v="1235" actId="14100"/>
          <ac:picMkLst>
            <pc:docMk/>
            <pc:sldMk cId="2531297951" sldId="293"/>
            <ac:picMk id="14" creationId="{5F66F6A0-4AC5-4B01-824F-C6A3682092AC}"/>
          </ac:picMkLst>
        </pc:picChg>
      </pc:sldChg>
      <pc:sldChg chg="addSp delSp modSp new mod">
        <pc:chgData name="Nam Nguyen" userId="abb62cfaba38bc39" providerId="LiveId" clId="{15DB74DA-D89B-4908-ADE5-43230AE1520F}" dt="2021-09-03T02:54:52.327" v="1289" actId="1076"/>
        <pc:sldMkLst>
          <pc:docMk/>
          <pc:sldMk cId="593554164" sldId="294"/>
        </pc:sldMkLst>
        <pc:spChg chg="del">
          <ac:chgData name="Nam Nguyen" userId="abb62cfaba38bc39" providerId="LiveId" clId="{15DB74DA-D89B-4908-ADE5-43230AE1520F}" dt="2021-08-19T02:00:34.238" v="1032" actId="478"/>
          <ac:spMkLst>
            <pc:docMk/>
            <pc:sldMk cId="593554164" sldId="294"/>
            <ac:spMk id="2" creationId="{D55038DD-E379-4B6F-B228-B87D3EEB6ADA}"/>
          </ac:spMkLst>
        </pc:spChg>
        <pc:spChg chg="add mod">
          <ac:chgData name="Nam Nguyen" userId="abb62cfaba38bc39" providerId="LiveId" clId="{15DB74DA-D89B-4908-ADE5-43230AE1520F}" dt="2021-08-19T02:08:27.603" v="1070" actId="14100"/>
          <ac:spMkLst>
            <pc:docMk/>
            <pc:sldMk cId="593554164" sldId="294"/>
            <ac:spMk id="6" creationId="{0D07A5E6-3614-4897-B7D2-EC1775AC1017}"/>
          </ac:spMkLst>
        </pc:spChg>
        <pc:spChg chg="add mod">
          <ac:chgData name="Nam Nguyen" userId="abb62cfaba38bc39" providerId="LiveId" clId="{15DB74DA-D89B-4908-ADE5-43230AE1520F}" dt="2021-09-03T02:54:52.327" v="1289" actId="1076"/>
          <ac:spMkLst>
            <pc:docMk/>
            <pc:sldMk cId="593554164" sldId="294"/>
            <ac:spMk id="7" creationId="{0C4BB2E3-6889-4D81-826E-5D05F6E51786}"/>
          </ac:spMkLst>
        </pc:spChg>
        <pc:spChg chg="add mod">
          <ac:chgData name="Nam Nguyen" userId="abb62cfaba38bc39" providerId="LiveId" clId="{15DB74DA-D89B-4908-ADE5-43230AE1520F}" dt="2021-09-03T02:54:50.664" v="1288" actId="1076"/>
          <ac:spMkLst>
            <pc:docMk/>
            <pc:sldMk cId="593554164" sldId="294"/>
            <ac:spMk id="8" creationId="{662AF5D4-C448-43FB-9CAA-390C04C28102}"/>
          </ac:spMkLst>
        </pc:spChg>
        <pc:picChg chg="add mod">
          <ac:chgData name="Nam Nguyen" userId="abb62cfaba38bc39" providerId="LiveId" clId="{15DB74DA-D89B-4908-ADE5-43230AE1520F}" dt="2021-08-19T02:08:09.956" v="1033"/>
          <ac:picMkLst>
            <pc:docMk/>
            <pc:sldMk cId="593554164" sldId="294"/>
            <ac:picMk id="4" creationId="{03AA7EA2-0C3A-4933-823C-BD73DDB07389}"/>
          </ac:picMkLst>
        </pc:picChg>
        <pc:picChg chg="add mod">
          <ac:chgData name="Nam Nguyen" userId="abb62cfaba38bc39" providerId="LiveId" clId="{15DB74DA-D89B-4908-ADE5-43230AE1520F}" dt="2021-08-19T02:08:09.956" v="1033"/>
          <ac:picMkLst>
            <pc:docMk/>
            <pc:sldMk cId="593554164" sldId="294"/>
            <ac:picMk id="5" creationId="{B5C73128-B984-4020-A4C9-829EB2283288}"/>
          </ac:picMkLst>
        </pc:picChg>
      </pc:sldChg>
      <pc:sldChg chg="addSp delSp modSp new mod">
        <pc:chgData name="Nam Nguyen" userId="abb62cfaba38bc39" providerId="LiveId" clId="{15DB74DA-D89B-4908-ADE5-43230AE1520F}" dt="2021-09-03T02:54:16.155" v="1275" actId="115"/>
        <pc:sldMkLst>
          <pc:docMk/>
          <pc:sldMk cId="2773150794" sldId="295"/>
        </pc:sldMkLst>
        <pc:spChg chg="del">
          <ac:chgData name="Nam Nguyen" userId="abb62cfaba38bc39" providerId="LiveId" clId="{15DB74DA-D89B-4908-ADE5-43230AE1520F}" dt="2021-08-19T02:15:31.597" v="1089" actId="478"/>
          <ac:spMkLst>
            <pc:docMk/>
            <pc:sldMk cId="2773150794" sldId="295"/>
            <ac:spMk id="2" creationId="{702A8877-5ED9-48B4-B6D3-E7927B189549}"/>
          </ac:spMkLst>
        </pc:spChg>
        <pc:spChg chg="add mod">
          <ac:chgData name="Nam Nguyen" userId="abb62cfaba38bc39" providerId="LiveId" clId="{15DB74DA-D89B-4908-ADE5-43230AE1520F}" dt="2021-08-19T02:15:48.362" v="1097"/>
          <ac:spMkLst>
            <pc:docMk/>
            <pc:sldMk cId="2773150794" sldId="295"/>
            <ac:spMk id="10" creationId="{AD48154C-258C-49BF-96B1-BF9A36CDD24A}"/>
          </ac:spMkLst>
        </pc:spChg>
        <pc:spChg chg="add mod">
          <ac:chgData name="Nam Nguyen" userId="abb62cfaba38bc39" providerId="LiveId" clId="{15DB74DA-D89B-4908-ADE5-43230AE1520F}" dt="2021-09-03T02:54:16.155" v="1275" actId="115"/>
          <ac:spMkLst>
            <pc:docMk/>
            <pc:sldMk cId="2773150794" sldId="295"/>
            <ac:spMk id="11" creationId="{81CDF51E-2532-4A84-B01B-014033F13FEA}"/>
          </ac:spMkLst>
        </pc:spChg>
        <pc:spChg chg="add mod">
          <ac:chgData name="Nam Nguyen" userId="abb62cfaba38bc39" providerId="LiveId" clId="{15DB74DA-D89B-4908-ADE5-43230AE1520F}" dt="2021-09-03T02:54:10.503" v="1271" actId="1076"/>
          <ac:spMkLst>
            <pc:docMk/>
            <pc:sldMk cId="2773150794" sldId="295"/>
            <ac:spMk id="14" creationId="{7AC254DB-9F6E-464D-A27D-DA91DB7AEA56}"/>
          </ac:spMkLst>
        </pc:spChg>
        <pc:picChg chg="add mod modCrop">
          <ac:chgData name="Nam Nguyen" userId="abb62cfaba38bc39" providerId="LiveId" clId="{15DB74DA-D89B-4908-ADE5-43230AE1520F}" dt="2021-08-19T02:19:23.131" v="1156" actId="1076"/>
          <ac:picMkLst>
            <pc:docMk/>
            <pc:sldMk cId="2773150794" sldId="295"/>
            <ac:picMk id="5" creationId="{D8C51324-BC18-4B57-B3CF-7039BCC77E1D}"/>
          </ac:picMkLst>
        </pc:picChg>
        <pc:picChg chg="add del mod">
          <ac:chgData name="Nam Nguyen" userId="abb62cfaba38bc39" providerId="LiveId" clId="{15DB74DA-D89B-4908-ADE5-43230AE1520F}" dt="2021-08-19T02:15:43.170" v="1096" actId="478"/>
          <ac:picMkLst>
            <pc:docMk/>
            <pc:sldMk cId="2773150794" sldId="295"/>
            <ac:picMk id="7" creationId="{51E09058-822A-4F6A-8587-ED12FBEDB46B}"/>
          </ac:picMkLst>
        </pc:picChg>
        <pc:picChg chg="add mod">
          <ac:chgData name="Nam Nguyen" userId="abb62cfaba38bc39" providerId="LiveId" clId="{15DB74DA-D89B-4908-ADE5-43230AE1520F}" dt="2021-08-19T02:15:48.362" v="1097"/>
          <ac:picMkLst>
            <pc:docMk/>
            <pc:sldMk cId="2773150794" sldId="295"/>
            <ac:picMk id="8" creationId="{1BA6CCC3-3062-4EC0-9773-EDE598623F8C}"/>
          </ac:picMkLst>
        </pc:picChg>
        <pc:picChg chg="add mod">
          <ac:chgData name="Nam Nguyen" userId="abb62cfaba38bc39" providerId="LiveId" clId="{15DB74DA-D89B-4908-ADE5-43230AE1520F}" dt="2021-08-19T02:15:48.362" v="1097"/>
          <ac:picMkLst>
            <pc:docMk/>
            <pc:sldMk cId="2773150794" sldId="295"/>
            <ac:picMk id="9" creationId="{156CD4EF-74A1-42E6-8212-DDD2B9AADA46}"/>
          </ac:picMkLst>
        </pc:picChg>
        <pc:picChg chg="add mod modCrop">
          <ac:chgData name="Nam Nguyen" userId="abb62cfaba38bc39" providerId="LiveId" clId="{15DB74DA-D89B-4908-ADE5-43230AE1520F}" dt="2021-08-19T02:19:23.131" v="1156" actId="1076"/>
          <ac:picMkLst>
            <pc:docMk/>
            <pc:sldMk cId="2773150794" sldId="295"/>
            <ac:picMk id="12" creationId="{EFCFA5B8-1E65-41E4-B877-98E9F2A35141}"/>
          </ac:picMkLst>
        </pc:picChg>
        <pc:picChg chg="add mod modCrop">
          <ac:chgData name="Nam Nguyen" userId="abb62cfaba38bc39" providerId="LiveId" clId="{15DB74DA-D89B-4908-ADE5-43230AE1520F}" dt="2021-08-19T02:19:23.131" v="1156" actId="1076"/>
          <ac:picMkLst>
            <pc:docMk/>
            <pc:sldMk cId="2773150794" sldId="295"/>
            <ac:picMk id="13" creationId="{84762820-C6AF-41CD-9B0B-C3EED82F5133}"/>
          </ac:picMkLst>
        </pc:picChg>
      </pc:sldChg>
      <pc:sldChg chg="addSp delSp modSp new mod">
        <pc:chgData name="Nam Nguyen" userId="abb62cfaba38bc39" providerId="LiveId" clId="{15DB74DA-D89B-4908-ADE5-43230AE1520F}" dt="2021-09-03T02:55:04.320" v="1296" actId="403"/>
        <pc:sldMkLst>
          <pc:docMk/>
          <pc:sldMk cId="176709787" sldId="296"/>
        </pc:sldMkLst>
        <pc:spChg chg="del">
          <ac:chgData name="Nam Nguyen" userId="abb62cfaba38bc39" providerId="LiveId" clId="{15DB74DA-D89B-4908-ADE5-43230AE1520F}" dt="2021-08-19T02:19:51.247" v="1159" actId="478"/>
          <ac:spMkLst>
            <pc:docMk/>
            <pc:sldMk cId="176709787" sldId="296"/>
            <ac:spMk id="2" creationId="{CA59170E-8749-48F7-99F7-6648B5A8A64D}"/>
          </ac:spMkLst>
        </pc:spChg>
        <pc:spChg chg="add mod">
          <ac:chgData name="Nam Nguyen" userId="abb62cfaba38bc39" providerId="LiveId" clId="{15DB74DA-D89B-4908-ADE5-43230AE1520F}" dt="2021-08-19T02:20:10.416" v="1184" actId="20577"/>
          <ac:spMkLst>
            <pc:docMk/>
            <pc:sldMk cId="176709787" sldId="296"/>
            <ac:spMk id="6" creationId="{7CD5B70B-4554-4C2D-BDF4-B8259FD8BE5D}"/>
          </ac:spMkLst>
        </pc:spChg>
        <pc:spChg chg="add mod">
          <ac:chgData name="Nam Nguyen" userId="abb62cfaba38bc39" providerId="LiveId" clId="{15DB74DA-D89B-4908-ADE5-43230AE1520F}" dt="2021-09-03T02:55:04.320" v="1296" actId="403"/>
          <ac:spMkLst>
            <pc:docMk/>
            <pc:sldMk cId="176709787" sldId="296"/>
            <ac:spMk id="7" creationId="{34E59FC3-09C4-44C3-B5C4-F5E1955FFAF6}"/>
          </ac:spMkLst>
        </pc:spChg>
        <pc:picChg chg="add mod">
          <ac:chgData name="Nam Nguyen" userId="abb62cfaba38bc39" providerId="LiveId" clId="{15DB74DA-D89B-4908-ADE5-43230AE1520F}" dt="2021-08-19T02:19:58.409" v="1160"/>
          <ac:picMkLst>
            <pc:docMk/>
            <pc:sldMk cId="176709787" sldId="296"/>
            <ac:picMk id="4" creationId="{1CA21C14-E6F2-4BAD-83D1-7D63FA8F1B24}"/>
          </ac:picMkLst>
        </pc:picChg>
        <pc:picChg chg="add mod">
          <ac:chgData name="Nam Nguyen" userId="abb62cfaba38bc39" providerId="LiveId" clId="{15DB74DA-D89B-4908-ADE5-43230AE1520F}" dt="2021-08-19T02:19:58.409" v="1160"/>
          <ac:picMkLst>
            <pc:docMk/>
            <pc:sldMk cId="176709787" sldId="296"/>
            <ac:picMk id="5" creationId="{54125B78-9E32-4654-9710-63149094DEBF}"/>
          </ac:picMkLst>
        </pc:picChg>
        <pc:picChg chg="add mod">
          <ac:chgData name="Nam Nguyen" userId="abb62cfaba38bc39" providerId="LiveId" clId="{15DB74DA-D89B-4908-ADE5-43230AE1520F}" dt="2021-09-03T02:51:44.392" v="1242" actId="1076"/>
          <ac:picMkLst>
            <pc:docMk/>
            <pc:sldMk cId="176709787" sldId="296"/>
            <ac:picMk id="9" creationId="{B6B5C2FF-26A9-4E65-8532-531E4308D9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2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64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E78C0"/>
                </a:solidFill>
                <a:latin typeface="Exo 2" pitchFamily="2" charset="0"/>
              </a:rPr>
              <a:t>K-Nearest Neighbors</a:t>
            </a:r>
            <a:endParaRPr sz="4800" dirty="0">
              <a:solidFill>
                <a:srgbClr val="0E78C0"/>
              </a:solidFill>
              <a:latin typeface="Exo 2" pitchFamily="2" charset="0"/>
            </a:endParaRP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DB818-0275-4118-9E38-BB79A2790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BE9D50E-504B-40F4-B6CC-D9E23F33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B5F2BBE-5379-4F32-B481-96EBEA00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7DB24776-200C-4CF4-87CF-7DA4C54132D5}"/>
              </a:ext>
            </a:extLst>
          </p:cNvPr>
          <p:cNvSpPr txBox="1">
            <a:spLocks/>
          </p:cNvSpPr>
          <p:nvPr/>
        </p:nvSpPr>
        <p:spPr>
          <a:xfrm>
            <a:off x="2758497" y="44052"/>
            <a:ext cx="3493448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KNN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4DC58-E85E-4025-B336-B5FD9DB2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0" y="1720196"/>
            <a:ext cx="50768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AF86E-A925-43BD-9F63-1F3F7FCE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3" y="2330229"/>
            <a:ext cx="762952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1BF7F-CA6E-4C20-BB5C-C6EC7CB89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7"/>
          <a:stretch/>
        </p:blipFill>
        <p:spPr>
          <a:xfrm>
            <a:off x="395730" y="3324950"/>
            <a:ext cx="8382000" cy="40005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3EBE5DE-90BE-426B-A1BB-F82A3F265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30" y="3830282"/>
            <a:ext cx="5553075" cy="638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95AB8E-292B-4A2D-B2B3-87AABFC281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53" y="4411949"/>
            <a:ext cx="1609725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D6F766-CF74-4AAD-AAAC-7B9187AB932E}"/>
              </a:ext>
            </a:extLst>
          </p:cNvPr>
          <p:cNvSpPr txBox="1"/>
          <p:nvPr/>
        </p:nvSpPr>
        <p:spPr>
          <a:xfrm>
            <a:off x="298109" y="881072"/>
            <a:ext cx="56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Arial" panose="020B0604020202020204" pitchFamily="34" charset="0"/>
              </a:rPr>
              <a:t>Let k be the number of nearest neighbors and D be the set of training examples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767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E6F54-7F2B-4269-AC07-8BBF572DE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6B2EF3-E1AC-4956-90FA-3FACB0A4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049383-ADA3-4F36-9FEE-A5F423AB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F0D63AE-D1AC-42DE-B9C3-CBA44F60F278}"/>
              </a:ext>
            </a:extLst>
          </p:cNvPr>
          <p:cNvSpPr txBox="1">
            <a:spLocks/>
          </p:cNvSpPr>
          <p:nvPr/>
        </p:nvSpPr>
        <p:spPr>
          <a:xfrm>
            <a:off x="2758497" y="44052"/>
            <a:ext cx="3493448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KNN algorithm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BC9F758C-E6A7-44B1-A824-053168CD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788" y="1046116"/>
            <a:ext cx="4892423" cy="39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CB08B-FC40-4103-9186-7D0123C299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033FB89-1BC7-406E-871C-BE378F61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4C6F037-2BDA-49F5-BD5F-5A474912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865DECA9-7FD3-4852-BEA7-F80CC11EA0EA}"/>
              </a:ext>
            </a:extLst>
          </p:cNvPr>
          <p:cNvSpPr txBox="1">
            <a:spLocks/>
          </p:cNvSpPr>
          <p:nvPr/>
        </p:nvSpPr>
        <p:spPr>
          <a:xfrm>
            <a:off x="2758497" y="44052"/>
            <a:ext cx="3493448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KNN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A40AB-085D-456D-B3CE-7C4D656F8F3B}"/>
              </a:ext>
            </a:extLst>
          </p:cNvPr>
          <p:cNvSpPr txBox="1"/>
          <p:nvPr/>
        </p:nvSpPr>
        <p:spPr>
          <a:xfrm>
            <a:off x="372141" y="92251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Choosing value of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9A50-69C1-49AC-B7FD-F737D27D9745}"/>
              </a:ext>
            </a:extLst>
          </p:cNvPr>
          <p:cNvSpPr txBox="1"/>
          <p:nvPr/>
        </p:nvSpPr>
        <p:spPr>
          <a:xfrm>
            <a:off x="2605151" y="1507697"/>
            <a:ext cx="3132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 is too small: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Sesnitive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noise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4E6FA-BA82-42D8-A12B-FDA2F1C6D1B5}"/>
              </a:ext>
            </a:extLst>
          </p:cNvPr>
          <p:cNvSpPr txBox="1"/>
          <p:nvPr/>
        </p:nvSpPr>
        <p:spPr>
          <a:xfrm>
            <a:off x="3596745" y="3571589"/>
            <a:ext cx="5556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 is too large: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neightborhood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may include points from other classes</a:t>
            </a:r>
          </a:p>
        </p:txBody>
      </p:sp>
      <p:pic>
        <p:nvPicPr>
          <p:cNvPr id="12" name="Picture 11" descr="A picture containing circle&#10;&#10;Description automatically generated">
            <a:extLst>
              <a:ext uri="{FF2B5EF4-FFF2-40B4-BE49-F238E27FC236}">
                <a16:creationId xmlns:a16="http://schemas.microsoft.com/office/drawing/2014/main" id="{E91C3C45-77C7-4532-BA4E-B7EB8A96E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1" y="2383816"/>
            <a:ext cx="3232296" cy="257175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66F6A0-4AC5-4B01-824F-C6A36820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740" y="811328"/>
            <a:ext cx="257313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99109-579D-4759-87B5-430B6245B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C51324-BC18-4B57-B3CF-7039BCC77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19" t="-798" r="2662" b="11633"/>
          <a:stretch/>
        </p:blipFill>
        <p:spPr>
          <a:xfrm>
            <a:off x="3404788" y="2565569"/>
            <a:ext cx="1890257" cy="253387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A6CCC3-3062-4EC0-9773-EDE59862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6CD4EF-74A1-42E6-8212-DDD2B9AAD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AD48154C-258C-49BF-96B1-BF9A36CDD24A}"/>
              </a:ext>
            </a:extLst>
          </p:cNvPr>
          <p:cNvSpPr txBox="1">
            <a:spLocks/>
          </p:cNvSpPr>
          <p:nvPr/>
        </p:nvSpPr>
        <p:spPr>
          <a:xfrm>
            <a:off x="2758497" y="44052"/>
            <a:ext cx="3493448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KNN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DF51E-2532-4A84-B01B-014033F13FEA}"/>
              </a:ext>
            </a:extLst>
          </p:cNvPr>
          <p:cNvSpPr txBox="1"/>
          <p:nvPr/>
        </p:nvSpPr>
        <p:spPr>
          <a:xfrm>
            <a:off x="424176" y="753035"/>
            <a:ext cx="4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How to Find the Ideal K?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FCFA5B8-1E65-41E4-B877-98E9F2A3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5" t="-798" r="35014" b="11633"/>
          <a:stretch/>
        </p:blipFill>
        <p:spPr>
          <a:xfrm>
            <a:off x="690874" y="2527747"/>
            <a:ext cx="2060154" cy="253387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4762820-C6AF-41CD-9B0B-C3EED82F5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98" r="68820" b="11633"/>
          <a:stretch/>
        </p:blipFill>
        <p:spPr>
          <a:xfrm>
            <a:off x="6148783" y="2518530"/>
            <a:ext cx="1989898" cy="2533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C254DB-9F6E-464D-A27D-DA91DB7AEA56}"/>
              </a:ext>
            </a:extLst>
          </p:cNvPr>
          <p:cNvSpPr txBox="1"/>
          <p:nvPr/>
        </p:nvSpPr>
        <p:spPr>
          <a:xfrm>
            <a:off x="424176" y="1330780"/>
            <a:ext cx="6883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odd numbers, fit a KNN classifier for each number.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 predictions.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evaluate the performance using the predictions produced in step 2.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Compare results across each model and decide on the one with the least error</a:t>
            </a:r>
          </a:p>
        </p:txBody>
      </p:sp>
    </p:spTree>
    <p:extLst>
      <p:ext uri="{BB962C8B-B14F-4D97-AF65-F5344CB8AC3E}">
        <p14:creationId xmlns:p14="http://schemas.microsoft.com/office/powerpoint/2010/main" val="277315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1B6D6-9706-440A-B26B-14F7BC161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3AA7EA2-0C3A-4933-823C-BD73DDB0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C73128-B984-4020-A4C9-829EB228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0D07A5E6-3614-4897-B7D2-EC1775AC1017}"/>
              </a:ext>
            </a:extLst>
          </p:cNvPr>
          <p:cNvSpPr txBox="1">
            <a:spLocks/>
          </p:cNvSpPr>
          <p:nvPr/>
        </p:nvSpPr>
        <p:spPr>
          <a:xfrm>
            <a:off x="2137144" y="44052"/>
            <a:ext cx="5231219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Pos and Cons of KNN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BB2E3-6889-4D81-826E-5D05F6E51786}"/>
              </a:ext>
            </a:extLst>
          </p:cNvPr>
          <p:cNvSpPr txBox="1"/>
          <p:nvPr/>
        </p:nvSpPr>
        <p:spPr>
          <a:xfrm>
            <a:off x="483278" y="2947536"/>
            <a:ext cx="66736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Large datasets take longer to process.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Requires feature scaling, and inability to do will result in wrongful predictions.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Noisy data can result in over-fitting or under-fitting of data.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AF5D4-C448-43FB-9CAA-390C04C28102}"/>
              </a:ext>
            </a:extLst>
          </p:cNvPr>
          <p:cNvSpPr txBox="1"/>
          <p:nvPr/>
        </p:nvSpPr>
        <p:spPr>
          <a:xfrm>
            <a:off x="483278" y="1173177"/>
            <a:ext cx="643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Simplistic algorithm).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Efficient method for small datasets.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Utilises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“Lazy Learning.” In doing so, the training dataset is stored and is used only when making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59355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94383-9B05-4486-B3E2-FBDFB8D9D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CA21C14-E6F2-4BAD-83D1-7D63FA8F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4125B78-9E32-4654-9710-63149094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7CD5B70B-4554-4C2D-BDF4-B8259FD8BE5D}"/>
              </a:ext>
            </a:extLst>
          </p:cNvPr>
          <p:cNvSpPr txBox="1">
            <a:spLocks/>
          </p:cNvSpPr>
          <p:nvPr/>
        </p:nvSpPr>
        <p:spPr>
          <a:xfrm>
            <a:off x="2137144" y="44052"/>
            <a:ext cx="5231219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Application of KNN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59FC3-09C4-44C3-B5C4-F5E1955FFAF6}"/>
              </a:ext>
            </a:extLst>
          </p:cNvPr>
          <p:cNvSpPr txBox="1"/>
          <p:nvPr/>
        </p:nvSpPr>
        <p:spPr>
          <a:xfrm>
            <a:off x="339999" y="1511773"/>
            <a:ext cx="2998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mining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Agriculture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Medical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Facial recognition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Recommendation systems (Amazon, Hulu, Netflix,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B5C2FF-26A9-4E65-8532-531E4308D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866" y="1245768"/>
            <a:ext cx="4550734" cy="28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144;p29">
            <a:extLst>
              <a:ext uri="{FF2B5EF4-FFF2-40B4-BE49-F238E27FC236}">
                <a16:creationId xmlns:a16="http://schemas.microsoft.com/office/drawing/2014/main" id="{1A3FC2E6-7915-4C63-A90E-17792606434F}"/>
              </a:ext>
            </a:extLst>
          </p:cNvPr>
          <p:cNvSpPr txBox="1">
            <a:spLocks/>
          </p:cNvSpPr>
          <p:nvPr/>
        </p:nvSpPr>
        <p:spPr>
          <a:xfrm>
            <a:off x="1752200" y="756837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b="1">
                <a:solidFill>
                  <a:srgbClr val="0E78C0"/>
                </a:solidFill>
                <a:latin typeface="Exo 2" pitchFamily="2" charset="0"/>
              </a:rPr>
              <a:t>CONTENTS OF THIS TEMPLATE</a:t>
            </a:r>
          </a:p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AD0C5A-82D5-4966-9203-CA0E9338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CB90368-2834-4A32-8BE7-4EC79256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6" name="Google Shape;175;p31">
            <a:extLst>
              <a:ext uri="{FF2B5EF4-FFF2-40B4-BE49-F238E27FC236}">
                <a16:creationId xmlns:a16="http://schemas.microsoft.com/office/drawing/2014/main" id="{5FA99EF7-E36A-4CEA-90C4-53923BD7C392}"/>
              </a:ext>
            </a:extLst>
          </p:cNvPr>
          <p:cNvSpPr txBox="1">
            <a:spLocks/>
          </p:cNvSpPr>
          <p:nvPr/>
        </p:nvSpPr>
        <p:spPr>
          <a:xfrm flipH="1">
            <a:off x="1784310" y="1578461"/>
            <a:ext cx="6894424" cy="61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Neightbor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EBC9E14-A931-41F1-84F1-DC74460AB116}"/>
              </a:ext>
            </a:extLst>
          </p:cNvPr>
          <p:cNvSpPr txBox="1">
            <a:spLocks/>
          </p:cNvSpPr>
          <p:nvPr/>
        </p:nvSpPr>
        <p:spPr>
          <a:xfrm>
            <a:off x="1752200" y="2263524"/>
            <a:ext cx="8016949" cy="61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KNN classification algorithm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12DE34-273B-4E65-99C0-9D0EC09D75A4}"/>
              </a:ext>
            </a:extLst>
          </p:cNvPr>
          <p:cNvSpPr txBox="1">
            <a:spLocks/>
          </p:cNvSpPr>
          <p:nvPr/>
        </p:nvSpPr>
        <p:spPr>
          <a:xfrm>
            <a:off x="1784310" y="2948587"/>
            <a:ext cx="5231219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 and Cons of KNN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F47AD1EF-1E51-4472-93A9-9E8875F7E6E3}"/>
              </a:ext>
            </a:extLst>
          </p:cNvPr>
          <p:cNvSpPr txBox="1">
            <a:spLocks/>
          </p:cNvSpPr>
          <p:nvPr/>
        </p:nvSpPr>
        <p:spPr>
          <a:xfrm>
            <a:off x="1784310" y="3726181"/>
            <a:ext cx="5231219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KNN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46">
            <a:extLst>
              <a:ext uri="{FF2B5EF4-FFF2-40B4-BE49-F238E27FC236}">
                <a16:creationId xmlns:a16="http://schemas.microsoft.com/office/drawing/2014/main" id="{262279A5-96AE-4A88-8955-A993FAF8D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7;p49">
            <a:extLst>
              <a:ext uri="{FF2B5EF4-FFF2-40B4-BE49-F238E27FC236}">
                <a16:creationId xmlns:a16="http://schemas.microsoft.com/office/drawing/2014/main" id="{3BA81949-5D3F-44CE-9577-DD7A920B4D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22" name="Google Shape;558;p49">
            <a:extLst>
              <a:ext uri="{FF2B5EF4-FFF2-40B4-BE49-F238E27FC236}">
                <a16:creationId xmlns:a16="http://schemas.microsoft.com/office/drawing/2014/main" id="{E9E985D9-EB6D-4264-AA52-13D16F9FE8A2}"/>
              </a:ext>
            </a:extLst>
          </p:cNvPr>
          <p:cNvSpPr txBox="1">
            <a:spLocks/>
          </p:cNvSpPr>
          <p:nvPr/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06</a:t>
            </a:r>
          </a:p>
        </p:txBody>
      </p:sp>
      <p:cxnSp>
        <p:nvCxnSpPr>
          <p:cNvPr id="23" name="Google Shape;559;p49">
            <a:extLst>
              <a:ext uri="{FF2B5EF4-FFF2-40B4-BE49-F238E27FC236}">
                <a16:creationId xmlns:a16="http://schemas.microsoft.com/office/drawing/2014/main" id="{4D92380D-36BE-407F-AEB9-EDE8B5858DAB}"/>
              </a:ext>
            </a:extLst>
          </p:cNvPr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0;p49">
            <a:extLst>
              <a:ext uri="{FF2B5EF4-FFF2-40B4-BE49-F238E27FC236}">
                <a16:creationId xmlns:a16="http://schemas.microsoft.com/office/drawing/2014/main" id="{0A0507DE-D585-4454-911C-85CAF1AABA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653633C-6136-4EBF-9BAB-363548F6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B70DF81-B81E-4CBE-90E3-534714FA9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4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49" y="3085150"/>
            <a:ext cx="744345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Nearest </a:t>
            </a:r>
            <a:r>
              <a:rPr lang="en-US" sz="3600" dirty="0" err="1">
                <a:solidFill>
                  <a:srgbClr val="0E78C0"/>
                </a:solidFill>
                <a:latin typeface="Exo 2" pitchFamily="2" charset="0"/>
              </a:rPr>
              <a:t>Neightbor</a:t>
            </a: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 Classifiers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650" y="2330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5" name="Google Shape;175;p31">
            <a:extLst>
              <a:ext uri="{FF2B5EF4-FFF2-40B4-BE49-F238E27FC236}">
                <a16:creationId xmlns:a16="http://schemas.microsoft.com/office/drawing/2014/main" id="{F9A5880E-1E09-4D30-9CDD-EF08C4128BEB}"/>
              </a:ext>
            </a:extLst>
          </p:cNvPr>
          <p:cNvSpPr txBox="1">
            <a:spLocks/>
          </p:cNvSpPr>
          <p:nvPr/>
        </p:nvSpPr>
        <p:spPr>
          <a:xfrm flipH="1">
            <a:off x="1509960" y="172123"/>
            <a:ext cx="6894424" cy="61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Nearest </a:t>
            </a:r>
            <a:r>
              <a:rPr lang="en-US" sz="3600" b="1" dirty="0" err="1">
                <a:solidFill>
                  <a:srgbClr val="0E78C0"/>
                </a:solidFill>
                <a:latin typeface="Exo 2" pitchFamily="2" charset="0"/>
              </a:rPr>
              <a:t>Neightbor</a:t>
            </a:r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 Classifiers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374D0-9E97-40BD-B596-A7E27F37B606}"/>
              </a:ext>
            </a:extLst>
          </p:cNvPr>
          <p:cNvSpPr txBox="1"/>
          <p:nvPr/>
        </p:nvSpPr>
        <p:spPr>
          <a:xfrm>
            <a:off x="547276" y="1082715"/>
            <a:ext cx="5678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it walks like a duck, quacks like a duck, 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 it’s probably a duck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D7786B-5B7C-4CCA-AB02-3EBF09DD4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7" r="9032"/>
          <a:stretch/>
        </p:blipFill>
        <p:spPr>
          <a:xfrm>
            <a:off x="1509960" y="1583829"/>
            <a:ext cx="5915873" cy="27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28CA5-511E-40D7-99A8-012C26399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B16828A-5F61-4E2E-9579-DCFE00EA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6" y="1146338"/>
            <a:ext cx="3498112" cy="2850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0FA860-1655-4DDC-AE3A-E873B007751B}"/>
              </a:ext>
            </a:extLst>
          </p:cNvPr>
          <p:cNvSpPr txBox="1"/>
          <p:nvPr/>
        </p:nvSpPr>
        <p:spPr>
          <a:xfrm>
            <a:off x="3778269" y="1461041"/>
            <a:ext cx="5489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set of stored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Metric to compute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between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value of k, the number of nearest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neightbors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retrieve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194DC-5928-47C0-8340-E93998154844}"/>
              </a:ext>
            </a:extLst>
          </p:cNvPr>
          <p:cNvSpPr txBox="1"/>
          <p:nvPr/>
        </p:nvSpPr>
        <p:spPr>
          <a:xfrm>
            <a:off x="3778269" y="2805572"/>
            <a:ext cx="4367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classify an unknown record: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distance to other training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Identify k nearest neighbors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class labels of nearest neighbors to determine the class label of unknown record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by taking majority vote) </a:t>
            </a:r>
          </a:p>
        </p:txBody>
      </p:sp>
      <p:sp>
        <p:nvSpPr>
          <p:cNvPr id="6" name="Google Shape;175;p31">
            <a:extLst>
              <a:ext uri="{FF2B5EF4-FFF2-40B4-BE49-F238E27FC236}">
                <a16:creationId xmlns:a16="http://schemas.microsoft.com/office/drawing/2014/main" id="{653A7D3B-3311-4EFE-93B0-9CBAD9A94D08}"/>
              </a:ext>
            </a:extLst>
          </p:cNvPr>
          <p:cNvSpPr txBox="1">
            <a:spLocks/>
          </p:cNvSpPr>
          <p:nvPr/>
        </p:nvSpPr>
        <p:spPr>
          <a:xfrm flipH="1">
            <a:off x="1509960" y="172123"/>
            <a:ext cx="6894424" cy="61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Nearest </a:t>
            </a:r>
            <a:r>
              <a:rPr lang="en-US" sz="3600" b="1" dirty="0" err="1">
                <a:solidFill>
                  <a:srgbClr val="0E78C0"/>
                </a:solidFill>
                <a:latin typeface="Exo 2" pitchFamily="2" charset="0"/>
              </a:rPr>
              <a:t>Neightbor</a:t>
            </a:r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 Classifiers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4C898C2-9A89-48AF-96B6-D084EF40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19C9757-09AB-4945-B583-B2B0557E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2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2C41-F6EA-458B-958F-8D10228F8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0F23BC6-4A9A-45F3-A63D-6274A692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6" y="1336554"/>
            <a:ext cx="2634351" cy="205086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5325433-221D-4F2B-9DD7-D3AA26CA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20" y="1336554"/>
            <a:ext cx="2713960" cy="2050865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D49E374A-3637-47AE-ADC8-A270F84C4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607" y="1336554"/>
            <a:ext cx="2684477" cy="2050865"/>
          </a:xfrm>
          <a:prstGeom prst="rect">
            <a:avLst/>
          </a:prstGeom>
        </p:spPr>
      </p:pic>
      <p:sp>
        <p:nvSpPr>
          <p:cNvPr id="7" name="Google Shape;175;p31">
            <a:extLst>
              <a:ext uri="{FF2B5EF4-FFF2-40B4-BE49-F238E27FC236}">
                <a16:creationId xmlns:a16="http://schemas.microsoft.com/office/drawing/2014/main" id="{346A6CB1-0D73-4700-BB44-BCBB81DD2C7E}"/>
              </a:ext>
            </a:extLst>
          </p:cNvPr>
          <p:cNvSpPr txBox="1">
            <a:spLocks/>
          </p:cNvSpPr>
          <p:nvPr/>
        </p:nvSpPr>
        <p:spPr>
          <a:xfrm flipH="1">
            <a:off x="1509960" y="172123"/>
            <a:ext cx="6894424" cy="61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Nearest </a:t>
            </a:r>
            <a:r>
              <a:rPr lang="en-US" sz="3600" b="1" dirty="0" err="1">
                <a:solidFill>
                  <a:srgbClr val="0E78C0"/>
                </a:solidFill>
                <a:latin typeface="Exo 2" pitchFamily="2" charset="0"/>
              </a:rPr>
              <a:t>Neightbor</a:t>
            </a:r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 Classifiers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C64BA74-DDAE-4822-8700-9D97F2928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1513107-390E-4B45-9101-0DC25D571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0054B-F960-49E7-8CA3-FA333ABF49F4}"/>
              </a:ext>
            </a:extLst>
          </p:cNvPr>
          <p:cNvSpPr txBox="1"/>
          <p:nvPr/>
        </p:nvSpPr>
        <p:spPr>
          <a:xfrm>
            <a:off x="612118" y="381516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1-Nearest </a:t>
            </a:r>
            <a:r>
              <a:rPr lang="en-US" dirty="0" err="1"/>
              <a:t>Neightbor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5B6B4-05C1-4317-9BED-19A7F34A071A}"/>
              </a:ext>
            </a:extLst>
          </p:cNvPr>
          <p:cNvSpPr txBox="1"/>
          <p:nvPr/>
        </p:nvSpPr>
        <p:spPr>
          <a:xfrm>
            <a:off x="3890491" y="381516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3-Nearest </a:t>
            </a:r>
            <a:r>
              <a:rPr lang="en-US" dirty="0" err="1"/>
              <a:t>Neightbor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E7D9B-8FD6-4EF5-AA88-308867DEEDCD}"/>
              </a:ext>
            </a:extLst>
          </p:cNvPr>
          <p:cNvSpPr txBox="1"/>
          <p:nvPr/>
        </p:nvSpPr>
        <p:spPr>
          <a:xfrm>
            <a:off x="6646429" y="3815162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9-Nearest </a:t>
            </a:r>
            <a:r>
              <a:rPr lang="en-US" dirty="0" err="1"/>
              <a:t>Neightbors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6D000-36CC-4447-91F7-442B2FF9387D}"/>
              </a:ext>
            </a:extLst>
          </p:cNvPr>
          <p:cNvSpPr txBox="1"/>
          <p:nvPr/>
        </p:nvSpPr>
        <p:spPr>
          <a:xfrm>
            <a:off x="818844" y="4396793"/>
            <a:ext cx="702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K-nearest neighbors of a record x are data points that have the k smallest distance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BF00-121C-4030-8383-297361601E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175;p31">
            <a:extLst>
              <a:ext uri="{FF2B5EF4-FFF2-40B4-BE49-F238E27FC236}">
                <a16:creationId xmlns:a16="http://schemas.microsoft.com/office/drawing/2014/main" id="{F7BF599A-A097-4406-BB6E-DA352CB07426}"/>
              </a:ext>
            </a:extLst>
          </p:cNvPr>
          <p:cNvSpPr txBox="1">
            <a:spLocks/>
          </p:cNvSpPr>
          <p:nvPr/>
        </p:nvSpPr>
        <p:spPr>
          <a:xfrm flipH="1">
            <a:off x="1509960" y="172123"/>
            <a:ext cx="6894424" cy="61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Nearest </a:t>
            </a:r>
            <a:r>
              <a:rPr lang="en-US" sz="3600" b="1" dirty="0" err="1">
                <a:solidFill>
                  <a:srgbClr val="0E78C0"/>
                </a:solidFill>
                <a:latin typeface="Exo 2" pitchFamily="2" charset="0"/>
              </a:rPr>
              <a:t>Neightbor</a:t>
            </a:r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 Classifiers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39144A5-E527-484B-8E02-2308808C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D97518-840B-42EB-88A6-4F05626E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34049-B751-443C-9B9E-E89A19F3CE32}"/>
              </a:ext>
            </a:extLst>
          </p:cNvPr>
          <p:cNvSpPr txBox="1"/>
          <p:nvPr/>
        </p:nvSpPr>
        <p:spPr>
          <a:xfrm>
            <a:off x="871869" y="882502"/>
            <a:ext cx="392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Compute distance between </a:t>
            </a:r>
            <a:r>
              <a:rPr lang="en-US" sz="1600" b="1" dirty="0" err="1"/>
              <a:t>tow</a:t>
            </a:r>
            <a:r>
              <a:rPr lang="en-US" sz="1600" b="1" dirty="0"/>
              <a:t> points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DBA539E-F785-4282-AB9F-3295E7F9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14" y="1865246"/>
            <a:ext cx="3152775" cy="514350"/>
          </a:xfrm>
          <a:prstGeom prst="rect">
            <a:avLst/>
          </a:prstGeom>
        </p:spPr>
      </p:pic>
      <p:pic>
        <p:nvPicPr>
          <p:cNvPr id="12" name="Picture 11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3FF1B64-C6C4-49E4-8EF5-47E5328F3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014" y="2854399"/>
            <a:ext cx="3267143" cy="86483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D95AD85-74A3-4245-AC1C-51648D46D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948" y="3840575"/>
            <a:ext cx="4396664" cy="7252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BA90D4-75B3-45CF-942C-D0A6EBEBF649}"/>
              </a:ext>
            </a:extLst>
          </p:cNvPr>
          <p:cNvSpPr txBox="1"/>
          <p:nvPr/>
        </p:nvSpPr>
        <p:spPr>
          <a:xfrm>
            <a:off x="552892" y="1427560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Euclidean distance: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693AA-16B0-4193-AF4B-3B09AB44682C}"/>
              </a:ext>
            </a:extLst>
          </p:cNvPr>
          <p:cNvSpPr txBox="1"/>
          <p:nvPr/>
        </p:nvSpPr>
        <p:spPr>
          <a:xfrm>
            <a:off x="552892" y="2546414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Manhatten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12A1F-7CF0-40E8-93BE-C0B078236290}"/>
              </a:ext>
            </a:extLst>
          </p:cNvPr>
          <p:cNvSpPr txBox="1"/>
          <p:nvPr/>
        </p:nvSpPr>
        <p:spPr>
          <a:xfrm>
            <a:off x="552892" y="3532798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Q-norm distance</a:t>
            </a:r>
          </a:p>
        </p:txBody>
      </p:sp>
    </p:spTree>
    <p:extLst>
      <p:ext uri="{BB962C8B-B14F-4D97-AF65-F5344CB8AC3E}">
        <p14:creationId xmlns:p14="http://schemas.microsoft.com/office/powerpoint/2010/main" val="64771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908900-EB12-4AD8-AD9A-953DD02C8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158" y="2824011"/>
            <a:ext cx="8016949" cy="1159800"/>
          </a:xfrm>
        </p:spPr>
        <p:txBody>
          <a:bodyPr/>
          <a:lstStyle/>
          <a:p>
            <a:r>
              <a:rPr lang="en-US" sz="3600" dirty="0">
                <a:latin typeface="Exo 2" panose="020B0604020202020204" charset="0"/>
              </a:rPr>
              <a:t>The KNN 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32" y="146287"/>
            <a:ext cx="884084" cy="4755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720AC07-61F1-45D5-89BB-60403A3E720A}"/>
              </a:ext>
            </a:extLst>
          </p:cNvPr>
          <p:cNvSpPr txBox="1">
            <a:spLocks/>
          </p:cNvSpPr>
          <p:nvPr/>
        </p:nvSpPr>
        <p:spPr>
          <a:xfrm>
            <a:off x="2758497" y="44052"/>
            <a:ext cx="3493448" cy="7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latin typeface="Exo 2" panose="020B0604020202020204" charset="0"/>
              </a:rPr>
              <a:t>KNN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4348F-D95E-4C22-B050-A93A43FE698A}"/>
              </a:ext>
            </a:extLst>
          </p:cNvPr>
          <p:cNvSpPr txBox="1"/>
          <p:nvPr/>
        </p:nvSpPr>
        <p:spPr>
          <a:xfrm>
            <a:off x="248831" y="1332068"/>
            <a:ext cx="49930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K-Nearest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Negihtbors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(KNN)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Simple, but a very powerful classification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Classifies based on a similarity measure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Non-parametric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Lazy learning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Does not “learn” until the test example is given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Whenever we have a new data to classify, we find its KNN from the training data.</a:t>
            </a:r>
          </a:p>
        </p:txBody>
      </p:sp>
      <p:pic>
        <p:nvPicPr>
          <p:cNvPr id="4" name="Picture 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36807041-92A5-411D-B5F9-FF0372F31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353" y="1439909"/>
            <a:ext cx="2847975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489</Words>
  <Application>Microsoft Office PowerPoint</Application>
  <PresentationFormat>On-screen Show (16:9)</PresentationFormat>
  <Paragraphs>100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Exo 2</vt:lpstr>
      <vt:lpstr>Roboto Slab</vt:lpstr>
      <vt:lpstr>Calibri</vt:lpstr>
      <vt:lpstr>Arial</vt:lpstr>
      <vt:lpstr>Source Sans Pro</vt:lpstr>
      <vt:lpstr>Courier New</vt:lpstr>
      <vt:lpstr>Wingdings</vt:lpstr>
      <vt:lpstr>Cordelia template</vt:lpstr>
      <vt:lpstr>K-Nearest Neighbors</vt:lpstr>
      <vt:lpstr>PowerPoint Presentation</vt:lpstr>
      <vt:lpstr>Nearest Neightbor Classifiers</vt:lpstr>
      <vt:lpstr>PowerPoint Presentation</vt:lpstr>
      <vt:lpstr>PowerPoint Presentation</vt:lpstr>
      <vt:lpstr>PowerPoint Presentation</vt:lpstr>
      <vt:lpstr>PowerPoint Presentation</vt:lpstr>
      <vt:lpstr>The KNN classification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cp:lastModifiedBy>Nam Nguyen</cp:lastModifiedBy>
  <cp:revision>7</cp:revision>
  <dcterms:modified xsi:type="dcterms:W3CDTF">2021-09-03T02:57:17Z</dcterms:modified>
</cp:coreProperties>
</file>