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B060-5E4E-4177-B0BB-A1682960464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15D1-57BD-414E-91B1-D6CDC7E86E3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B060-5E4E-4177-B0BB-A1682960464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15D1-57BD-414E-91B1-D6CDC7E86E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B060-5E4E-4177-B0BB-A1682960464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15D1-57BD-414E-91B1-D6CDC7E86E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B060-5E4E-4177-B0BB-A1682960464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15D1-57BD-414E-91B1-D6CDC7E86E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B060-5E4E-4177-B0BB-A1682960464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15D1-57BD-414E-91B1-D6CDC7E86E3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B060-5E4E-4177-B0BB-A1682960464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15D1-57BD-414E-91B1-D6CDC7E86E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B060-5E4E-4177-B0BB-A1682960464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15D1-57BD-414E-91B1-D6CDC7E86E3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B060-5E4E-4177-B0BB-A1682960464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15D1-57BD-414E-91B1-D6CDC7E86E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B060-5E4E-4177-B0BB-A1682960464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15D1-57BD-414E-91B1-D6CDC7E86E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B060-5E4E-4177-B0BB-A1682960464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15D1-57BD-414E-91B1-D6CDC7E86E3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B060-5E4E-4177-B0BB-A1682960464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15D1-57BD-414E-91B1-D6CDC7E86E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601B060-5E4E-4177-B0BB-A1682960464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15315D1-57BD-414E-91B1-D6CDC7E86E3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GIỚI THIỆU TỔNG QUAN KHÓA HỌC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Flutter 3</a:t>
            </a:r>
          </a:p>
          <a:p>
            <a:r>
              <a:rPr lang="en-US" smtClean="0"/>
              <a:t>Social Media App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66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Các chức năng của app sẽ thực hành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Cuộc gọi video + âm thanh (nhận cuộc gọi kể cả khi app bị kill - Kotlin).</a:t>
            </a:r>
          </a:p>
          <a:p>
            <a:r>
              <a:rPr lang="en-US" smtClean="0"/>
              <a:t>Picture in picture áp dụng cho cuộc gọi video (</a:t>
            </a:r>
            <a:r>
              <a:rPr lang="en-US"/>
              <a:t>Kotlin</a:t>
            </a:r>
            <a:r>
              <a:rPr lang="en-US" smtClean="0"/>
              <a:t>).</a:t>
            </a:r>
          </a:p>
          <a:p>
            <a:r>
              <a:rPr lang="en-US" smtClean="0"/>
              <a:t>Bong bóng chat (</a:t>
            </a:r>
            <a:r>
              <a:rPr lang="en-US"/>
              <a:t>Kotlin</a:t>
            </a:r>
            <a:r>
              <a:rPr lang="en-US" smtClean="0"/>
              <a:t>).</a:t>
            </a:r>
          </a:p>
          <a:p>
            <a:r>
              <a:rPr lang="en-US" smtClean="0"/>
              <a:t>Chat 1-1 trong flutter + icon. Trạng thái online, offline, hiển thị số lượng tin nhắn chưa đọc.</a:t>
            </a:r>
          </a:p>
          <a:p>
            <a:r>
              <a:rPr lang="en-US" smtClean="0"/>
              <a:t>Push notification (OneSignal).</a:t>
            </a:r>
          </a:p>
          <a:p>
            <a:r>
              <a:rPr lang="en-US" smtClean="0"/>
              <a:t>infinite_scroll_pagination bài viết (dùng thư viện).</a:t>
            </a:r>
          </a:p>
          <a:p>
            <a:r>
              <a:rPr lang="en-US" smtClean="0"/>
              <a:t>Infinite scroll pagination bình luận (không dùng thư viện).</a:t>
            </a:r>
          </a:p>
          <a:p>
            <a:r>
              <a:rPr lang="en-US" smtClean="0"/>
              <a:t>Bình luận realtime.</a:t>
            </a:r>
          </a:p>
          <a:p>
            <a:r>
              <a:rPr lang="en-US" smtClean="0"/>
              <a:t>Đăng bài viết kèm ảnh. Xem ảnh của bài viết.</a:t>
            </a:r>
            <a:endParaRPr lang="en-US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4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Công nghệ sử dụng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Backend: DotNet Core 6, SignalR, AutoMapper</a:t>
            </a:r>
          </a:p>
          <a:p>
            <a:r>
              <a:rPr lang="en-US" smtClean="0"/>
              <a:t>Frontend: React 18, React router v6, Mobx (web để test cùng với app mobile)</a:t>
            </a:r>
          </a:p>
          <a:p>
            <a:r>
              <a:rPr lang="en-US" smtClean="0"/>
              <a:t>Mobile: Flutter 3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7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hạn khóa học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Khóa học không hướng đến mục tiêu xây dựng UI đẹp mắt.</a:t>
            </a:r>
          </a:p>
          <a:p>
            <a:r>
              <a:rPr lang="en-US" smtClean="0"/>
              <a:t>Tập trung chủ yếu hướng đến xử lý logic trong Flutter.</a:t>
            </a:r>
          </a:p>
          <a:p>
            <a:r>
              <a:rPr lang="en-US" smtClean="0"/>
              <a:t>Sẽ phát triển dần các tính năng chat như: đã gửi tin nhắn, đã xem tin nhắn. Xây dựng UI video call thẩm mỹ hơn.</a:t>
            </a:r>
          </a:p>
          <a:p>
            <a:r>
              <a:rPr lang="en-US" smtClean="0"/>
              <a:t>Khóa học cũng không tập trung vào BE (trừ một số trường hợp ngoại lệ cũng như react) mà chỉ tập trung vào Flutter là chính.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21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50</TotalTime>
  <Words>241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Clarity</vt:lpstr>
      <vt:lpstr>GIỚI THIỆU TỔNG QUAN KHÓA HỌC</vt:lpstr>
      <vt:lpstr>Các chức năng của app sẽ thực hành</vt:lpstr>
      <vt:lpstr>Công nghệ sử dụng</vt:lpstr>
      <vt:lpstr>Giới hạn khóa học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TỔNG QUAN KHÓA HỌC</dc:title>
  <dc:creator>ismail - [2010]</dc:creator>
  <cp:lastModifiedBy>ismail - [2010]</cp:lastModifiedBy>
  <cp:revision>34</cp:revision>
  <dcterms:created xsi:type="dcterms:W3CDTF">2023-04-18T12:50:32Z</dcterms:created>
  <dcterms:modified xsi:type="dcterms:W3CDTF">2023-04-18T13:41:27Z</dcterms:modified>
</cp:coreProperties>
</file>