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E877-8152-4293-BB35-B2590C80B31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3DF-4145-477E-9DD3-979F6E5C9D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E877-8152-4293-BB35-B2590C80B31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3DF-4145-477E-9DD3-979F6E5C9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E877-8152-4293-BB35-B2590C80B31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3DF-4145-477E-9DD3-979F6E5C9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E877-8152-4293-BB35-B2590C80B31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3DF-4145-477E-9DD3-979F6E5C9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E877-8152-4293-BB35-B2590C80B31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3DF-4145-477E-9DD3-979F6E5C9D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E877-8152-4293-BB35-B2590C80B31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3DF-4145-477E-9DD3-979F6E5C9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E877-8152-4293-BB35-B2590C80B31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3DF-4145-477E-9DD3-979F6E5C9D2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E877-8152-4293-BB35-B2590C80B31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3DF-4145-477E-9DD3-979F6E5C9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E877-8152-4293-BB35-B2590C80B31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3DF-4145-477E-9DD3-979F6E5C9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E877-8152-4293-BB35-B2590C80B31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3DF-4145-477E-9DD3-979F6E5C9D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E877-8152-4293-BB35-B2590C80B31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3DF-4145-477E-9DD3-979F6E5C9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E8BE877-8152-4293-BB35-B2590C80B31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ADFC3DF-4145-477E-9DD3-979F6E5C9D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Tìm hiểu Bubbles API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Social Media App</a:t>
            </a:r>
          </a:p>
          <a:p>
            <a:r>
              <a:rPr lang="en-US" smtClean="0"/>
              <a:t>Flutter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Xác định Api show bong bóng chat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 chạy thử app</a:t>
            </a:r>
          </a:p>
          <a:p>
            <a:r>
              <a:rPr lang="en-US" smtClean="0"/>
              <a:t>Cái nút khoanh đỏ là show cái bong bóng chat</a:t>
            </a:r>
          </a:p>
          <a:p>
            <a:r>
              <a:rPr lang="en-US" smtClean="0"/>
              <a:t>Và cái thanh đó gọi là </a:t>
            </a:r>
            <a:r>
              <a:rPr lang="en-US" b="1" smtClean="0"/>
              <a:t>menu</a:t>
            </a:r>
            <a:r>
              <a:rPr lang="en-US" smtClean="0"/>
              <a:t> trong android</a:t>
            </a:r>
          </a:p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300412"/>
            <a:ext cx="28956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0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Xác định Api show bong bóng chat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Copy cái id gạch đỏ search trong toàn bộ project</a:t>
            </a:r>
          </a:p>
          <a:p>
            <a:r>
              <a:rPr lang="en-US" smtClean="0"/>
              <a:t>Control </a:t>
            </a:r>
            <a:r>
              <a:rPr lang="en-US"/>
              <a:t>+ shift + F on Windows </a:t>
            </a:r>
            <a:r>
              <a:rPr lang="en-US"/>
              <a:t>and </a:t>
            </a:r>
            <a:r>
              <a:rPr lang="en-US" smtClean="0"/>
              <a:t>Linux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54" y="2636912"/>
            <a:ext cx="56292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17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Api show bong bóng chat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Cuối cùng tìm thấy được là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NotificationHelper.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 chính là api show cái bong bóng chat thông qua notification.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event của SignalR khi nhận được tin nhắn đến mình chỉ cần gọi api để show cái bong bóng chat lên.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NotificationHelper.showNotification() call -&gt; BubbleActivity call -&gt; ChatFragment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 BubbleActivity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lastPathSegment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toLongOrNull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ở đây chính là user khi click vào chat (username)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được ChatFragment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code cần lấy. Nếu lấy code ChatFragment nó sẽ liên quan dần đến các code của lớp khác là biết được cái nào cần lấy.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842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</TotalTime>
  <Words>181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Tìm hiểu Bubbles API</vt:lpstr>
      <vt:lpstr>Xác định Api show bong bóng chat</vt:lpstr>
      <vt:lpstr>Xác định Api show bong bóng chat</vt:lpstr>
      <vt:lpstr>Xác định Api show bong bóng chat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Bubbles API</dc:title>
  <dc:creator>ismail - [2010]</dc:creator>
  <cp:lastModifiedBy>ismail - [2010]</cp:lastModifiedBy>
  <cp:revision>16</cp:revision>
  <dcterms:created xsi:type="dcterms:W3CDTF">2023-04-08T13:46:35Z</dcterms:created>
  <dcterms:modified xsi:type="dcterms:W3CDTF">2023-04-08T14:15:37Z</dcterms:modified>
</cp:coreProperties>
</file>