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5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8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9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2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0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2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2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9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31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77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537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BÁO CÁO HOMEWORK2</a:t>
            </a:r>
            <a:br>
              <a:rPr lang="en-US" dirty="0"/>
            </a:b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406" y="3155324"/>
            <a:ext cx="10993546" cy="3065172"/>
          </a:xfrm>
        </p:spPr>
        <p:txBody>
          <a:bodyPr/>
          <a:lstStyle/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HIỆN:			 </a:t>
            </a:r>
          </a:p>
          <a:p>
            <a:r>
              <a:rPr lang="en-US" dirty="0" err="1"/>
              <a:t>Huỳnh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– b1400516</a:t>
            </a:r>
          </a:p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– b1400493</a:t>
            </a:r>
          </a:p>
        </p:txBody>
      </p:sp>
    </p:spTree>
    <p:extLst>
      <p:ext uri="{BB962C8B-B14F-4D97-AF65-F5344CB8AC3E}">
        <p14:creationId xmlns:p14="http://schemas.microsoft.com/office/powerpoint/2010/main" val="412355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THÚC!</a:t>
            </a:r>
          </a:p>
        </p:txBody>
      </p:sp>
    </p:spTree>
    <p:extLst>
      <p:ext uri="{BB962C8B-B14F-4D97-AF65-F5344CB8AC3E}">
        <p14:creationId xmlns:p14="http://schemas.microsoft.com/office/powerpoint/2010/main" val="302542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canny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Canny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mịn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gradients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Non-maximum suppression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tracking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hysterisis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5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canny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mịn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mịn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chập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Gaussian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Gaussian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(2k + 1)x(2k + 1)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C:\Users\Administrator\Desktop\TGMT\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00" y="4019647"/>
            <a:ext cx="6175018" cy="1150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732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canny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957589"/>
                <a:ext cx="11029615" cy="4107272"/>
              </a:xfrm>
            </p:spPr>
            <p:txBody>
              <a:bodyPr>
                <a:normAutofit fontScale="25000" lnSpcReduction="2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7200" dirty="0"/>
              </a:p>
              <a:p>
                <a:pPr marL="0" indent="0">
                  <a:buNone/>
                </a:pPr>
                <a:endParaRPr lang="en-US" sz="7200" dirty="0"/>
              </a:p>
              <a:p>
                <a:pPr marL="0" indent="0">
                  <a:buNone/>
                </a:pPr>
                <a:endParaRPr lang="en-US" sz="7200" dirty="0"/>
              </a:p>
              <a:p>
                <a:r>
                  <a:rPr lang="en-US" sz="7200" dirty="0" err="1"/>
                  <a:t>Tìm</a:t>
                </a:r>
                <a:r>
                  <a:rPr lang="en-US" sz="7200" dirty="0"/>
                  <a:t> gradients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7200" dirty="0" err="1"/>
                  <a:t>Tìm</a:t>
                </a:r>
                <a:r>
                  <a:rPr lang="en-US" sz="7200" dirty="0"/>
                  <a:t> </a:t>
                </a:r>
                <a:r>
                  <a:rPr lang="en-US" sz="7200" dirty="0" err="1"/>
                  <a:t>theo</a:t>
                </a:r>
                <a:r>
                  <a:rPr lang="en-US" sz="7200" dirty="0"/>
                  <a:t> </a:t>
                </a:r>
                <a:r>
                  <a:rPr lang="en-US" sz="7200" dirty="0" err="1"/>
                  <a:t>chiều</a:t>
                </a:r>
                <a:r>
                  <a:rPr lang="en-US" sz="7200" dirty="0"/>
                  <a:t> x </a:t>
                </a:r>
                <a:r>
                  <a:rPr lang="en-US" sz="7200" dirty="0" err="1"/>
                  <a:t>theo</a:t>
                </a:r>
                <a:r>
                  <a:rPr lang="en-US" sz="7200" dirty="0"/>
                  <a:t> </a:t>
                </a:r>
                <a:r>
                  <a:rPr lang="en-US" sz="7200" dirty="0" err="1"/>
                  <a:t>công</a:t>
                </a:r>
                <a:r>
                  <a:rPr lang="en-US" sz="7200" dirty="0"/>
                  <a:t> </a:t>
                </a:r>
                <a:r>
                  <a:rPr lang="en-US" sz="7200" dirty="0" err="1"/>
                  <a:t>thức</a:t>
                </a:r>
                <a:r>
                  <a:rPr lang="en-US" sz="7200" dirty="0"/>
                  <a:t>: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7200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7200" dirty="0" err="1"/>
                  <a:t>Tìm</a:t>
                </a:r>
                <a:r>
                  <a:rPr lang="en-US" sz="7200" dirty="0"/>
                  <a:t> </a:t>
                </a:r>
                <a:r>
                  <a:rPr lang="en-US" sz="7200" dirty="0" err="1"/>
                  <a:t>theo</a:t>
                </a:r>
                <a:r>
                  <a:rPr lang="en-US" sz="7200" dirty="0"/>
                  <a:t> </a:t>
                </a:r>
                <a:r>
                  <a:rPr lang="en-US" sz="7200" dirty="0" err="1"/>
                  <a:t>chiều</a:t>
                </a:r>
                <a:r>
                  <a:rPr lang="en-US" sz="7200" dirty="0"/>
                  <a:t> y </a:t>
                </a:r>
                <a:r>
                  <a:rPr lang="en-US" sz="7200" dirty="0" err="1"/>
                  <a:t>theo</a:t>
                </a:r>
                <a:r>
                  <a:rPr lang="en-US" sz="7200" dirty="0"/>
                  <a:t> </a:t>
                </a:r>
                <a:r>
                  <a:rPr lang="en-US" sz="7200" dirty="0" err="1"/>
                  <a:t>công</a:t>
                </a:r>
                <a:r>
                  <a:rPr lang="en-US" sz="7200" dirty="0"/>
                  <a:t> </a:t>
                </a:r>
                <a:r>
                  <a:rPr lang="en-US" sz="7200" dirty="0" err="1"/>
                  <a:t>thức</a:t>
                </a:r>
                <a:r>
                  <a:rPr lang="en-US" sz="7200" dirty="0"/>
                  <a:t>: 	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7200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7200" dirty="0"/>
                  <a:t>Sau </a:t>
                </a:r>
                <a:r>
                  <a:rPr lang="en-US" sz="7200" dirty="0" err="1"/>
                  <a:t>đó</a:t>
                </a:r>
                <a:r>
                  <a:rPr lang="en-US" sz="7200" dirty="0"/>
                  <a:t> </a:t>
                </a:r>
                <a:r>
                  <a:rPr lang="en-US" sz="7200" dirty="0" err="1"/>
                  <a:t>tìm</a:t>
                </a:r>
                <a:r>
                  <a:rPr lang="en-US" sz="7200" dirty="0"/>
                  <a:t> </a:t>
                </a:r>
                <a:r>
                  <a:rPr lang="en-US" sz="7200" dirty="0" err="1"/>
                  <a:t>độ</a:t>
                </a:r>
                <a:r>
                  <a:rPr lang="en-US" sz="7200" dirty="0"/>
                  <a:t> </a:t>
                </a:r>
                <a:r>
                  <a:rPr lang="en-US" sz="7200" dirty="0" err="1"/>
                  <a:t>lớn</a:t>
                </a:r>
                <a:r>
                  <a:rPr lang="en-US" sz="7200" dirty="0"/>
                  <a:t> </a:t>
                </a:r>
                <a:r>
                  <a:rPr lang="en-US" sz="7200" dirty="0" err="1"/>
                  <a:t>bằng</a:t>
                </a:r>
                <a:r>
                  <a:rPr lang="en-US" sz="7200" dirty="0"/>
                  <a:t> </a:t>
                </a:r>
                <a:r>
                  <a:rPr lang="en-US" sz="7200" dirty="0" err="1"/>
                  <a:t>công</a:t>
                </a:r>
                <a:r>
                  <a:rPr lang="en-US" sz="7200" dirty="0"/>
                  <a:t> </a:t>
                </a:r>
                <a:r>
                  <a:rPr lang="en-US" sz="7200" dirty="0" err="1"/>
                  <a:t>thức</a:t>
                </a:r>
                <a:r>
                  <a:rPr lang="en-US" sz="7200" dirty="0"/>
                  <a:t>: </a:t>
                </a:r>
                <a14:m>
                  <m:oMath xmlns:m="http://schemas.openxmlformats.org/officeDocument/2006/math">
                    <m:r>
                      <a:rPr lang="en-US" sz="9600" b="0" i="0" smtClean="0">
                        <a:latin typeface="Cambria Math" panose="02040503050406030204" pitchFamily="18" charset="0"/>
                      </a:rPr>
                      <m:t>      </m:t>
                    </m:r>
                    <m:rad>
                      <m:radPr>
                        <m:degHide m:val="on"/>
                        <m:ctrlPr>
                          <a:rPr lang="en-US" sz="96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9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9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9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600" b="1" i="1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9600" b="1" i="1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  <m:d>
                                      <m:dPr>
                                        <m:ctrlPr>
                                          <a:rPr lang="en-US" sz="9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96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sz="96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9600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9600" b="1" i="1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9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9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9600" b="1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sz="9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9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9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600" b="1" i="1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9600" b="1" i="1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  <m:d>
                                      <m:dPr>
                                        <m:ctrlPr>
                                          <a:rPr lang="en-US" sz="9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96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sz="96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9600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9600" b="1" i="1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96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9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960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endParaRPr lang="en-US" sz="9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7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7200" dirty="0" err="1"/>
                  <a:t>Tính</a:t>
                </a:r>
                <a:r>
                  <a:rPr lang="en-US" sz="7200" dirty="0"/>
                  <a:t> </a:t>
                </a:r>
                <a:r>
                  <a:rPr lang="en-US" sz="7200" dirty="0" err="1"/>
                  <a:t>hướng</a:t>
                </a:r>
                <a:r>
                  <a:rPr lang="en-US" sz="7200" dirty="0"/>
                  <a:t> </a:t>
                </a:r>
                <a:r>
                  <a:rPr lang="en-US" sz="7200" dirty="0" err="1"/>
                  <a:t>của</a:t>
                </a:r>
                <a:r>
                  <a:rPr lang="en-US" sz="7200" dirty="0"/>
                  <a:t> </a:t>
                </a:r>
                <a:r>
                  <a:rPr lang="en-US" sz="7200" dirty="0" err="1"/>
                  <a:t>mỗi</a:t>
                </a:r>
                <a:r>
                  <a:rPr lang="en-US" sz="7200" dirty="0"/>
                  <a:t> pixel </a:t>
                </a:r>
                <a:r>
                  <a:rPr lang="en-US" sz="7200" dirty="0" err="1"/>
                  <a:t>trên</a:t>
                </a:r>
                <a:r>
                  <a:rPr lang="en-US" sz="7200" dirty="0"/>
                  <a:t> </a:t>
                </a:r>
                <a:r>
                  <a:rPr lang="en-US" sz="7200" dirty="0" err="1"/>
                  <a:t>đường</a:t>
                </a:r>
                <a:r>
                  <a:rPr lang="en-US" sz="7200" dirty="0"/>
                  <a:t> </a:t>
                </a:r>
                <a:r>
                  <a:rPr lang="en-US" sz="7200" dirty="0" err="1"/>
                  <a:t>biên</a:t>
                </a:r>
                <a:r>
                  <a:rPr lang="en-US" sz="7200" dirty="0"/>
                  <a:t> </a:t>
                </a:r>
                <a14:m>
                  <m:oMath xmlns:m="http://schemas.openxmlformats.org/officeDocument/2006/math">
                    <m:r>
                      <a:rPr lang="en-US" sz="72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7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96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arctan</a:t>
                </a:r>
                <a:r>
                  <a:rPr lang="en-US" sz="9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9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9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9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600" b="1" i="1" smtClean="0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9600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  <m:d>
                                      <m:dPr>
                                        <m:ctrlPr>
                                          <a:rPr lang="en-US" sz="9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96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sz="9600" b="1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96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9600" b="1" i="1" smtClean="0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96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sz="9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9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600" b="1" i="1" smtClean="0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9600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  <m:d>
                                      <m:dPr>
                                        <m:ctrlPr>
                                          <a:rPr lang="en-US" sz="9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96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sz="9600" b="1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96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9600" b="1" i="1" smtClean="0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9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den>
                                </m:f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sz="9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957589"/>
                <a:ext cx="11029615" cy="4107272"/>
              </a:xfrm>
              <a:blipFill>
                <a:blip r:embed="rId2"/>
                <a:stretch>
                  <a:fillRect l="-221" t="-3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Administrator\Desktop\TGMT\gradient_x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240" y="1921850"/>
            <a:ext cx="3890359" cy="824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Administrator\Desktop\TGMT\gradient_y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150" y="2768958"/>
            <a:ext cx="3890359" cy="7895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956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canny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164340" cy="3678303"/>
          </a:xfrm>
        </p:spPr>
        <p:txBody>
          <a:bodyPr/>
          <a:lstStyle/>
          <a:p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đại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to =&gt;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mờ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</a:t>
            </a:r>
            <a:r>
              <a:rPr lang="en-US" dirty="0" err="1"/>
              <a:t>nét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1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canny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828800"/>
                <a:ext cx="11029615" cy="480382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     </a:t>
                </a:r>
              </a:p>
              <a:p>
                <a:pPr marL="0" indent="0">
                  <a:buNone/>
                </a:pP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bước</a:t>
                </a:r>
                <a:r>
                  <a:rPr lang="en-US" dirty="0"/>
                  <a:t> </a:t>
                </a:r>
                <a:r>
                  <a:rPr lang="en-US" dirty="0" err="1"/>
                  <a:t>thực</a:t>
                </a:r>
                <a:r>
                  <a:rPr lang="en-US" dirty="0"/>
                  <a:t> </a:t>
                </a:r>
                <a:r>
                  <a:rPr lang="en-US" dirty="0" err="1"/>
                  <a:t>hiện</a:t>
                </a:r>
                <a:r>
                  <a:rPr lang="en-US" dirty="0"/>
                  <a:t>:</a:t>
                </a:r>
              </a:p>
              <a:p>
                <a:r>
                  <a:rPr lang="en-US" dirty="0" err="1"/>
                  <a:t>Tiến</a:t>
                </a:r>
                <a:r>
                  <a:rPr lang="en-US" dirty="0"/>
                  <a:t> </a:t>
                </a:r>
                <a:r>
                  <a:rPr lang="en-US" dirty="0" err="1"/>
                  <a:t>hành</a:t>
                </a:r>
                <a:r>
                  <a:rPr lang="en-US" dirty="0"/>
                  <a:t> so </a:t>
                </a:r>
                <a:r>
                  <a:rPr lang="en-US" dirty="0" err="1"/>
                  <a:t>sánh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từng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ảnh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hai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lân</a:t>
                </a:r>
                <a:r>
                  <a:rPr lang="en-US" dirty="0"/>
                  <a:t> </a:t>
                </a:r>
                <a:r>
                  <a:rPr lang="en-US" dirty="0" err="1"/>
                  <a:t>cận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Hai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này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hai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nằm</a:t>
                </a:r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/>
                  <a:t>thằng</a:t>
                </a:r>
                <a:r>
                  <a:rPr lang="en-US" dirty="0"/>
                  <a:t> </a:t>
                </a:r>
                <a:r>
                  <a:rPr lang="en-US" dirty="0" err="1"/>
                  <a:t>chứa</a:t>
                </a:r>
                <a:r>
                  <a:rPr lang="en-US" dirty="0"/>
                  <a:t> </a:t>
                </a:r>
                <a:r>
                  <a:rPr lang="en-US" dirty="0" err="1"/>
                  <a:t>hướng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/>
                  <a:t>biên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Làm</a:t>
                </a:r>
                <a:r>
                  <a:rPr lang="en-US" dirty="0"/>
                  <a:t> </a:t>
                </a:r>
                <a:r>
                  <a:rPr lang="en-US" dirty="0" err="1"/>
                  <a:t>tròn</a:t>
                </a:r>
                <a:r>
                  <a:rPr lang="en-US" dirty="0"/>
                  <a:t> </a:t>
                </a:r>
                <a:r>
                  <a:rPr lang="en-US" dirty="0" err="1"/>
                  <a:t>hướng</a:t>
                </a:r>
                <a:r>
                  <a:rPr lang="en-US" dirty="0"/>
                  <a:t> </a:t>
                </a:r>
                <a:r>
                  <a:rPr lang="en-US" dirty="0" err="1"/>
                  <a:t>đến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về</a:t>
                </a:r>
                <a:r>
                  <a:rPr lang="en-US" dirty="0"/>
                  <a:t> 1 </a:t>
                </a:r>
                <a:r>
                  <a:rPr lang="en-US" dirty="0" err="1"/>
                  <a:t>trong</a:t>
                </a:r>
                <a:r>
                  <a:rPr lang="en-US" dirty="0"/>
                  <a:t> 8 </a:t>
                </a:r>
                <a:r>
                  <a:rPr lang="en-US" dirty="0" err="1"/>
                  <a:t>hướng</a:t>
                </a:r>
                <a:r>
                  <a:rPr lang="en-US" dirty="0"/>
                  <a:t> (0, 45, 90, 135, 180, 225, 270, 315), </a:t>
                </a:r>
                <a:r>
                  <a:rPr lang="en-US" dirty="0" err="1"/>
                  <a:t>tương</a:t>
                </a:r>
                <a:r>
                  <a:rPr lang="en-US" dirty="0"/>
                  <a:t> </a:t>
                </a:r>
                <a:r>
                  <a:rPr lang="en-US" dirty="0" err="1"/>
                  <a:t>ứng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8 </a:t>
                </a:r>
                <a:r>
                  <a:rPr lang="en-US" dirty="0" err="1"/>
                  <a:t>lân</a:t>
                </a:r>
                <a:r>
                  <a:rPr lang="en-US" dirty="0"/>
                  <a:t> </a:t>
                </a:r>
                <a:r>
                  <a:rPr lang="en-US" dirty="0" err="1"/>
                  <a:t>cận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1 pixel. (Ta </a:t>
                </a:r>
                <a:r>
                  <a:rPr lang="en-US" dirty="0" err="1"/>
                  <a:t>chỉ</a:t>
                </a:r>
                <a:r>
                  <a:rPr lang="en-US" dirty="0"/>
                  <a:t> </a:t>
                </a:r>
                <a:r>
                  <a:rPr lang="en-US" dirty="0" err="1"/>
                  <a:t>cần</a:t>
                </a:r>
                <a:r>
                  <a:rPr lang="en-US" dirty="0"/>
                  <a:t> </a:t>
                </a:r>
                <a:r>
                  <a:rPr lang="en-US" dirty="0" err="1"/>
                  <a:t>xét</a:t>
                </a:r>
                <a:r>
                  <a:rPr lang="en-US" dirty="0"/>
                  <a:t> 4 </a:t>
                </a:r>
                <a:r>
                  <a:rPr lang="en-US" dirty="0" err="1"/>
                  <a:t>hướng</a:t>
                </a:r>
                <a:r>
                  <a:rPr lang="en-US" dirty="0"/>
                  <a:t> </a:t>
                </a:r>
                <a:r>
                  <a:rPr lang="en-US" dirty="0" err="1"/>
                  <a:t>đầu</a:t>
                </a:r>
                <a:r>
                  <a:rPr lang="en-US" dirty="0"/>
                  <a:t> do 4 </a:t>
                </a:r>
                <a:r>
                  <a:rPr lang="en-US" dirty="0" err="1"/>
                  <a:t>hướng</a:t>
                </a:r>
                <a:r>
                  <a:rPr lang="en-US" dirty="0"/>
                  <a:t> </a:t>
                </a:r>
                <a:r>
                  <a:rPr lang="en-US" dirty="0" err="1"/>
                  <a:t>sau</a:t>
                </a:r>
                <a:r>
                  <a:rPr lang="en-US" dirty="0"/>
                  <a:t> </a:t>
                </a:r>
                <a:r>
                  <a:rPr lang="en-US" dirty="0" err="1"/>
                  <a:t>tương</a:t>
                </a:r>
                <a:r>
                  <a:rPr lang="en-US" dirty="0"/>
                  <a:t> </a:t>
                </a:r>
                <a:r>
                  <a:rPr lang="en-US" dirty="0" err="1"/>
                  <a:t>đồng</a:t>
                </a:r>
                <a:r>
                  <a:rPr lang="en-US" dirty="0"/>
                  <a:t>)</a:t>
                </a:r>
              </a:p>
              <a:p>
                <a:r>
                  <a:rPr lang="en-US" dirty="0" err="1"/>
                  <a:t>Giữ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nó</a:t>
                </a:r>
                <a:r>
                  <a:rPr lang="en-US" dirty="0"/>
                  <a:t> </a:t>
                </a:r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:r>
                  <a:rPr lang="en-US" dirty="0" err="1"/>
                  <a:t>nó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lớn</a:t>
                </a:r>
                <a:r>
                  <a:rPr lang="en-US" dirty="0"/>
                  <a:t> </a:t>
                </a:r>
                <a:r>
                  <a:rPr lang="en-US" dirty="0" err="1"/>
                  <a:t>lớn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3 pixel.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828800"/>
                <a:ext cx="11029615" cy="4803820"/>
              </a:xfrm>
              <a:blipFill rotWithShape="0">
                <a:blip r:embed="rId2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990" y="3495206"/>
            <a:ext cx="4286848" cy="33627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82592" y="5157168"/>
            <a:ext cx="3103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Hình</a:t>
            </a:r>
            <a:r>
              <a:rPr lang="en-US" i="1" dirty="0"/>
              <a:t> </a:t>
            </a:r>
            <a:r>
              <a:rPr lang="en-US" i="1" dirty="0" err="1"/>
              <a:t>mô</a:t>
            </a:r>
            <a:r>
              <a:rPr lang="en-US" i="1" dirty="0"/>
              <a:t> </a:t>
            </a:r>
            <a:r>
              <a:rPr lang="en-US" i="1" dirty="0" err="1"/>
              <a:t>tả</a:t>
            </a:r>
            <a:r>
              <a:rPr lang="en-US" i="1" dirty="0"/>
              <a:t> </a:t>
            </a:r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err="1"/>
              <a:t>điểm</a:t>
            </a:r>
            <a:r>
              <a:rPr lang="en-US" i="1" dirty="0"/>
              <a:t> </a:t>
            </a:r>
            <a:r>
              <a:rPr lang="en-US" i="1" dirty="0" err="1"/>
              <a:t>lân</a:t>
            </a:r>
            <a:r>
              <a:rPr lang="en-US" i="1" dirty="0"/>
              <a:t> </a:t>
            </a:r>
            <a:r>
              <a:rPr lang="en-US" i="1" dirty="0" err="1"/>
              <a:t>cận</a:t>
            </a:r>
            <a:r>
              <a:rPr lang="en-US" i="1" dirty="0"/>
              <a:t> </a:t>
            </a:r>
            <a:r>
              <a:rPr lang="en-US" i="1" dirty="0" err="1"/>
              <a:t>theo</a:t>
            </a:r>
            <a:r>
              <a:rPr lang="en-US" i="1" dirty="0"/>
              <a:t> h</a:t>
            </a:r>
            <a:r>
              <a:rPr lang="vi-VN" i="1" dirty="0"/>
              <a:t>ư</a:t>
            </a:r>
            <a:r>
              <a:rPr lang="en-US" i="1" dirty="0" err="1"/>
              <a:t>ớng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mỗi</a:t>
            </a:r>
            <a:r>
              <a:rPr lang="en-US" i="1" dirty="0"/>
              <a:t> pixel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509391" y="5157168"/>
            <a:ext cx="136516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3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canny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ngưỡng</a:t>
            </a:r>
            <a:r>
              <a:rPr lang="en-US" dirty="0"/>
              <a:t> </a:t>
            </a:r>
            <a:r>
              <a:rPr lang="en-US" dirty="0" err="1"/>
              <a:t>đôi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2 </a:t>
            </a:r>
            <a:r>
              <a:rPr lang="en-US" dirty="0" err="1"/>
              <a:t>ngưỡng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High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Low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err="1"/>
              <a:t>Xét</a:t>
            </a:r>
            <a:r>
              <a:rPr lang="en-US" sz="1800" dirty="0"/>
              <a:t> </a:t>
            </a:r>
            <a:r>
              <a:rPr lang="en-US" sz="1800" dirty="0" err="1"/>
              <a:t>điểm</a:t>
            </a:r>
            <a:r>
              <a:rPr lang="en-US" sz="1800" dirty="0"/>
              <a:t> </a:t>
            </a:r>
            <a:r>
              <a:rPr lang="en-US" sz="1800" dirty="0" err="1"/>
              <a:t>ảnh</a:t>
            </a:r>
            <a:r>
              <a:rPr lang="en-US" sz="1800" dirty="0"/>
              <a:t> I </a:t>
            </a:r>
            <a:r>
              <a:rPr lang="en-US" sz="1800" dirty="0" err="1"/>
              <a:t>tại</a:t>
            </a:r>
            <a:r>
              <a:rPr lang="en-US" sz="1800" dirty="0"/>
              <a:t> </a:t>
            </a:r>
            <a:r>
              <a:rPr lang="en-US" sz="1800" dirty="0" err="1"/>
              <a:t>vị</a:t>
            </a:r>
            <a:r>
              <a:rPr lang="en-US" sz="1800" dirty="0"/>
              <a:t> </a:t>
            </a:r>
            <a:r>
              <a:rPr lang="en-US" sz="1800" dirty="0" err="1"/>
              <a:t>trí</a:t>
            </a:r>
            <a:r>
              <a:rPr lang="en-US" sz="1800" dirty="0"/>
              <a:t> (</a:t>
            </a:r>
            <a:r>
              <a:rPr lang="en-US" sz="1800" dirty="0" err="1"/>
              <a:t>x,y</a:t>
            </a:r>
            <a:r>
              <a:rPr lang="en-US" sz="1800" dirty="0"/>
              <a:t>):</a:t>
            </a:r>
          </a:p>
          <a:p>
            <a:pPr marL="0" lvl="0" indent="0">
              <a:buNone/>
            </a:pPr>
            <a:r>
              <a:rPr lang="en-US" dirty="0"/>
              <a:t>	So </a:t>
            </a:r>
            <a:r>
              <a:rPr lang="en-US" dirty="0" err="1"/>
              <a:t>sánh</a:t>
            </a:r>
            <a:r>
              <a:rPr lang="en-US" dirty="0"/>
              <a:t> I(x, y)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ngưỡng</a:t>
            </a:r>
            <a:r>
              <a:rPr lang="en-US" dirty="0"/>
              <a:t> High </a:t>
            </a:r>
            <a:r>
              <a:rPr lang="en-US" dirty="0" err="1"/>
              <a:t>và</a:t>
            </a:r>
            <a:r>
              <a:rPr lang="en-US" dirty="0"/>
              <a:t> Low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err="1"/>
              <a:t>Nếu</a:t>
            </a:r>
            <a:r>
              <a:rPr lang="en-US" sz="1800" dirty="0"/>
              <a:t> I(x, y) &gt;= High: </a:t>
            </a:r>
            <a:r>
              <a:rPr lang="en-US" sz="1800" dirty="0" err="1"/>
              <a:t>đánh</a:t>
            </a:r>
            <a:r>
              <a:rPr lang="en-US" sz="1800" dirty="0"/>
              <a:t> </a:t>
            </a:r>
            <a:r>
              <a:rPr lang="en-US" sz="1800" dirty="0" err="1"/>
              <a:t>dấu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giữ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r>
              <a:rPr lang="en-US" sz="1800" dirty="0"/>
              <a:t> </a:t>
            </a:r>
            <a:r>
              <a:rPr lang="en-US" sz="1800" dirty="0" err="1"/>
              <a:t>điểm</a:t>
            </a:r>
            <a:r>
              <a:rPr lang="en-US" sz="1800" dirty="0"/>
              <a:t> </a:t>
            </a:r>
            <a:r>
              <a:rPr lang="en-US" sz="1800" dirty="0" err="1"/>
              <a:t>biên</a:t>
            </a:r>
            <a:r>
              <a:rPr lang="en-US" sz="1800" dirty="0"/>
              <a:t> </a:t>
            </a:r>
            <a:r>
              <a:rPr lang="en-US" sz="1800" dirty="0" err="1"/>
              <a:t>này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ma </a:t>
            </a:r>
            <a:r>
              <a:rPr lang="en-US" sz="1800" dirty="0" err="1"/>
              <a:t>trận</a:t>
            </a:r>
            <a:r>
              <a:rPr lang="en-US" sz="1800" dirty="0"/>
              <a:t> Strong (</a:t>
            </a:r>
            <a:r>
              <a:rPr lang="en-US" sz="1800" dirty="0" err="1"/>
              <a:t>đặt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1)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err="1"/>
              <a:t>Nếu</a:t>
            </a:r>
            <a:r>
              <a:rPr lang="en-US" sz="1800" dirty="0"/>
              <a:t> I(x, y) &lt; Low: </a:t>
            </a:r>
            <a:r>
              <a:rPr lang="en-US" sz="1800" dirty="0" err="1"/>
              <a:t>Loại</a:t>
            </a:r>
            <a:r>
              <a:rPr lang="en-US" sz="1800" dirty="0"/>
              <a:t> </a:t>
            </a:r>
            <a:r>
              <a:rPr lang="en-US" sz="1800" dirty="0" err="1"/>
              <a:t>bỏ</a:t>
            </a:r>
            <a:r>
              <a:rPr lang="en-US" sz="1800" dirty="0"/>
              <a:t> </a:t>
            </a:r>
            <a:r>
              <a:rPr lang="en-US" sz="1800" dirty="0" err="1"/>
              <a:t>điểm</a:t>
            </a:r>
            <a:r>
              <a:rPr lang="en-US" sz="1800" dirty="0"/>
              <a:t> </a:t>
            </a:r>
            <a:r>
              <a:rPr lang="en-US" sz="1800" dirty="0" err="1"/>
              <a:t>biên</a:t>
            </a:r>
            <a:r>
              <a:rPr lang="en-US" sz="1800" dirty="0"/>
              <a:t> </a:t>
            </a:r>
            <a:r>
              <a:rPr lang="en-US" sz="1800" dirty="0" err="1"/>
              <a:t>này</a:t>
            </a:r>
            <a:r>
              <a:rPr lang="en-US" sz="1800" dirty="0"/>
              <a:t> (</a:t>
            </a:r>
            <a:r>
              <a:rPr lang="en-US" sz="1800" dirty="0" err="1"/>
              <a:t>đặt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0)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err="1"/>
              <a:t>Nếu</a:t>
            </a:r>
            <a:r>
              <a:rPr lang="en-US" sz="1800" dirty="0"/>
              <a:t> Low &lt;= I(x, y) &lt; High: </a:t>
            </a:r>
            <a:r>
              <a:rPr lang="en-US" sz="1800" dirty="0" err="1"/>
              <a:t>đánh</a:t>
            </a:r>
            <a:r>
              <a:rPr lang="en-US" sz="1800" dirty="0"/>
              <a:t> </a:t>
            </a:r>
            <a:r>
              <a:rPr lang="en-US" sz="1800" dirty="0" err="1"/>
              <a:t>dấu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giữ</a:t>
            </a:r>
            <a:r>
              <a:rPr lang="en-US" sz="1800" dirty="0"/>
              <a:t> </a:t>
            </a:r>
            <a:r>
              <a:rPr lang="en-US" sz="1800" dirty="0" err="1"/>
              <a:t>điểm</a:t>
            </a:r>
            <a:r>
              <a:rPr lang="en-US" sz="1800" dirty="0"/>
              <a:t> </a:t>
            </a:r>
            <a:r>
              <a:rPr lang="en-US" sz="1800" dirty="0" err="1"/>
              <a:t>biên</a:t>
            </a:r>
            <a:r>
              <a:rPr lang="en-US" sz="1800" dirty="0"/>
              <a:t> </a:t>
            </a:r>
            <a:r>
              <a:rPr lang="en-US" sz="1800" dirty="0" err="1"/>
              <a:t>này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ma </a:t>
            </a:r>
            <a:r>
              <a:rPr lang="en-US" sz="1800" dirty="0" err="1"/>
              <a:t>trận</a:t>
            </a:r>
            <a:r>
              <a:rPr lang="en-US" sz="1800" dirty="0"/>
              <a:t> Weak.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8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canny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76530"/>
            <a:ext cx="11029615" cy="3682269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tracking by hysteresis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err="1"/>
              <a:t>Cung</a:t>
            </a:r>
            <a:r>
              <a:rPr lang="en-US" sz="1800" dirty="0"/>
              <a:t> </a:t>
            </a:r>
            <a:r>
              <a:rPr lang="en-US" sz="1800" dirty="0" err="1"/>
              <a:t>mạnh</a:t>
            </a:r>
            <a:r>
              <a:rPr lang="en-US" sz="1800" dirty="0"/>
              <a:t> </a:t>
            </a:r>
            <a:r>
              <a:rPr lang="en-US" sz="1800" dirty="0" err="1"/>
              <a:t>hầu</a:t>
            </a:r>
            <a:r>
              <a:rPr lang="en-US" sz="1800" dirty="0"/>
              <a:t> </a:t>
            </a:r>
            <a:r>
              <a:rPr lang="en-US" sz="1800" dirty="0" err="1"/>
              <a:t>như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những</a:t>
            </a:r>
            <a:r>
              <a:rPr lang="en-US" sz="1800" dirty="0"/>
              <a:t> </a:t>
            </a:r>
            <a:r>
              <a:rPr lang="en-US" sz="1800" dirty="0" err="1"/>
              <a:t>cung</a:t>
            </a:r>
            <a:r>
              <a:rPr lang="en-US" sz="1800" dirty="0"/>
              <a:t> </a:t>
            </a:r>
            <a:r>
              <a:rPr lang="en-US" sz="1800" dirty="0" err="1"/>
              <a:t>thật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ảnh</a:t>
            </a:r>
            <a:r>
              <a:rPr lang="en-US" sz="1800" dirty="0"/>
              <a:t> ban </a:t>
            </a:r>
            <a:r>
              <a:rPr lang="en-US" sz="1800" dirty="0" err="1"/>
              <a:t>đầu</a:t>
            </a:r>
            <a:r>
              <a:rPr lang="en-US" sz="1800" dirty="0"/>
              <a:t> </a:t>
            </a:r>
            <a:r>
              <a:rPr lang="en-US" sz="1800" dirty="0" err="1"/>
              <a:t>nên</a:t>
            </a:r>
            <a:r>
              <a:rPr lang="en-US" sz="1800" dirty="0"/>
              <a:t> </a:t>
            </a: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giữ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err="1"/>
              <a:t>Cung</a:t>
            </a:r>
            <a:r>
              <a:rPr lang="en-US" sz="1800" dirty="0"/>
              <a:t> </a:t>
            </a:r>
            <a:r>
              <a:rPr lang="en-US" sz="1800" dirty="0" err="1"/>
              <a:t>yếu</a:t>
            </a:r>
            <a:r>
              <a:rPr lang="en-US" sz="1800" dirty="0"/>
              <a:t> </a:t>
            </a:r>
            <a:r>
              <a:rPr lang="en-US" sz="1800" dirty="0" err="1"/>
              <a:t>cũng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những</a:t>
            </a:r>
            <a:r>
              <a:rPr lang="en-US" sz="1800" dirty="0"/>
              <a:t> </a:t>
            </a:r>
            <a:r>
              <a:rPr lang="en-US" sz="1800" dirty="0" err="1"/>
              <a:t>cung</a:t>
            </a:r>
            <a:r>
              <a:rPr lang="en-US" sz="1800" dirty="0"/>
              <a:t> </a:t>
            </a:r>
            <a:r>
              <a:rPr lang="en-US" sz="1800" dirty="0" err="1"/>
              <a:t>thật</a:t>
            </a:r>
            <a:r>
              <a:rPr lang="en-US" sz="1800" dirty="0"/>
              <a:t> </a:t>
            </a:r>
            <a:r>
              <a:rPr lang="en-US" sz="1800" dirty="0" err="1"/>
              <a:t>nếu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chỉ</a:t>
            </a:r>
            <a:r>
              <a:rPr lang="en-US" sz="1800" dirty="0"/>
              <a:t> </a:t>
            </a:r>
            <a:r>
              <a:rPr lang="en-US" sz="1800" dirty="0" err="1"/>
              <a:t>nếu</a:t>
            </a:r>
            <a:r>
              <a:rPr lang="en-US" sz="1800" dirty="0"/>
              <a:t> </a:t>
            </a:r>
            <a:r>
              <a:rPr lang="en-US" sz="1800" dirty="0" err="1"/>
              <a:t>chúng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những</a:t>
            </a:r>
            <a:r>
              <a:rPr lang="en-US" sz="1800" dirty="0"/>
              <a:t> </a:t>
            </a:r>
            <a:r>
              <a:rPr lang="en-US" sz="1800" dirty="0" err="1"/>
              <a:t>điểm</a:t>
            </a:r>
            <a:r>
              <a:rPr lang="en-US" sz="1800" dirty="0"/>
              <a:t> </a:t>
            </a:r>
            <a:r>
              <a:rPr lang="en-US" sz="1800" dirty="0" err="1"/>
              <a:t>cung</a:t>
            </a:r>
            <a:r>
              <a:rPr lang="en-US" sz="1800" dirty="0"/>
              <a:t> </a:t>
            </a:r>
            <a:r>
              <a:rPr lang="en-US" sz="1800" dirty="0" err="1"/>
              <a:t>lân</a:t>
            </a:r>
            <a:r>
              <a:rPr lang="en-US" sz="1800" dirty="0"/>
              <a:t> </a:t>
            </a:r>
            <a:r>
              <a:rPr lang="en-US" sz="1800" dirty="0" err="1"/>
              <a:t>cận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cung</a:t>
            </a:r>
            <a:r>
              <a:rPr lang="en-US" sz="1800" dirty="0"/>
              <a:t> </a:t>
            </a:r>
            <a:r>
              <a:rPr lang="en-US" sz="1800" dirty="0" err="1"/>
              <a:t>mạnh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3F7BA-7EE7-41EF-9A85-6E9576526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215" y="3808476"/>
            <a:ext cx="7444322" cy="234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1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chia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cung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giải</a:t>
            </a:r>
            <a:r>
              <a:rPr lang="en-US" sz="1800" dirty="0"/>
              <a:t> </a:t>
            </a:r>
            <a:r>
              <a:rPr lang="en-US" sz="1800" dirty="0" err="1"/>
              <a:t>thuật</a:t>
            </a:r>
            <a:r>
              <a:rPr lang="en-US" sz="1800" dirty="0"/>
              <a:t> Canny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err="1"/>
              <a:t>Trích</a:t>
            </a:r>
            <a:r>
              <a:rPr lang="en-US" sz="1800" dirty="0"/>
              <a:t> </a:t>
            </a:r>
            <a:r>
              <a:rPr lang="en-US" sz="1800" dirty="0" err="1"/>
              <a:t>xuất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cạnh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khu</a:t>
            </a:r>
            <a:r>
              <a:rPr lang="en-US" sz="1800" dirty="0"/>
              <a:t> </a:t>
            </a:r>
            <a:r>
              <a:rPr lang="en-US" sz="1800" dirty="0" err="1"/>
              <a:t>vực</a:t>
            </a:r>
            <a:r>
              <a:rPr lang="en-US" sz="1800" dirty="0"/>
              <a:t> </a:t>
            </a:r>
            <a:r>
              <a:rPr lang="en-US" sz="1800" dirty="0" err="1"/>
              <a:t>quan</a:t>
            </a:r>
            <a:r>
              <a:rPr lang="en-US" sz="1800" dirty="0"/>
              <a:t> </a:t>
            </a:r>
            <a:r>
              <a:rPr lang="en-US" sz="1800" dirty="0" err="1"/>
              <a:t>tâm</a:t>
            </a:r>
            <a:r>
              <a:rPr lang="en-US" sz="1800" dirty="0"/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err="1"/>
              <a:t>Chạy</a:t>
            </a:r>
            <a:r>
              <a:rPr lang="en-US" sz="1800" dirty="0"/>
              <a:t> Hough transform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lanes</a:t>
            </a:r>
          </a:p>
        </p:txBody>
      </p:sp>
    </p:spTree>
    <p:extLst>
      <p:ext uri="{BB962C8B-B14F-4D97-AF65-F5344CB8AC3E}">
        <p14:creationId xmlns:p14="http://schemas.microsoft.com/office/powerpoint/2010/main" val="27880469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251</TotalTime>
  <Words>397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Cambria Math</vt:lpstr>
      <vt:lpstr>Gill Sans MT</vt:lpstr>
      <vt:lpstr>Tahoma</vt:lpstr>
      <vt:lpstr>Times New Roman</vt:lpstr>
      <vt:lpstr>Wingdings</vt:lpstr>
      <vt:lpstr>Wingdings 2</vt:lpstr>
      <vt:lpstr>Dividend</vt:lpstr>
      <vt:lpstr>BÁO CÁO HOMEWORK2 học phần thị giác máy tính</vt:lpstr>
      <vt:lpstr>Phương pháp canny</vt:lpstr>
      <vt:lpstr>Phương pháp canny</vt:lpstr>
      <vt:lpstr>Phương pháp canny</vt:lpstr>
      <vt:lpstr>Phương pháp canny</vt:lpstr>
      <vt:lpstr>Phương pháp canny</vt:lpstr>
      <vt:lpstr>Phương pháp canny</vt:lpstr>
      <vt:lpstr>Phương pháp canny</vt:lpstr>
      <vt:lpstr>Lane Detection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quocb14005xx</cp:lastModifiedBy>
  <cp:revision>13</cp:revision>
  <dcterms:created xsi:type="dcterms:W3CDTF">2018-02-28T23:02:58Z</dcterms:created>
  <dcterms:modified xsi:type="dcterms:W3CDTF">2018-03-02T07:58:39Z</dcterms:modified>
</cp:coreProperties>
</file>