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omments/comment1.xml" ContentType="application/vnd.openxmlformats-officedocument.presentationml.comment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6" r:id="rId5"/>
    <p:sldId id="257" r:id="rId6"/>
    <p:sldId id="260" r:id="rId7"/>
    <p:sldId id="261" r:id="rId8"/>
    <p:sldId id="262" r:id="rId9"/>
    <p:sldId id="263" r:id="rId10"/>
    <p:sldId id="266" r:id="rId11"/>
    <p:sldId id="264" r:id="rId12"/>
    <p:sldId id="265" r:id="rId13"/>
    <p:sldId id="267" r:id="rId14"/>
    <p:sldId id="268" r:id="rId15"/>
    <p:sldId id="25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en Thi Hoai 20161626" initials="NTH2" lastIdx="2" clrIdx="0">
    <p:extLst>
      <p:ext uri="{19B8F6BF-5375-455C-9EA6-DF929625EA0E}">
        <p15:presenceInfo xmlns:p15="http://schemas.microsoft.com/office/powerpoint/2012/main" userId="S::hoai.nt161626@sis.hust.edu.vn::77a30904-3afb-40ed-9f8f-e42d20f4b90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B95EE6-C631-4D65-B919-4A7ACBF00025}" v="364" dt="2019-11-27T17:06:06.2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aint\Downloads\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aint\Downloads\h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aint\Downloads\h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aint\Downloads\h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aint\Downloads\h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aint\Downloads\h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aint\Downloads\h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aint\Downloads\h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aint\Downloads\h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</a:rPr>
              <a:t>deviation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farleft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Sheet1!$A$3:$A$15</c:f>
              <c:numCache>
                <c:formatCode>General</c:formatCode>
                <c:ptCount val="1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0.25</c:v>
                </c:pt>
                <c:pt idx="4">
                  <c:v>0.3</c:v>
                </c:pt>
                <c:pt idx="5">
                  <c:v>0.4</c:v>
                </c:pt>
                <c:pt idx="6">
                  <c:v>0.5</c:v>
                </c:pt>
                <c:pt idx="7">
                  <c:v>0.6</c:v>
                </c:pt>
                <c:pt idx="8">
                  <c:v>0.7</c:v>
                </c:pt>
                <c:pt idx="9">
                  <c:v>0.75</c:v>
                </c:pt>
                <c:pt idx="10">
                  <c:v>0.8</c:v>
                </c:pt>
                <c:pt idx="11">
                  <c:v>0.9</c:v>
                </c:pt>
                <c:pt idx="12">
                  <c:v>1</c:v>
                </c:pt>
              </c:numCache>
            </c:numRef>
          </c:xVal>
          <c:yVal>
            <c:numRef>
              <c:f>Sheet1!$B$3:$B$15</c:f>
              <c:numCache>
                <c:formatCode>General</c:formatCode>
                <c:ptCount val="1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 formatCode="d\-mmm">
                  <c:v>0.66666666666666652</c:v>
                </c:pt>
                <c:pt idx="5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779-4AA8-865B-0FF27024B37A}"/>
            </c:ext>
          </c:extLst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left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Sheet1!$A$3:$A$15</c:f>
              <c:numCache>
                <c:formatCode>General</c:formatCode>
                <c:ptCount val="1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0.25</c:v>
                </c:pt>
                <c:pt idx="4">
                  <c:v>0.3</c:v>
                </c:pt>
                <c:pt idx="5">
                  <c:v>0.4</c:v>
                </c:pt>
                <c:pt idx="6">
                  <c:v>0.5</c:v>
                </c:pt>
                <c:pt idx="7">
                  <c:v>0.6</c:v>
                </c:pt>
                <c:pt idx="8">
                  <c:v>0.7</c:v>
                </c:pt>
                <c:pt idx="9">
                  <c:v>0.75</c:v>
                </c:pt>
                <c:pt idx="10">
                  <c:v>0.8</c:v>
                </c:pt>
                <c:pt idx="11">
                  <c:v>0.9</c:v>
                </c:pt>
                <c:pt idx="12">
                  <c:v>1</c:v>
                </c:pt>
              </c:numCache>
            </c:numRef>
          </c:xVal>
          <c:yVal>
            <c:numRef>
              <c:f>Sheet1!$C$3:$C$15</c:f>
              <c:numCache>
                <c:formatCode>General</c:formatCode>
                <c:ptCount val="13"/>
                <c:pt idx="3">
                  <c:v>0</c:v>
                </c:pt>
                <c:pt idx="4" formatCode="0%">
                  <c:v>0.33333333333333326</c:v>
                </c:pt>
                <c:pt idx="5">
                  <c:v>1</c:v>
                </c:pt>
                <c:pt idx="6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779-4AA8-865B-0FF27024B37A}"/>
            </c:ext>
          </c:extLst>
        </c:ser>
        <c:ser>
          <c:idx val="2"/>
          <c:order val="2"/>
          <c:tx>
            <c:strRef>
              <c:f>Sheet1!$D$2</c:f>
              <c:strCache>
                <c:ptCount val="1"/>
                <c:pt idx="0">
                  <c:v>middle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Sheet1!$A$3:$A$15</c:f>
              <c:numCache>
                <c:formatCode>General</c:formatCode>
                <c:ptCount val="1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0.25</c:v>
                </c:pt>
                <c:pt idx="4">
                  <c:v>0.3</c:v>
                </c:pt>
                <c:pt idx="5">
                  <c:v>0.4</c:v>
                </c:pt>
                <c:pt idx="6">
                  <c:v>0.5</c:v>
                </c:pt>
                <c:pt idx="7">
                  <c:v>0.6</c:v>
                </c:pt>
                <c:pt idx="8">
                  <c:v>0.7</c:v>
                </c:pt>
                <c:pt idx="9">
                  <c:v>0.75</c:v>
                </c:pt>
                <c:pt idx="10">
                  <c:v>0.8</c:v>
                </c:pt>
                <c:pt idx="11">
                  <c:v>0.9</c:v>
                </c:pt>
                <c:pt idx="12">
                  <c:v>1</c:v>
                </c:pt>
              </c:numCache>
            </c:numRef>
          </c:xVal>
          <c:yVal>
            <c:numRef>
              <c:f>Sheet1!$D$3:$D$15</c:f>
              <c:numCache>
                <c:formatCode>General</c:formatCode>
                <c:ptCount val="13"/>
                <c:pt idx="5">
                  <c:v>0</c:v>
                </c:pt>
                <c:pt idx="6">
                  <c:v>1</c:v>
                </c:pt>
                <c:pt idx="7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779-4AA8-865B-0FF27024B37A}"/>
            </c:ext>
          </c:extLst>
        </c:ser>
        <c:ser>
          <c:idx val="3"/>
          <c:order val="3"/>
          <c:tx>
            <c:strRef>
              <c:f>Sheet1!$E$2</c:f>
              <c:strCache>
                <c:ptCount val="1"/>
                <c:pt idx="0">
                  <c:v>right</c:v>
                </c:pt>
              </c:strCache>
            </c:strRef>
          </c:tx>
          <c:spPr>
            <a:ln w="381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Sheet1!$A$3:$A$15</c:f>
              <c:numCache>
                <c:formatCode>General</c:formatCode>
                <c:ptCount val="1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0.25</c:v>
                </c:pt>
                <c:pt idx="4">
                  <c:v>0.3</c:v>
                </c:pt>
                <c:pt idx="5">
                  <c:v>0.4</c:v>
                </c:pt>
                <c:pt idx="6">
                  <c:v>0.5</c:v>
                </c:pt>
                <c:pt idx="7">
                  <c:v>0.6</c:v>
                </c:pt>
                <c:pt idx="8">
                  <c:v>0.7</c:v>
                </c:pt>
                <c:pt idx="9">
                  <c:v>0.75</c:v>
                </c:pt>
                <c:pt idx="10">
                  <c:v>0.8</c:v>
                </c:pt>
                <c:pt idx="11">
                  <c:v>0.9</c:v>
                </c:pt>
                <c:pt idx="12">
                  <c:v>1</c:v>
                </c:pt>
              </c:numCache>
            </c:numRef>
          </c:xVal>
          <c:yVal>
            <c:numRef>
              <c:f>Sheet1!$E$3:$E$15</c:f>
              <c:numCache>
                <c:formatCode>General</c:formatCode>
                <c:ptCount val="13"/>
                <c:pt idx="6">
                  <c:v>0</c:v>
                </c:pt>
                <c:pt idx="7">
                  <c:v>1</c:v>
                </c:pt>
                <c:pt idx="8">
                  <c:v>0.33333333333333304</c:v>
                </c:pt>
                <c:pt idx="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3779-4AA8-865B-0FF27024B37A}"/>
            </c:ext>
          </c:extLst>
        </c:ser>
        <c:ser>
          <c:idx val="4"/>
          <c:order val="4"/>
          <c:tx>
            <c:strRef>
              <c:f>Sheet1!$F$2</c:f>
              <c:strCache>
                <c:ptCount val="1"/>
                <c:pt idx="0">
                  <c:v>farright</c:v>
                </c:pt>
              </c:strCache>
            </c:strRef>
          </c:tx>
          <c:spPr>
            <a:ln w="3810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Pt>
            <c:idx val="10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4-3779-4AA8-865B-0FF27024B37A}"/>
              </c:ext>
            </c:extLst>
          </c:dPt>
          <c:xVal>
            <c:numRef>
              <c:f>Sheet1!$A$3:$A$15</c:f>
              <c:numCache>
                <c:formatCode>General</c:formatCode>
                <c:ptCount val="1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0.25</c:v>
                </c:pt>
                <c:pt idx="4">
                  <c:v>0.3</c:v>
                </c:pt>
                <c:pt idx="5">
                  <c:v>0.4</c:v>
                </c:pt>
                <c:pt idx="6">
                  <c:v>0.5</c:v>
                </c:pt>
                <c:pt idx="7">
                  <c:v>0.6</c:v>
                </c:pt>
                <c:pt idx="8">
                  <c:v>0.7</c:v>
                </c:pt>
                <c:pt idx="9">
                  <c:v>0.75</c:v>
                </c:pt>
                <c:pt idx="10">
                  <c:v>0.8</c:v>
                </c:pt>
                <c:pt idx="11">
                  <c:v>0.9</c:v>
                </c:pt>
                <c:pt idx="12">
                  <c:v>1</c:v>
                </c:pt>
              </c:numCache>
            </c:numRef>
          </c:xVal>
          <c:yVal>
            <c:numRef>
              <c:f>Sheet1!$F$3:$F$15</c:f>
              <c:numCache>
                <c:formatCode>General</c:formatCode>
                <c:ptCount val="13"/>
                <c:pt idx="7">
                  <c:v>0</c:v>
                </c:pt>
                <c:pt idx="8">
                  <c:v>0.66666666666666696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3779-4AA8-865B-0FF27024B3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1215728"/>
        <c:axId val="501211792"/>
      </c:scatterChart>
      <c:valAx>
        <c:axId val="501215728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01211792"/>
        <c:crosses val="autoZero"/>
        <c:crossBetween val="midCat"/>
        <c:majorUnit val="0.1"/>
      </c:valAx>
      <c:valAx>
        <c:axId val="50121179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01215728"/>
        <c:crosses val="autoZero"/>
        <c:crossBetween val="midCat"/>
        <c:majorUnit val="0.25"/>
      </c:valAx>
      <c:spPr>
        <a:noFill/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steering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Sheet1!$I$2</c:f>
              <c:strCache>
                <c:ptCount val="1"/>
                <c:pt idx="0">
                  <c:v>hardleft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Sheet1!$H$3:$H$15</c:f>
              <c:numCache>
                <c:formatCode>General</c:formatCode>
                <c:ptCount val="1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0.25</c:v>
                </c:pt>
                <c:pt idx="4">
                  <c:v>0.3</c:v>
                </c:pt>
                <c:pt idx="5">
                  <c:v>0.4</c:v>
                </c:pt>
                <c:pt idx="6">
                  <c:v>0.5</c:v>
                </c:pt>
                <c:pt idx="7">
                  <c:v>0.6</c:v>
                </c:pt>
                <c:pt idx="8">
                  <c:v>0.7</c:v>
                </c:pt>
                <c:pt idx="9">
                  <c:v>0.75</c:v>
                </c:pt>
                <c:pt idx="10">
                  <c:v>0.8</c:v>
                </c:pt>
                <c:pt idx="11">
                  <c:v>0.9</c:v>
                </c:pt>
                <c:pt idx="12">
                  <c:v>1</c:v>
                </c:pt>
              </c:numCache>
            </c:numRef>
          </c:xVal>
          <c:yVal>
            <c:numRef>
              <c:f>Sheet1!$I$3:$I$15</c:f>
              <c:numCache>
                <c:formatCode>General</c:formatCode>
                <c:ptCount val="1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 formatCode="d\-mmm">
                  <c:v>0.66666666666666652</c:v>
                </c:pt>
                <c:pt idx="5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DF7-4B4F-8F0E-9623AB0E80AF}"/>
            </c:ext>
          </c:extLst>
        </c:ser>
        <c:ser>
          <c:idx val="1"/>
          <c:order val="1"/>
          <c:tx>
            <c:strRef>
              <c:f>Sheet1!$J$2</c:f>
              <c:strCache>
                <c:ptCount val="1"/>
                <c:pt idx="0">
                  <c:v>left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Pt>
            <c:idx val="5"/>
            <c:marker>
              <c:symbol val="none"/>
            </c:marker>
            <c:bubble3D val="0"/>
            <c:spPr>
              <a:ln w="38100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7DF7-4B4F-8F0E-9623AB0E80AF}"/>
              </c:ext>
            </c:extLst>
          </c:dPt>
          <c:xVal>
            <c:numRef>
              <c:f>Sheet1!$H$3:$H$15</c:f>
              <c:numCache>
                <c:formatCode>General</c:formatCode>
                <c:ptCount val="1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0.25</c:v>
                </c:pt>
                <c:pt idx="4">
                  <c:v>0.3</c:v>
                </c:pt>
                <c:pt idx="5">
                  <c:v>0.4</c:v>
                </c:pt>
                <c:pt idx="6">
                  <c:v>0.5</c:v>
                </c:pt>
                <c:pt idx="7">
                  <c:v>0.6</c:v>
                </c:pt>
                <c:pt idx="8">
                  <c:v>0.7</c:v>
                </c:pt>
                <c:pt idx="9">
                  <c:v>0.75</c:v>
                </c:pt>
                <c:pt idx="10">
                  <c:v>0.8</c:v>
                </c:pt>
                <c:pt idx="11">
                  <c:v>0.9</c:v>
                </c:pt>
                <c:pt idx="12">
                  <c:v>1</c:v>
                </c:pt>
              </c:numCache>
            </c:numRef>
          </c:xVal>
          <c:yVal>
            <c:numRef>
              <c:f>Sheet1!$J$3:$J$15</c:f>
              <c:numCache>
                <c:formatCode>General</c:formatCode>
                <c:ptCount val="13"/>
                <c:pt idx="3">
                  <c:v>0</c:v>
                </c:pt>
                <c:pt idx="4" formatCode="0%">
                  <c:v>0.33333333333333326</c:v>
                </c:pt>
                <c:pt idx="5">
                  <c:v>1</c:v>
                </c:pt>
                <c:pt idx="6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DF7-4B4F-8F0E-9623AB0E80AF}"/>
            </c:ext>
          </c:extLst>
        </c:ser>
        <c:ser>
          <c:idx val="2"/>
          <c:order val="2"/>
          <c:tx>
            <c:strRef>
              <c:f>Sheet1!$K$2</c:f>
              <c:strCache>
                <c:ptCount val="1"/>
                <c:pt idx="0">
                  <c:v>straight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Sheet1!$H$3:$H$15</c:f>
              <c:numCache>
                <c:formatCode>General</c:formatCode>
                <c:ptCount val="1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0.25</c:v>
                </c:pt>
                <c:pt idx="4">
                  <c:v>0.3</c:v>
                </c:pt>
                <c:pt idx="5">
                  <c:v>0.4</c:v>
                </c:pt>
                <c:pt idx="6">
                  <c:v>0.5</c:v>
                </c:pt>
                <c:pt idx="7">
                  <c:v>0.6</c:v>
                </c:pt>
                <c:pt idx="8">
                  <c:v>0.7</c:v>
                </c:pt>
                <c:pt idx="9">
                  <c:v>0.75</c:v>
                </c:pt>
                <c:pt idx="10">
                  <c:v>0.8</c:v>
                </c:pt>
                <c:pt idx="11">
                  <c:v>0.9</c:v>
                </c:pt>
                <c:pt idx="12">
                  <c:v>1</c:v>
                </c:pt>
              </c:numCache>
            </c:numRef>
          </c:xVal>
          <c:yVal>
            <c:numRef>
              <c:f>Sheet1!$K$3:$K$15</c:f>
              <c:numCache>
                <c:formatCode>General</c:formatCode>
                <c:ptCount val="13"/>
                <c:pt idx="5">
                  <c:v>0</c:v>
                </c:pt>
                <c:pt idx="6">
                  <c:v>1</c:v>
                </c:pt>
                <c:pt idx="7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DF7-4B4F-8F0E-9623AB0E80AF}"/>
            </c:ext>
          </c:extLst>
        </c:ser>
        <c:ser>
          <c:idx val="3"/>
          <c:order val="3"/>
          <c:tx>
            <c:strRef>
              <c:f>Sheet1!$L$2</c:f>
              <c:strCache>
                <c:ptCount val="1"/>
                <c:pt idx="0">
                  <c:v>right</c:v>
                </c:pt>
              </c:strCache>
            </c:strRef>
          </c:tx>
          <c:spPr>
            <a:ln w="381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Sheet1!$H$3:$H$15</c:f>
              <c:numCache>
                <c:formatCode>General</c:formatCode>
                <c:ptCount val="1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0.25</c:v>
                </c:pt>
                <c:pt idx="4">
                  <c:v>0.3</c:v>
                </c:pt>
                <c:pt idx="5">
                  <c:v>0.4</c:v>
                </c:pt>
                <c:pt idx="6">
                  <c:v>0.5</c:v>
                </c:pt>
                <c:pt idx="7">
                  <c:v>0.6</c:v>
                </c:pt>
                <c:pt idx="8">
                  <c:v>0.7</c:v>
                </c:pt>
                <c:pt idx="9">
                  <c:v>0.75</c:v>
                </c:pt>
                <c:pt idx="10">
                  <c:v>0.8</c:v>
                </c:pt>
                <c:pt idx="11">
                  <c:v>0.9</c:v>
                </c:pt>
                <c:pt idx="12">
                  <c:v>1</c:v>
                </c:pt>
              </c:numCache>
            </c:numRef>
          </c:xVal>
          <c:yVal>
            <c:numRef>
              <c:f>Sheet1!$L$3:$L$15</c:f>
              <c:numCache>
                <c:formatCode>General</c:formatCode>
                <c:ptCount val="13"/>
                <c:pt idx="6">
                  <c:v>0</c:v>
                </c:pt>
                <c:pt idx="7">
                  <c:v>1</c:v>
                </c:pt>
                <c:pt idx="8">
                  <c:v>0.33333333333333304</c:v>
                </c:pt>
                <c:pt idx="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7DF7-4B4F-8F0E-9623AB0E80AF}"/>
            </c:ext>
          </c:extLst>
        </c:ser>
        <c:ser>
          <c:idx val="4"/>
          <c:order val="4"/>
          <c:tx>
            <c:strRef>
              <c:f>Sheet1!$M$2</c:f>
              <c:strCache>
                <c:ptCount val="1"/>
                <c:pt idx="0">
                  <c:v>hardright</c:v>
                </c:pt>
              </c:strCache>
            </c:strRef>
          </c:tx>
          <c:spPr>
            <a:ln w="3810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Sheet1!$H$3:$H$15</c:f>
              <c:numCache>
                <c:formatCode>General</c:formatCode>
                <c:ptCount val="1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0.25</c:v>
                </c:pt>
                <c:pt idx="4">
                  <c:v>0.3</c:v>
                </c:pt>
                <c:pt idx="5">
                  <c:v>0.4</c:v>
                </c:pt>
                <c:pt idx="6">
                  <c:v>0.5</c:v>
                </c:pt>
                <c:pt idx="7">
                  <c:v>0.6</c:v>
                </c:pt>
                <c:pt idx="8">
                  <c:v>0.7</c:v>
                </c:pt>
                <c:pt idx="9">
                  <c:v>0.75</c:v>
                </c:pt>
                <c:pt idx="10">
                  <c:v>0.8</c:v>
                </c:pt>
                <c:pt idx="11">
                  <c:v>0.9</c:v>
                </c:pt>
                <c:pt idx="12">
                  <c:v>1</c:v>
                </c:pt>
              </c:numCache>
            </c:numRef>
          </c:xVal>
          <c:yVal>
            <c:numRef>
              <c:f>Sheet1!$M$3:$M$15</c:f>
              <c:numCache>
                <c:formatCode>General</c:formatCode>
                <c:ptCount val="13"/>
                <c:pt idx="7">
                  <c:v>0</c:v>
                </c:pt>
                <c:pt idx="8">
                  <c:v>0.66666666666666696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7DF7-4B4F-8F0E-9623AB0E80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7512968"/>
        <c:axId val="457511656"/>
      </c:scatterChart>
      <c:valAx>
        <c:axId val="457512968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7511656"/>
        <c:crosses val="autoZero"/>
        <c:crossBetween val="midCat"/>
        <c:majorUnit val="0.1"/>
      </c:valAx>
      <c:valAx>
        <c:axId val="45751165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7512968"/>
        <c:crosses val="autoZero"/>
        <c:crossBetween val="midCat"/>
        <c:majorUnit val="0.25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lightstatus</a:t>
            </a:r>
          </a:p>
        </c:rich>
      </c:tx>
      <c:layout>
        <c:manualLayout>
          <c:xMode val="edge"/>
          <c:yMode val="edge"/>
          <c:x val="0.12671522309711286"/>
          <c:y val="0.453703703703703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Sheet1!$H$32</c:f>
              <c:strCache>
                <c:ptCount val="1"/>
                <c:pt idx="0">
                  <c:v>green</c:v>
                </c:pt>
              </c:strCache>
            </c:strRef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Sheet1!$G$33:$G$46</c:f>
              <c:numCache>
                <c:formatCode>General</c:formatCode>
                <c:ptCount val="14"/>
                <c:pt idx="0">
                  <c:v>0</c:v>
                </c:pt>
                <c:pt idx="1">
                  <c:v>0.1</c:v>
                </c:pt>
                <c:pt idx="2">
                  <c:v>0.25</c:v>
                </c:pt>
                <c:pt idx="3">
                  <c:v>0.32</c:v>
                </c:pt>
                <c:pt idx="4">
                  <c:v>0.4</c:v>
                </c:pt>
                <c:pt idx="5">
                  <c:v>0.42</c:v>
                </c:pt>
                <c:pt idx="6">
                  <c:v>0.44</c:v>
                </c:pt>
                <c:pt idx="7">
                  <c:v>0.54</c:v>
                </c:pt>
                <c:pt idx="8">
                  <c:v>0.62</c:v>
                </c:pt>
                <c:pt idx="9">
                  <c:v>0.66</c:v>
                </c:pt>
                <c:pt idx="10">
                  <c:v>0.72</c:v>
                </c:pt>
                <c:pt idx="11">
                  <c:v>0.82</c:v>
                </c:pt>
                <c:pt idx="12">
                  <c:v>0.92</c:v>
                </c:pt>
                <c:pt idx="13">
                  <c:v>1</c:v>
                </c:pt>
              </c:numCache>
            </c:numRef>
          </c:xVal>
          <c:yVal>
            <c:numRef>
              <c:f>Sheet1!$H$33:$H$46</c:f>
              <c:numCache>
                <c:formatCode>General</c:formatCode>
                <c:ptCount val="1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923-4DFF-AB9C-7EEF5BBA3F05}"/>
            </c:ext>
          </c:extLst>
        </c:ser>
        <c:ser>
          <c:idx val="1"/>
          <c:order val="1"/>
          <c:tx>
            <c:strRef>
              <c:f>Sheet1!$I$32</c:f>
              <c:strCache>
                <c:ptCount val="1"/>
                <c:pt idx="0">
                  <c:v>less_green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Pt>
            <c:idx val="3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1-2923-4DFF-AB9C-7EEF5BBA3F05}"/>
              </c:ext>
            </c:extLst>
          </c:dPt>
          <c:xVal>
            <c:numRef>
              <c:f>Sheet1!$G$33:$G$46</c:f>
              <c:numCache>
                <c:formatCode>General</c:formatCode>
                <c:ptCount val="14"/>
                <c:pt idx="0">
                  <c:v>0</c:v>
                </c:pt>
                <c:pt idx="1">
                  <c:v>0.1</c:v>
                </c:pt>
                <c:pt idx="2">
                  <c:v>0.25</c:v>
                </c:pt>
                <c:pt idx="3">
                  <c:v>0.32</c:v>
                </c:pt>
                <c:pt idx="4">
                  <c:v>0.4</c:v>
                </c:pt>
                <c:pt idx="5">
                  <c:v>0.42</c:v>
                </c:pt>
                <c:pt idx="6">
                  <c:v>0.44</c:v>
                </c:pt>
                <c:pt idx="7">
                  <c:v>0.54</c:v>
                </c:pt>
                <c:pt idx="8">
                  <c:v>0.62</c:v>
                </c:pt>
                <c:pt idx="9">
                  <c:v>0.66</c:v>
                </c:pt>
                <c:pt idx="10">
                  <c:v>0.72</c:v>
                </c:pt>
                <c:pt idx="11">
                  <c:v>0.82</c:v>
                </c:pt>
                <c:pt idx="12">
                  <c:v>0.92</c:v>
                </c:pt>
                <c:pt idx="13">
                  <c:v>1</c:v>
                </c:pt>
              </c:numCache>
            </c:numRef>
          </c:xVal>
          <c:yVal>
            <c:numRef>
              <c:f>Sheet1!$I$33:$I$46</c:f>
              <c:numCache>
                <c:formatCode>General</c:formatCode>
                <c:ptCount val="14"/>
                <c:pt idx="3">
                  <c:v>0</c:v>
                </c:pt>
                <c:pt idx="4">
                  <c:v>0.8</c:v>
                </c:pt>
                <c:pt idx="5">
                  <c:v>1</c:v>
                </c:pt>
                <c:pt idx="6">
                  <c:v>0.83333333333333304</c:v>
                </c:pt>
                <c:pt idx="7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923-4DFF-AB9C-7EEF5BBA3F05}"/>
            </c:ext>
          </c:extLst>
        </c:ser>
        <c:ser>
          <c:idx val="2"/>
          <c:order val="2"/>
          <c:tx>
            <c:strRef>
              <c:f>Sheet1!$J$32</c:f>
              <c:strCache>
                <c:ptCount val="1"/>
                <c:pt idx="0">
                  <c:v>yellow</c:v>
                </c:pt>
              </c:strCache>
            </c:strRef>
          </c:tx>
          <c:spPr>
            <a:ln w="254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Sheet1!$G$33:$G$46</c:f>
              <c:numCache>
                <c:formatCode>General</c:formatCode>
                <c:ptCount val="14"/>
                <c:pt idx="0">
                  <c:v>0</c:v>
                </c:pt>
                <c:pt idx="1">
                  <c:v>0.1</c:v>
                </c:pt>
                <c:pt idx="2">
                  <c:v>0.25</c:v>
                </c:pt>
                <c:pt idx="3">
                  <c:v>0.32</c:v>
                </c:pt>
                <c:pt idx="4">
                  <c:v>0.4</c:v>
                </c:pt>
                <c:pt idx="5">
                  <c:v>0.42</c:v>
                </c:pt>
                <c:pt idx="6">
                  <c:v>0.44</c:v>
                </c:pt>
                <c:pt idx="7">
                  <c:v>0.54</c:v>
                </c:pt>
                <c:pt idx="8">
                  <c:v>0.62</c:v>
                </c:pt>
                <c:pt idx="9">
                  <c:v>0.66</c:v>
                </c:pt>
                <c:pt idx="10">
                  <c:v>0.72</c:v>
                </c:pt>
                <c:pt idx="11">
                  <c:v>0.82</c:v>
                </c:pt>
                <c:pt idx="12">
                  <c:v>0.92</c:v>
                </c:pt>
                <c:pt idx="13">
                  <c:v>1</c:v>
                </c:pt>
              </c:numCache>
            </c:numRef>
          </c:xVal>
          <c:yVal>
            <c:numRef>
              <c:f>Sheet1!$J$33:$J$46</c:f>
              <c:numCache>
                <c:formatCode>General</c:formatCode>
                <c:ptCount val="14"/>
                <c:pt idx="6">
                  <c:v>0</c:v>
                </c:pt>
                <c:pt idx="7">
                  <c:v>1</c:v>
                </c:pt>
                <c:pt idx="8">
                  <c:v>0.5555555555555558</c:v>
                </c:pt>
                <c:pt idx="9">
                  <c:v>0.33333333333333348</c:v>
                </c:pt>
                <c:pt idx="1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923-4DFF-AB9C-7EEF5BBA3F05}"/>
            </c:ext>
          </c:extLst>
        </c:ser>
        <c:ser>
          <c:idx val="3"/>
          <c:order val="3"/>
          <c:tx>
            <c:strRef>
              <c:f>Sheet1!$K$32</c:f>
              <c:strCache>
                <c:ptCount val="1"/>
                <c:pt idx="0">
                  <c:v>red</c:v>
                </c:pt>
              </c:strCache>
            </c:strRef>
          </c:tx>
          <c:spPr>
            <a:ln w="254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Sheet1!$G$33:$G$46</c:f>
              <c:numCache>
                <c:formatCode>General</c:formatCode>
                <c:ptCount val="14"/>
                <c:pt idx="0">
                  <c:v>0</c:v>
                </c:pt>
                <c:pt idx="1">
                  <c:v>0.1</c:v>
                </c:pt>
                <c:pt idx="2">
                  <c:v>0.25</c:v>
                </c:pt>
                <c:pt idx="3">
                  <c:v>0.32</c:v>
                </c:pt>
                <c:pt idx="4">
                  <c:v>0.4</c:v>
                </c:pt>
                <c:pt idx="5">
                  <c:v>0.42</c:v>
                </c:pt>
                <c:pt idx="6">
                  <c:v>0.44</c:v>
                </c:pt>
                <c:pt idx="7">
                  <c:v>0.54</c:v>
                </c:pt>
                <c:pt idx="8">
                  <c:v>0.62</c:v>
                </c:pt>
                <c:pt idx="9">
                  <c:v>0.66</c:v>
                </c:pt>
                <c:pt idx="10">
                  <c:v>0.72</c:v>
                </c:pt>
                <c:pt idx="11">
                  <c:v>0.82</c:v>
                </c:pt>
                <c:pt idx="12">
                  <c:v>0.92</c:v>
                </c:pt>
                <c:pt idx="13">
                  <c:v>1</c:v>
                </c:pt>
              </c:numCache>
            </c:numRef>
          </c:xVal>
          <c:yVal>
            <c:numRef>
              <c:f>Sheet1!$K$33:$K$46</c:f>
              <c:numCache>
                <c:formatCode>General</c:formatCode>
                <c:ptCount val="14"/>
                <c:pt idx="8">
                  <c:v>0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923-4DFF-AB9C-7EEF5BBA3F05}"/>
            </c:ext>
          </c:extLst>
        </c:ser>
        <c:ser>
          <c:idx val="4"/>
          <c:order val="4"/>
          <c:tx>
            <c:strRef>
              <c:f>Sheet1!$L$32</c:f>
              <c:strCache>
                <c:ptCount val="1"/>
                <c:pt idx="0">
                  <c:v>less_red</c:v>
                </c:pt>
              </c:strCache>
            </c:strRef>
          </c:tx>
          <c:spPr>
            <a:ln w="2540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Pt>
            <c:idx val="11"/>
            <c:marker>
              <c:symbol val="none"/>
            </c:marker>
            <c:bubble3D val="0"/>
            <c:spPr>
              <a:ln w="25400" cap="rnd">
                <a:solidFill>
                  <a:schemeClr val="accent5"/>
                </a:solidFill>
                <a:round/>
              </a:ln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2923-4DFF-AB9C-7EEF5BBA3F05}"/>
              </c:ext>
            </c:extLst>
          </c:dPt>
          <c:xVal>
            <c:numRef>
              <c:f>Sheet1!$G$33:$G$46</c:f>
              <c:numCache>
                <c:formatCode>General</c:formatCode>
                <c:ptCount val="14"/>
                <c:pt idx="0">
                  <c:v>0</c:v>
                </c:pt>
                <c:pt idx="1">
                  <c:v>0.1</c:v>
                </c:pt>
                <c:pt idx="2">
                  <c:v>0.25</c:v>
                </c:pt>
                <c:pt idx="3">
                  <c:v>0.32</c:v>
                </c:pt>
                <c:pt idx="4">
                  <c:v>0.4</c:v>
                </c:pt>
                <c:pt idx="5">
                  <c:v>0.42</c:v>
                </c:pt>
                <c:pt idx="6">
                  <c:v>0.44</c:v>
                </c:pt>
                <c:pt idx="7">
                  <c:v>0.54</c:v>
                </c:pt>
                <c:pt idx="8">
                  <c:v>0.62</c:v>
                </c:pt>
                <c:pt idx="9">
                  <c:v>0.66</c:v>
                </c:pt>
                <c:pt idx="10">
                  <c:v>0.72</c:v>
                </c:pt>
                <c:pt idx="11">
                  <c:v>0.82</c:v>
                </c:pt>
                <c:pt idx="12">
                  <c:v>0.92</c:v>
                </c:pt>
                <c:pt idx="13">
                  <c:v>1</c:v>
                </c:pt>
              </c:numCache>
            </c:numRef>
          </c:xVal>
          <c:yVal>
            <c:numRef>
              <c:f>Sheet1!$L$33:$L$46</c:f>
              <c:numCache>
                <c:formatCode>General</c:formatCode>
                <c:ptCount val="14"/>
                <c:pt idx="11">
                  <c:v>0</c:v>
                </c:pt>
                <c:pt idx="12">
                  <c:v>1</c:v>
                </c:pt>
                <c:pt idx="13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2923-4DFF-AB9C-7EEF5BBA3F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0412520"/>
        <c:axId val="510413832"/>
      </c:scatterChart>
      <c:valAx>
        <c:axId val="510412520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10413832"/>
        <c:crossesAt val="0"/>
        <c:crossBetween val="midCat"/>
        <c:majorUnit val="0.1"/>
      </c:valAx>
      <c:valAx>
        <c:axId val="51041383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out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10412520"/>
        <c:crosses val="autoZero"/>
        <c:crossBetween val="midCat"/>
        <c:majorUnit val="0.25"/>
        <c:minorUnit val="5.000000000000001E-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n>
            <a:noFill/>
          </a:ln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deviation</a:t>
            </a:r>
          </a:p>
        </c:rich>
      </c:tx>
      <c:layout>
        <c:manualLayout>
          <c:xMode val="edge"/>
          <c:yMode val="edge"/>
          <c:x val="0.15885118259075606"/>
          <c:y val="0.3869626930609069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farleft</c:v>
                </c:pt>
              </c:strCache>
            </c:strRef>
          </c:tx>
          <c:spPr>
            <a:ln w="25400" cap="rnd" cmpd="sng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Sheet1!$A$3:$A$15</c:f>
              <c:numCache>
                <c:formatCode>General</c:formatCode>
                <c:ptCount val="1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0.25</c:v>
                </c:pt>
                <c:pt idx="4">
                  <c:v>0.3</c:v>
                </c:pt>
                <c:pt idx="5">
                  <c:v>0.4</c:v>
                </c:pt>
                <c:pt idx="6">
                  <c:v>0.5</c:v>
                </c:pt>
                <c:pt idx="7">
                  <c:v>0.6</c:v>
                </c:pt>
                <c:pt idx="8">
                  <c:v>0.7</c:v>
                </c:pt>
                <c:pt idx="9">
                  <c:v>0.75</c:v>
                </c:pt>
                <c:pt idx="10">
                  <c:v>0.8</c:v>
                </c:pt>
                <c:pt idx="11">
                  <c:v>0.9</c:v>
                </c:pt>
                <c:pt idx="12">
                  <c:v>1</c:v>
                </c:pt>
              </c:numCache>
            </c:numRef>
          </c:xVal>
          <c:yVal>
            <c:numRef>
              <c:f>Sheet1!$B$3:$B$15</c:f>
              <c:numCache>
                <c:formatCode>General</c:formatCode>
                <c:ptCount val="1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 formatCode="d\-mmm">
                  <c:v>0.66666666666666652</c:v>
                </c:pt>
                <c:pt idx="5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D6A-45AD-9088-CF81BECBB3A5}"/>
            </c:ext>
          </c:extLst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left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Sheet1!$A$3:$A$15</c:f>
              <c:numCache>
                <c:formatCode>General</c:formatCode>
                <c:ptCount val="1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0.25</c:v>
                </c:pt>
                <c:pt idx="4">
                  <c:v>0.3</c:v>
                </c:pt>
                <c:pt idx="5">
                  <c:v>0.4</c:v>
                </c:pt>
                <c:pt idx="6">
                  <c:v>0.5</c:v>
                </c:pt>
                <c:pt idx="7">
                  <c:v>0.6</c:v>
                </c:pt>
                <c:pt idx="8">
                  <c:v>0.7</c:v>
                </c:pt>
                <c:pt idx="9">
                  <c:v>0.75</c:v>
                </c:pt>
                <c:pt idx="10">
                  <c:v>0.8</c:v>
                </c:pt>
                <c:pt idx="11">
                  <c:v>0.9</c:v>
                </c:pt>
                <c:pt idx="12">
                  <c:v>1</c:v>
                </c:pt>
              </c:numCache>
            </c:numRef>
          </c:xVal>
          <c:yVal>
            <c:numRef>
              <c:f>Sheet1!$C$3:$C$15</c:f>
              <c:numCache>
                <c:formatCode>General</c:formatCode>
                <c:ptCount val="13"/>
                <c:pt idx="3">
                  <c:v>0</c:v>
                </c:pt>
                <c:pt idx="4" formatCode="0%">
                  <c:v>0.33333333333333326</c:v>
                </c:pt>
                <c:pt idx="5">
                  <c:v>1</c:v>
                </c:pt>
                <c:pt idx="6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D6A-45AD-9088-CF81BECBB3A5}"/>
            </c:ext>
          </c:extLst>
        </c:ser>
        <c:ser>
          <c:idx val="2"/>
          <c:order val="2"/>
          <c:tx>
            <c:strRef>
              <c:f>Sheet1!$D$2</c:f>
              <c:strCache>
                <c:ptCount val="1"/>
                <c:pt idx="0">
                  <c:v>middle</c:v>
                </c:pt>
              </c:strCache>
            </c:strRef>
          </c:tx>
          <c:spPr>
            <a:ln w="254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Sheet1!$A$3:$A$15</c:f>
              <c:numCache>
                <c:formatCode>General</c:formatCode>
                <c:ptCount val="1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0.25</c:v>
                </c:pt>
                <c:pt idx="4">
                  <c:v>0.3</c:v>
                </c:pt>
                <c:pt idx="5">
                  <c:v>0.4</c:v>
                </c:pt>
                <c:pt idx="6">
                  <c:v>0.5</c:v>
                </c:pt>
                <c:pt idx="7">
                  <c:v>0.6</c:v>
                </c:pt>
                <c:pt idx="8">
                  <c:v>0.7</c:v>
                </c:pt>
                <c:pt idx="9">
                  <c:v>0.75</c:v>
                </c:pt>
                <c:pt idx="10">
                  <c:v>0.8</c:v>
                </c:pt>
                <c:pt idx="11">
                  <c:v>0.9</c:v>
                </c:pt>
                <c:pt idx="12">
                  <c:v>1</c:v>
                </c:pt>
              </c:numCache>
            </c:numRef>
          </c:xVal>
          <c:yVal>
            <c:numRef>
              <c:f>Sheet1!$D$3:$D$15</c:f>
              <c:numCache>
                <c:formatCode>General</c:formatCode>
                <c:ptCount val="13"/>
                <c:pt idx="5">
                  <c:v>0</c:v>
                </c:pt>
                <c:pt idx="6">
                  <c:v>1</c:v>
                </c:pt>
                <c:pt idx="7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D6A-45AD-9088-CF81BECBB3A5}"/>
            </c:ext>
          </c:extLst>
        </c:ser>
        <c:ser>
          <c:idx val="3"/>
          <c:order val="3"/>
          <c:tx>
            <c:strRef>
              <c:f>Sheet1!$E$2</c:f>
              <c:strCache>
                <c:ptCount val="1"/>
                <c:pt idx="0">
                  <c:v>right</c:v>
                </c:pt>
              </c:strCache>
            </c:strRef>
          </c:tx>
          <c:spPr>
            <a:ln w="254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Sheet1!$A$3:$A$15</c:f>
              <c:numCache>
                <c:formatCode>General</c:formatCode>
                <c:ptCount val="1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0.25</c:v>
                </c:pt>
                <c:pt idx="4">
                  <c:v>0.3</c:v>
                </c:pt>
                <c:pt idx="5">
                  <c:v>0.4</c:v>
                </c:pt>
                <c:pt idx="6">
                  <c:v>0.5</c:v>
                </c:pt>
                <c:pt idx="7">
                  <c:v>0.6</c:v>
                </c:pt>
                <c:pt idx="8">
                  <c:v>0.7</c:v>
                </c:pt>
                <c:pt idx="9">
                  <c:v>0.75</c:v>
                </c:pt>
                <c:pt idx="10">
                  <c:v>0.8</c:v>
                </c:pt>
                <c:pt idx="11">
                  <c:v>0.9</c:v>
                </c:pt>
                <c:pt idx="12">
                  <c:v>1</c:v>
                </c:pt>
              </c:numCache>
            </c:numRef>
          </c:xVal>
          <c:yVal>
            <c:numRef>
              <c:f>Sheet1!$E$3:$E$15</c:f>
              <c:numCache>
                <c:formatCode>General</c:formatCode>
                <c:ptCount val="13"/>
                <c:pt idx="6">
                  <c:v>0</c:v>
                </c:pt>
                <c:pt idx="7">
                  <c:v>1</c:v>
                </c:pt>
                <c:pt idx="8">
                  <c:v>0.33333333333333304</c:v>
                </c:pt>
                <c:pt idx="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D6A-45AD-9088-CF81BECBB3A5}"/>
            </c:ext>
          </c:extLst>
        </c:ser>
        <c:ser>
          <c:idx val="4"/>
          <c:order val="4"/>
          <c:tx>
            <c:strRef>
              <c:f>Sheet1!$F$2</c:f>
              <c:strCache>
                <c:ptCount val="1"/>
                <c:pt idx="0">
                  <c:v>farright</c:v>
                </c:pt>
              </c:strCache>
            </c:strRef>
          </c:tx>
          <c:spPr>
            <a:ln w="2540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Pt>
            <c:idx val="10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4-2D6A-45AD-9088-CF81BECBB3A5}"/>
              </c:ext>
            </c:extLst>
          </c:dPt>
          <c:xVal>
            <c:numRef>
              <c:f>Sheet1!$A$3:$A$15</c:f>
              <c:numCache>
                <c:formatCode>General</c:formatCode>
                <c:ptCount val="1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0.25</c:v>
                </c:pt>
                <c:pt idx="4">
                  <c:v>0.3</c:v>
                </c:pt>
                <c:pt idx="5">
                  <c:v>0.4</c:v>
                </c:pt>
                <c:pt idx="6">
                  <c:v>0.5</c:v>
                </c:pt>
                <c:pt idx="7">
                  <c:v>0.6</c:v>
                </c:pt>
                <c:pt idx="8">
                  <c:v>0.7</c:v>
                </c:pt>
                <c:pt idx="9">
                  <c:v>0.75</c:v>
                </c:pt>
                <c:pt idx="10">
                  <c:v>0.8</c:v>
                </c:pt>
                <c:pt idx="11">
                  <c:v>0.9</c:v>
                </c:pt>
                <c:pt idx="12">
                  <c:v>1</c:v>
                </c:pt>
              </c:numCache>
            </c:numRef>
          </c:xVal>
          <c:yVal>
            <c:numRef>
              <c:f>Sheet1!$F$3:$F$15</c:f>
              <c:numCache>
                <c:formatCode>General</c:formatCode>
                <c:ptCount val="13"/>
                <c:pt idx="7">
                  <c:v>0</c:v>
                </c:pt>
                <c:pt idx="8">
                  <c:v>0.66666666666666696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2D6A-45AD-9088-CF81BECBB3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1215728"/>
        <c:axId val="501211792"/>
      </c:scatterChart>
      <c:valAx>
        <c:axId val="501215728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211792"/>
        <c:crosses val="autoZero"/>
        <c:crossBetween val="midCat"/>
        <c:majorUnit val="0.1"/>
      </c:valAx>
      <c:valAx>
        <c:axId val="50121179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01215728"/>
        <c:crosses val="autoZero"/>
        <c:crossBetween val="midCat"/>
        <c:majorUnit val="0.25"/>
      </c:valAx>
      <c:spPr>
        <a:noFill/>
        <a:ln w="25400" cmpd="dbl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</a:p>
        </c:rich>
      </c:tx>
      <c:layout>
        <c:manualLayout>
          <c:xMode val="edge"/>
          <c:yMode val="edge"/>
          <c:x val="0.26887683246911209"/>
          <c:y val="0.3816376401691947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0782973774619635E-2"/>
          <c:y val="9.235630892094511E-2"/>
          <c:w val="0.82884542664427108"/>
          <c:h val="0.5756672329944355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Sheet1!$B$63</c:f>
              <c:strCache>
                <c:ptCount val="1"/>
                <c:pt idx="0">
                  <c:v>stop</c:v>
                </c:pt>
              </c:strCache>
            </c:strRef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Sheet1!$A$64:$A$74</c:f>
              <c:numCache>
                <c:formatCode>General</c:formatCode>
                <c:ptCount val="11"/>
                <c:pt idx="0">
                  <c:v>0</c:v>
                </c:pt>
                <c:pt idx="1">
                  <c:v>2.5000000000000001E-2</c:v>
                </c:pt>
                <c:pt idx="2">
                  <c:v>0.05</c:v>
                </c:pt>
                <c:pt idx="3">
                  <c:v>0.25</c:v>
                </c:pt>
                <c:pt idx="4">
                  <c:v>0.3</c:v>
                </c:pt>
                <c:pt idx="5">
                  <c:v>0.52500000000000002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Sheet1!$B$64:$B$74</c:f>
              <c:numCache>
                <c:formatCode>General</c:formatCode>
                <c:ptCount val="11"/>
                <c:pt idx="0">
                  <c:v>1</c:v>
                </c:pt>
                <c:pt idx="1">
                  <c:v>0.5</c:v>
                </c:pt>
                <c:pt idx="2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906-4E57-8C84-539478EF794F}"/>
            </c:ext>
          </c:extLst>
        </c:ser>
        <c:ser>
          <c:idx val="1"/>
          <c:order val="1"/>
          <c:tx>
            <c:strRef>
              <c:f>Sheet1!$C$63</c:f>
              <c:strCache>
                <c:ptCount val="1"/>
                <c:pt idx="0">
                  <c:v>slower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Sheet1!$A$64:$A$74</c:f>
              <c:numCache>
                <c:formatCode>General</c:formatCode>
                <c:ptCount val="11"/>
                <c:pt idx="0">
                  <c:v>0</c:v>
                </c:pt>
                <c:pt idx="1">
                  <c:v>2.5000000000000001E-2</c:v>
                </c:pt>
                <c:pt idx="2">
                  <c:v>0.05</c:v>
                </c:pt>
                <c:pt idx="3">
                  <c:v>0.25</c:v>
                </c:pt>
                <c:pt idx="4">
                  <c:v>0.3</c:v>
                </c:pt>
                <c:pt idx="5">
                  <c:v>0.52500000000000002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Sheet1!$C$64:$C$74</c:f>
              <c:numCache>
                <c:formatCode>General</c:formatCode>
                <c:ptCount val="11"/>
                <c:pt idx="1">
                  <c:v>0</c:v>
                </c:pt>
                <c:pt idx="2">
                  <c:v>0.11111111111111113</c:v>
                </c:pt>
                <c:pt idx="3">
                  <c:v>1</c:v>
                </c:pt>
                <c:pt idx="4">
                  <c:v>0.81818181818181834</c:v>
                </c:pt>
                <c:pt idx="5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906-4E57-8C84-539478EF794F}"/>
            </c:ext>
          </c:extLst>
        </c:ser>
        <c:ser>
          <c:idx val="2"/>
          <c:order val="2"/>
          <c:tx>
            <c:strRef>
              <c:f>Sheet1!$D$63</c:f>
              <c:strCache>
                <c:ptCount val="1"/>
                <c:pt idx="0">
                  <c:v>slow</c:v>
                </c:pt>
              </c:strCache>
            </c:strRef>
          </c:tx>
          <c:spPr>
            <a:ln w="254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Sheet1!$A$64:$A$74</c:f>
              <c:numCache>
                <c:formatCode>General</c:formatCode>
                <c:ptCount val="11"/>
                <c:pt idx="0">
                  <c:v>0</c:v>
                </c:pt>
                <c:pt idx="1">
                  <c:v>2.5000000000000001E-2</c:v>
                </c:pt>
                <c:pt idx="2">
                  <c:v>0.05</c:v>
                </c:pt>
                <c:pt idx="3">
                  <c:v>0.25</c:v>
                </c:pt>
                <c:pt idx="4">
                  <c:v>0.3</c:v>
                </c:pt>
                <c:pt idx="5">
                  <c:v>0.52500000000000002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Sheet1!$D$64:$D$74</c:f>
              <c:numCache>
                <c:formatCode>General</c:formatCode>
                <c:ptCount val="11"/>
                <c:pt idx="4">
                  <c:v>0</c:v>
                </c:pt>
                <c:pt idx="5">
                  <c:v>0.75000000000000022</c:v>
                </c:pt>
                <c:pt idx="6">
                  <c:v>1</c:v>
                </c:pt>
                <c:pt idx="7">
                  <c:v>0.5</c:v>
                </c:pt>
                <c:pt idx="8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906-4E57-8C84-539478EF794F}"/>
            </c:ext>
          </c:extLst>
        </c:ser>
        <c:ser>
          <c:idx val="3"/>
          <c:order val="3"/>
          <c:tx>
            <c:strRef>
              <c:f>Sheet1!$E$63</c:f>
              <c:strCache>
                <c:ptCount val="1"/>
                <c:pt idx="0">
                  <c:v>medium</c:v>
                </c:pt>
              </c:strCache>
            </c:strRef>
          </c:tx>
          <c:spPr>
            <a:ln w="254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Sheet1!$A$64:$A$74</c:f>
              <c:numCache>
                <c:formatCode>General</c:formatCode>
                <c:ptCount val="11"/>
                <c:pt idx="0">
                  <c:v>0</c:v>
                </c:pt>
                <c:pt idx="1">
                  <c:v>2.5000000000000001E-2</c:v>
                </c:pt>
                <c:pt idx="2">
                  <c:v>0.05</c:v>
                </c:pt>
                <c:pt idx="3">
                  <c:v>0.25</c:v>
                </c:pt>
                <c:pt idx="4">
                  <c:v>0.3</c:v>
                </c:pt>
                <c:pt idx="5">
                  <c:v>0.52500000000000002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Sheet1!$E$64:$E$74</c:f>
              <c:numCache>
                <c:formatCode>General</c:formatCode>
                <c:ptCount val="11"/>
                <c:pt idx="7">
                  <c:v>0</c:v>
                </c:pt>
                <c:pt idx="8">
                  <c:v>0.5</c:v>
                </c:pt>
                <c:pt idx="9">
                  <c:v>1</c:v>
                </c:pt>
                <c:pt idx="1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F906-4E57-8C84-539478EF79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0405304"/>
        <c:axId val="510405960"/>
      </c:scatterChart>
      <c:valAx>
        <c:axId val="510405304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10405960"/>
        <c:crosses val="autoZero"/>
        <c:crossBetween val="midCat"/>
        <c:majorUnit val="0.1"/>
      </c:valAx>
      <c:valAx>
        <c:axId val="51040596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10405304"/>
        <c:crosses val="autoZero"/>
        <c:crossBetween val="midCat"/>
        <c:majorUnit val="0.2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2016526642667481"/>
          <c:y val="0.80497784130237415"/>
          <c:w val="0.7596694087019612"/>
          <c:h val="0.1522252636697463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distance</a:t>
            </a:r>
          </a:p>
        </c:rich>
      </c:tx>
      <c:layout>
        <c:manualLayout>
          <c:xMode val="edge"/>
          <c:yMode val="edge"/>
          <c:x val="0.53779155730533679"/>
          <c:y val="0.416666666666666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Sheet1!$C$32</c:f>
              <c:strCache>
                <c:ptCount val="1"/>
                <c:pt idx="0">
                  <c:v>near</c:v>
                </c:pt>
              </c:strCache>
            </c:strRef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Sheet1!$B$33:$B$39</c:f>
              <c:numCache>
                <c:formatCode>General</c:formatCode>
                <c:ptCount val="7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0.2</c:v>
                </c:pt>
                <c:pt idx="4">
                  <c:v>0.25</c:v>
                </c:pt>
                <c:pt idx="5">
                  <c:v>0.35</c:v>
                </c:pt>
                <c:pt idx="6">
                  <c:v>1</c:v>
                </c:pt>
              </c:numCache>
            </c:numRef>
          </c:xVal>
          <c:yVal>
            <c:numRef>
              <c:f>Sheet1!$C$33:$C$39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0.66666666666666652</c:v>
                </c:pt>
                <c:pt idx="3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E2F-498A-B9D9-E1ECF3C0C7F5}"/>
            </c:ext>
          </c:extLst>
        </c:ser>
        <c:ser>
          <c:idx val="1"/>
          <c:order val="1"/>
          <c:tx>
            <c:strRef>
              <c:f>Sheet1!$D$32</c:f>
              <c:strCache>
                <c:ptCount val="1"/>
                <c:pt idx="0">
                  <c:v>medium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Sheet1!$B$33:$B$39</c:f>
              <c:numCache>
                <c:formatCode>General</c:formatCode>
                <c:ptCount val="7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0.2</c:v>
                </c:pt>
                <c:pt idx="4">
                  <c:v>0.25</c:v>
                </c:pt>
                <c:pt idx="5">
                  <c:v>0.35</c:v>
                </c:pt>
                <c:pt idx="6">
                  <c:v>1</c:v>
                </c:pt>
              </c:numCache>
            </c:numRef>
          </c:xVal>
          <c:yVal>
            <c:numRef>
              <c:f>Sheet1!$D$33:$D$39</c:f>
              <c:numCache>
                <c:formatCode>General</c:formatCode>
                <c:ptCount val="7"/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E2F-498A-B9D9-E1ECF3C0C7F5}"/>
            </c:ext>
          </c:extLst>
        </c:ser>
        <c:ser>
          <c:idx val="2"/>
          <c:order val="2"/>
          <c:tx>
            <c:strRef>
              <c:f>Sheet1!$E$32</c:f>
              <c:strCache>
                <c:ptCount val="1"/>
                <c:pt idx="0">
                  <c:v>far</c:v>
                </c:pt>
              </c:strCache>
            </c:strRef>
          </c:tx>
          <c:spPr>
            <a:ln w="254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Sheet1!$B$33:$B$39</c:f>
              <c:numCache>
                <c:formatCode>General</c:formatCode>
                <c:ptCount val="7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0.2</c:v>
                </c:pt>
                <c:pt idx="4">
                  <c:v>0.25</c:v>
                </c:pt>
                <c:pt idx="5">
                  <c:v>0.35</c:v>
                </c:pt>
                <c:pt idx="6">
                  <c:v>1</c:v>
                </c:pt>
              </c:numCache>
            </c:numRef>
          </c:xVal>
          <c:yVal>
            <c:numRef>
              <c:f>Sheet1!$E$33:$E$39</c:f>
              <c:numCache>
                <c:formatCode>General</c:formatCode>
                <c:ptCount val="7"/>
                <c:pt idx="3">
                  <c:v>0</c:v>
                </c:pt>
                <c:pt idx="4">
                  <c:v>0.33333333333333348</c:v>
                </c:pt>
                <c:pt idx="5">
                  <c:v>1.0000000000000002</c:v>
                </c:pt>
                <c:pt idx="6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E2F-498A-B9D9-E1ECF3C0C7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8026768"/>
        <c:axId val="468021192"/>
      </c:scatterChart>
      <c:valAx>
        <c:axId val="468026768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68021192"/>
        <c:crosses val="autoZero"/>
        <c:crossBetween val="midCat"/>
        <c:majorUnit val="0.1"/>
      </c:valAx>
      <c:valAx>
        <c:axId val="46802119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68026768"/>
        <c:crosses val="autoZero"/>
        <c:crossBetween val="midCat"/>
        <c:majorUnit val="0.2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deviation</a:t>
            </a:r>
          </a:p>
        </c:rich>
      </c:tx>
      <c:layout>
        <c:manualLayout>
          <c:xMode val="edge"/>
          <c:yMode val="edge"/>
          <c:x val="0.15885118259075606"/>
          <c:y val="0.3869626930609069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farleft</c:v>
                </c:pt>
              </c:strCache>
            </c:strRef>
          </c:tx>
          <c:spPr>
            <a:ln w="25400" cap="rnd" cmpd="sng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Sheet1!$A$3:$A$15</c:f>
              <c:numCache>
                <c:formatCode>General</c:formatCode>
                <c:ptCount val="1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0.25</c:v>
                </c:pt>
                <c:pt idx="4">
                  <c:v>0.3</c:v>
                </c:pt>
                <c:pt idx="5">
                  <c:v>0.4</c:v>
                </c:pt>
                <c:pt idx="6">
                  <c:v>0.5</c:v>
                </c:pt>
                <c:pt idx="7">
                  <c:v>0.6</c:v>
                </c:pt>
                <c:pt idx="8">
                  <c:v>0.7</c:v>
                </c:pt>
                <c:pt idx="9">
                  <c:v>0.75</c:v>
                </c:pt>
                <c:pt idx="10">
                  <c:v>0.8</c:v>
                </c:pt>
                <c:pt idx="11">
                  <c:v>0.9</c:v>
                </c:pt>
                <c:pt idx="12">
                  <c:v>1</c:v>
                </c:pt>
              </c:numCache>
            </c:numRef>
          </c:xVal>
          <c:yVal>
            <c:numRef>
              <c:f>Sheet1!$B$3:$B$15</c:f>
              <c:numCache>
                <c:formatCode>General</c:formatCode>
                <c:ptCount val="1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 formatCode="d\-mmm">
                  <c:v>0.66666666666666652</c:v>
                </c:pt>
                <c:pt idx="5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67C-4E93-884C-D1053D873709}"/>
            </c:ext>
          </c:extLst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left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Sheet1!$A$3:$A$15</c:f>
              <c:numCache>
                <c:formatCode>General</c:formatCode>
                <c:ptCount val="1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0.25</c:v>
                </c:pt>
                <c:pt idx="4">
                  <c:v>0.3</c:v>
                </c:pt>
                <c:pt idx="5">
                  <c:v>0.4</c:v>
                </c:pt>
                <c:pt idx="6">
                  <c:v>0.5</c:v>
                </c:pt>
                <c:pt idx="7">
                  <c:v>0.6</c:v>
                </c:pt>
                <c:pt idx="8">
                  <c:v>0.7</c:v>
                </c:pt>
                <c:pt idx="9">
                  <c:v>0.75</c:v>
                </c:pt>
                <c:pt idx="10">
                  <c:v>0.8</c:v>
                </c:pt>
                <c:pt idx="11">
                  <c:v>0.9</c:v>
                </c:pt>
                <c:pt idx="12">
                  <c:v>1</c:v>
                </c:pt>
              </c:numCache>
            </c:numRef>
          </c:xVal>
          <c:yVal>
            <c:numRef>
              <c:f>Sheet1!$C$3:$C$15</c:f>
              <c:numCache>
                <c:formatCode>General</c:formatCode>
                <c:ptCount val="13"/>
                <c:pt idx="3">
                  <c:v>0</c:v>
                </c:pt>
                <c:pt idx="4" formatCode="0%">
                  <c:v>0.33333333333333326</c:v>
                </c:pt>
                <c:pt idx="5">
                  <c:v>1</c:v>
                </c:pt>
                <c:pt idx="6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67C-4E93-884C-D1053D873709}"/>
            </c:ext>
          </c:extLst>
        </c:ser>
        <c:ser>
          <c:idx val="2"/>
          <c:order val="2"/>
          <c:tx>
            <c:strRef>
              <c:f>Sheet1!$D$2</c:f>
              <c:strCache>
                <c:ptCount val="1"/>
                <c:pt idx="0">
                  <c:v>middle</c:v>
                </c:pt>
              </c:strCache>
            </c:strRef>
          </c:tx>
          <c:spPr>
            <a:ln w="254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Sheet1!$A$3:$A$15</c:f>
              <c:numCache>
                <c:formatCode>General</c:formatCode>
                <c:ptCount val="1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0.25</c:v>
                </c:pt>
                <c:pt idx="4">
                  <c:v>0.3</c:v>
                </c:pt>
                <c:pt idx="5">
                  <c:v>0.4</c:v>
                </c:pt>
                <c:pt idx="6">
                  <c:v>0.5</c:v>
                </c:pt>
                <c:pt idx="7">
                  <c:v>0.6</c:v>
                </c:pt>
                <c:pt idx="8">
                  <c:v>0.7</c:v>
                </c:pt>
                <c:pt idx="9">
                  <c:v>0.75</c:v>
                </c:pt>
                <c:pt idx="10">
                  <c:v>0.8</c:v>
                </c:pt>
                <c:pt idx="11">
                  <c:v>0.9</c:v>
                </c:pt>
                <c:pt idx="12">
                  <c:v>1</c:v>
                </c:pt>
              </c:numCache>
            </c:numRef>
          </c:xVal>
          <c:yVal>
            <c:numRef>
              <c:f>Sheet1!$D$3:$D$15</c:f>
              <c:numCache>
                <c:formatCode>General</c:formatCode>
                <c:ptCount val="13"/>
                <c:pt idx="5">
                  <c:v>0</c:v>
                </c:pt>
                <c:pt idx="6">
                  <c:v>1</c:v>
                </c:pt>
                <c:pt idx="7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67C-4E93-884C-D1053D873709}"/>
            </c:ext>
          </c:extLst>
        </c:ser>
        <c:ser>
          <c:idx val="3"/>
          <c:order val="3"/>
          <c:tx>
            <c:strRef>
              <c:f>Sheet1!$E$2</c:f>
              <c:strCache>
                <c:ptCount val="1"/>
                <c:pt idx="0">
                  <c:v>right</c:v>
                </c:pt>
              </c:strCache>
            </c:strRef>
          </c:tx>
          <c:spPr>
            <a:ln w="254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Sheet1!$A$3:$A$15</c:f>
              <c:numCache>
                <c:formatCode>General</c:formatCode>
                <c:ptCount val="1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0.25</c:v>
                </c:pt>
                <c:pt idx="4">
                  <c:v>0.3</c:v>
                </c:pt>
                <c:pt idx="5">
                  <c:v>0.4</c:v>
                </c:pt>
                <c:pt idx="6">
                  <c:v>0.5</c:v>
                </c:pt>
                <c:pt idx="7">
                  <c:v>0.6</c:v>
                </c:pt>
                <c:pt idx="8">
                  <c:v>0.7</c:v>
                </c:pt>
                <c:pt idx="9">
                  <c:v>0.75</c:v>
                </c:pt>
                <c:pt idx="10">
                  <c:v>0.8</c:v>
                </c:pt>
                <c:pt idx="11">
                  <c:v>0.9</c:v>
                </c:pt>
                <c:pt idx="12">
                  <c:v>1</c:v>
                </c:pt>
              </c:numCache>
            </c:numRef>
          </c:xVal>
          <c:yVal>
            <c:numRef>
              <c:f>Sheet1!$E$3:$E$15</c:f>
              <c:numCache>
                <c:formatCode>General</c:formatCode>
                <c:ptCount val="13"/>
                <c:pt idx="6">
                  <c:v>0</c:v>
                </c:pt>
                <c:pt idx="7">
                  <c:v>1</c:v>
                </c:pt>
                <c:pt idx="8">
                  <c:v>0.33333333333333304</c:v>
                </c:pt>
                <c:pt idx="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367C-4E93-884C-D1053D873709}"/>
            </c:ext>
          </c:extLst>
        </c:ser>
        <c:ser>
          <c:idx val="4"/>
          <c:order val="4"/>
          <c:tx>
            <c:strRef>
              <c:f>Sheet1!$F$2</c:f>
              <c:strCache>
                <c:ptCount val="1"/>
                <c:pt idx="0">
                  <c:v>farright</c:v>
                </c:pt>
              </c:strCache>
            </c:strRef>
          </c:tx>
          <c:spPr>
            <a:ln w="2540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Pt>
            <c:idx val="10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4-367C-4E93-884C-D1053D873709}"/>
              </c:ext>
            </c:extLst>
          </c:dPt>
          <c:xVal>
            <c:numRef>
              <c:f>Sheet1!$A$3:$A$15</c:f>
              <c:numCache>
                <c:formatCode>General</c:formatCode>
                <c:ptCount val="1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0.25</c:v>
                </c:pt>
                <c:pt idx="4">
                  <c:v>0.3</c:v>
                </c:pt>
                <c:pt idx="5">
                  <c:v>0.4</c:v>
                </c:pt>
                <c:pt idx="6">
                  <c:v>0.5</c:v>
                </c:pt>
                <c:pt idx="7">
                  <c:v>0.6</c:v>
                </c:pt>
                <c:pt idx="8">
                  <c:v>0.7</c:v>
                </c:pt>
                <c:pt idx="9">
                  <c:v>0.75</c:v>
                </c:pt>
                <c:pt idx="10">
                  <c:v>0.8</c:v>
                </c:pt>
                <c:pt idx="11">
                  <c:v>0.9</c:v>
                </c:pt>
                <c:pt idx="12">
                  <c:v>1</c:v>
                </c:pt>
              </c:numCache>
            </c:numRef>
          </c:xVal>
          <c:yVal>
            <c:numRef>
              <c:f>Sheet1!$F$3:$F$15</c:f>
              <c:numCache>
                <c:formatCode>General</c:formatCode>
                <c:ptCount val="13"/>
                <c:pt idx="7">
                  <c:v>0</c:v>
                </c:pt>
                <c:pt idx="8">
                  <c:v>0.66666666666666696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367C-4E93-884C-D1053D8737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1215728"/>
        <c:axId val="501211792"/>
      </c:scatterChart>
      <c:valAx>
        <c:axId val="501215728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01211792"/>
        <c:crosses val="autoZero"/>
        <c:crossBetween val="midCat"/>
        <c:majorUnit val="0.1"/>
      </c:valAx>
      <c:valAx>
        <c:axId val="50121179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01215728"/>
        <c:crosses val="autoZero"/>
        <c:crossBetween val="midCat"/>
        <c:majorUnit val="0.25"/>
      </c:valAx>
      <c:spPr>
        <a:noFill/>
        <a:ln w="25400" cmpd="dbl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</a:p>
        </c:rich>
      </c:tx>
      <c:layout>
        <c:manualLayout>
          <c:xMode val="edge"/>
          <c:yMode val="edge"/>
          <c:x val="0.26887683246911209"/>
          <c:y val="0.3816376401691947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72071483065606"/>
          <c:y val="9.9044388614974541E-2"/>
          <c:w val="0.82884542664427108"/>
          <c:h val="0.5756672329944355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Sheet1!$B$63</c:f>
              <c:strCache>
                <c:ptCount val="1"/>
                <c:pt idx="0">
                  <c:v>stop</c:v>
                </c:pt>
              </c:strCache>
            </c:strRef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Sheet1!$A$64:$A$74</c:f>
              <c:numCache>
                <c:formatCode>General</c:formatCode>
                <c:ptCount val="11"/>
                <c:pt idx="0">
                  <c:v>0</c:v>
                </c:pt>
                <c:pt idx="1">
                  <c:v>2.5000000000000001E-2</c:v>
                </c:pt>
                <c:pt idx="2">
                  <c:v>0.05</c:v>
                </c:pt>
                <c:pt idx="3">
                  <c:v>0.25</c:v>
                </c:pt>
                <c:pt idx="4">
                  <c:v>0.3</c:v>
                </c:pt>
                <c:pt idx="5">
                  <c:v>0.52500000000000002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Sheet1!$B$64:$B$74</c:f>
              <c:numCache>
                <c:formatCode>General</c:formatCode>
                <c:ptCount val="11"/>
                <c:pt idx="0">
                  <c:v>1</c:v>
                </c:pt>
                <c:pt idx="1">
                  <c:v>0.5</c:v>
                </c:pt>
                <c:pt idx="2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974-4694-87CE-F39F0DA8E00C}"/>
            </c:ext>
          </c:extLst>
        </c:ser>
        <c:ser>
          <c:idx val="1"/>
          <c:order val="1"/>
          <c:tx>
            <c:strRef>
              <c:f>Sheet1!$C$63</c:f>
              <c:strCache>
                <c:ptCount val="1"/>
                <c:pt idx="0">
                  <c:v>slower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Sheet1!$A$64:$A$74</c:f>
              <c:numCache>
                <c:formatCode>General</c:formatCode>
                <c:ptCount val="11"/>
                <c:pt idx="0">
                  <c:v>0</c:v>
                </c:pt>
                <c:pt idx="1">
                  <c:v>2.5000000000000001E-2</c:v>
                </c:pt>
                <c:pt idx="2">
                  <c:v>0.05</c:v>
                </c:pt>
                <c:pt idx="3">
                  <c:v>0.25</c:v>
                </c:pt>
                <c:pt idx="4">
                  <c:v>0.3</c:v>
                </c:pt>
                <c:pt idx="5">
                  <c:v>0.52500000000000002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Sheet1!$C$64:$C$74</c:f>
              <c:numCache>
                <c:formatCode>General</c:formatCode>
                <c:ptCount val="11"/>
                <c:pt idx="1">
                  <c:v>0</c:v>
                </c:pt>
                <c:pt idx="2">
                  <c:v>0.11111111111111113</c:v>
                </c:pt>
                <c:pt idx="3">
                  <c:v>1</c:v>
                </c:pt>
                <c:pt idx="4">
                  <c:v>0.81818181818181834</c:v>
                </c:pt>
                <c:pt idx="5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974-4694-87CE-F39F0DA8E00C}"/>
            </c:ext>
          </c:extLst>
        </c:ser>
        <c:ser>
          <c:idx val="2"/>
          <c:order val="2"/>
          <c:tx>
            <c:strRef>
              <c:f>Sheet1!$D$63</c:f>
              <c:strCache>
                <c:ptCount val="1"/>
                <c:pt idx="0">
                  <c:v>slow</c:v>
                </c:pt>
              </c:strCache>
            </c:strRef>
          </c:tx>
          <c:spPr>
            <a:ln w="254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Sheet1!$A$64:$A$74</c:f>
              <c:numCache>
                <c:formatCode>General</c:formatCode>
                <c:ptCount val="11"/>
                <c:pt idx="0">
                  <c:v>0</c:v>
                </c:pt>
                <c:pt idx="1">
                  <c:v>2.5000000000000001E-2</c:v>
                </c:pt>
                <c:pt idx="2">
                  <c:v>0.05</c:v>
                </c:pt>
                <c:pt idx="3">
                  <c:v>0.25</c:v>
                </c:pt>
                <c:pt idx="4">
                  <c:v>0.3</c:v>
                </c:pt>
                <c:pt idx="5">
                  <c:v>0.52500000000000002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Sheet1!$D$64:$D$74</c:f>
              <c:numCache>
                <c:formatCode>General</c:formatCode>
                <c:ptCount val="11"/>
                <c:pt idx="4">
                  <c:v>0</c:v>
                </c:pt>
                <c:pt idx="5">
                  <c:v>0.75000000000000022</c:v>
                </c:pt>
                <c:pt idx="6">
                  <c:v>1</c:v>
                </c:pt>
                <c:pt idx="7">
                  <c:v>0.5</c:v>
                </c:pt>
                <c:pt idx="8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974-4694-87CE-F39F0DA8E00C}"/>
            </c:ext>
          </c:extLst>
        </c:ser>
        <c:ser>
          <c:idx val="3"/>
          <c:order val="3"/>
          <c:tx>
            <c:strRef>
              <c:f>Sheet1!$E$63</c:f>
              <c:strCache>
                <c:ptCount val="1"/>
                <c:pt idx="0">
                  <c:v>medium</c:v>
                </c:pt>
              </c:strCache>
            </c:strRef>
          </c:tx>
          <c:spPr>
            <a:ln w="254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Sheet1!$A$64:$A$74</c:f>
              <c:numCache>
                <c:formatCode>General</c:formatCode>
                <c:ptCount val="11"/>
                <c:pt idx="0">
                  <c:v>0</c:v>
                </c:pt>
                <c:pt idx="1">
                  <c:v>2.5000000000000001E-2</c:v>
                </c:pt>
                <c:pt idx="2">
                  <c:v>0.05</c:v>
                </c:pt>
                <c:pt idx="3">
                  <c:v>0.25</c:v>
                </c:pt>
                <c:pt idx="4">
                  <c:v>0.3</c:v>
                </c:pt>
                <c:pt idx="5">
                  <c:v>0.52500000000000002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Sheet1!$E$64:$E$74</c:f>
              <c:numCache>
                <c:formatCode>General</c:formatCode>
                <c:ptCount val="11"/>
                <c:pt idx="7">
                  <c:v>0</c:v>
                </c:pt>
                <c:pt idx="8">
                  <c:v>0.5</c:v>
                </c:pt>
                <c:pt idx="9">
                  <c:v>1</c:v>
                </c:pt>
                <c:pt idx="1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974-4694-87CE-F39F0DA8E0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0405304"/>
        <c:axId val="510405960"/>
      </c:scatterChart>
      <c:valAx>
        <c:axId val="510405304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10405960"/>
        <c:crosses val="autoZero"/>
        <c:crossBetween val="midCat"/>
        <c:majorUnit val="0.1"/>
      </c:valAx>
      <c:valAx>
        <c:axId val="51040596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10405304"/>
        <c:crosses val="autoZero"/>
        <c:crossBetween val="midCat"/>
        <c:majorUnit val="0.2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2016526642667481"/>
          <c:y val="0.77072849527610721"/>
          <c:w val="0.7596694087019612"/>
          <c:h val="0.1522252636697463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distance</a:t>
            </a:r>
          </a:p>
        </c:rich>
      </c:tx>
      <c:layout>
        <c:manualLayout>
          <c:xMode val="edge"/>
          <c:yMode val="edge"/>
          <c:x val="0.53779155730533679"/>
          <c:y val="0.416666666666666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Sheet1!$C$32</c:f>
              <c:strCache>
                <c:ptCount val="1"/>
                <c:pt idx="0">
                  <c:v>near</c:v>
                </c:pt>
              </c:strCache>
            </c:strRef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Sheet1!$B$33:$B$39</c:f>
              <c:numCache>
                <c:formatCode>General</c:formatCode>
                <c:ptCount val="7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0.2</c:v>
                </c:pt>
                <c:pt idx="4">
                  <c:v>0.25</c:v>
                </c:pt>
                <c:pt idx="5">
                  <c:v>0.35</c:v>
                </c:pt>
                <c:pt idx="6">
                  <c:v>1</c:v>
                </c:pt>
              </c:numCache>
            </c:numRef>
          </c:xVal>
          <c:yVal>
            <c:numRef>
              <c:f>Sheet1!$C$33:$C$39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0.66666666666666652</c:v>
                </c:pt>
                <c:pt idx="3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031-4FB5-9C54-7C00CF7E63F0}"/>
            </c:ext>
          </c:extLst>
        </c:ser>
        <c:ser>
          <c:idx val="1"/>
          <c:order val="1"/>
          <c:tx>
            <c:strRef>
              <c:f>Sheet1!$D$32</c:f>
              <c:strCache>
                <c:ptCount val="1"/>
                <c:pt idx="0">
                  <c:v>medium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Sheet1!$B$33:$B$39</c:f>
              <c:numCache>
                <c:formatCode>General</c:formatCode>
                <c:ptCount val="7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0.2</c:v>
                </c:pt>
                <c:pt idx="4">
                  <c:v>0.25</c:v>
                </c:pt>
                <c:pt idx="5">
                  <c:v>0.35</c:v>
                </c:pt>
                <c:pt idx="6">
                  <c:v>1</c:v>
                </c:pt>
              </c:numCache>
            </c:numRef>
          </c:xVal>
          <c:yVal>
            <c:numRef>
              <c:f>Sheet1!$D$33:$D$39</c:f>
              <c:numCache>
                <c:formatCode>General</c:formatCode>
                <c:ptCount val="7"/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031-4FB5-9C54-7C00CF7E63F0}"/>
            </c:ext>
          </c:extLst>
        </c:ser>
        <c:ser>
          <c:idx val="2"/>
          <c:order val="2"/>
          <c:tx>
            <c:strRef>
              <c:f>Sheet1!$E$32</c:f>
              <c:strCache>
                <c:ptCount val="1"/>
                <c:pt idx="0">
                  <c:v>far</c:v>
                </c:pt>
              </c:strCache>
            </c:strRef>
          </c:tx>
          <c:spPr>
            <a:ln w="254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Sheet1!$B$33:$B$39</c:f>
              <c:numCache>
                <c:formatCode>General</c:formatCode>
                <c:ptCount val="7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0.2</c:v>
                </c:pt>
                <c:pt idx="4">
                  <c:v>0.25</c:v>
                </c:pt>
                <c:pt idx="5">
                  <c:v>0.35</c:v>
                </c:pt>
                <c:pt idx="6">
                  <c:v>1</c:v>
                </c:pt>
              </c:numCache>
            </c:numRef>
          </c:xVal>
          <c:yVal>
            <c:numRef>
              <c:f>Sheet1!$E$33:$E$39</c:f>
              <c:numCache>
                <c:formatCode>General</c:formatCode>
                <c:ptCount val="7"/>
                <c:pt idx="3">
                  <c:v>0</c:v>
                </c:pt>
                <c:pt idx="4">
                  <c:v>0.33333333333333348</c:v>
                </c:pt>
                <c:pt idx="5">
                  <c:v>1.0000000000000002</c:v>
                </c:pt>
                <c:pt idx="6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031-4FB5-9C54-7C00CF7E63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8026768"/>
        <c:axId val="468021192"/>
      </c:scatterChart>
      <c:valAx>
        <c:axId val="468026768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68021192"/>
        <c:crosses val="autoZero"/>
        <c:crossBetween val="midCat"/>
        <c:majorUnit val="0.1"/>
      </c:valAx>
      <c:valAx>
        <c:axId val="46802119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68026768"/>
        <c:crosses val="autoZero"/>
        <c:crossBetween val="midCat"/>
        <c:majorUnit val="0.2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27T23:34:38.787" idx="2">
    <p:pos x="10" y="10"/>
    <p:text>bỏ cái này đi nhỉ</p:text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EC726-7B15-41B0-A65E-52842A276804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0B918C-DF68-4F59-9D1C-A82862D69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42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E76B5-7045-4870-A1C4-96815DA4D8D6}" type="datetime1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00B7-8E2E-485C-A88F-8062FC733A09}" type="datetime1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4ADE-D24B-45A2-8D58-7C13BB8405D1}" type="datetime1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8386F-711B-4FE4-A4ED-359DBCBA2649}" type="datetime1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06D0-2B64-4593-B02D-D4A93867620E}" type="datetime1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22C73-5A99-47BD-A93C-2F502102D0E7}" type="datetime1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E159-49AD-48EE-BDCA-EC2DC6286C83}" type="datetime1">
              <a:rPr lang="en-US" smtClean="0"/>
              <a:t>11/28/2019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7F9BE-D744-4B60-BD9C-A2C4240C4BFD}" type="datetime1">
              <a:rPr lang="en-US" smtClean="0"/>
              <a:t>11/28/2019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6340-74F0-48BE-A613-0176E837C25B}" type="datetime1">
              <a:rPr lang="en-US" smtClean="0"/>
              <a:t>11/28/2019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0532-CD17-4A91-985D-AAFC1CF9F9B3}" type="datetime1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16BA-6804-48D4-9AEB-A84EF849C1F0}" type="datetime1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9E7C1-F1A8-42EF-A013-B6121E254701}" type="datetime1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27909"/>
            <a:ext cx="6858000" cy="2508067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3600" b="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0" dirty="0" err="1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b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mờ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0" i="1" dirty="0" err="1"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sz="2000" b="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1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000" b="0" i="1" dirty="0"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vi-VN" sz="2000" b="0" i="1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000" b="0" i="1" dirty="0" err="1">
                <a:latin typeface="Arial" panose="020B0604020202020204" pitchFamily="34" charset="0"/>
                <a:cs typeface="Arial" panose="020B0604020202020204" pitchFamily="34" charset="0"/>
              </a:rPr>
              <a:t>ớng</a:t>
            </a:r>
            <a:r>
              <a:rPr lang="en-US" sz="2000" b="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1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2000" b="0" i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b="0" i="1" dirty="0" err="1">
                <a:latin typeface="Arial" panose="020B0604020202020204" pitchFamily="34" charset="0"/>
                <a:cs typeface="Arial" panose="020B0604020202020204" pitchFamily="34" charset="0"/>
              </a:rPr>
              <a:t>Trần</a:t>
            </a:r>
            <a:r>
              <a:rPr lang="en-US" sz="2000" b="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1" dirty="0" err="1">
                <a:latin typeface="Arial" panose="020B0604020202020204" pitchFamily="34" charset="0"/>
                <a:cs typeface="Arial" panose="020B0604020202020204" pitchFamily="34" charset="0"/>
              </a:rPr>
              <a:t>Đình</a:t>
            </a:r>
            <a:r>
              <a:rPr lang="en-US" sz="2000" b="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1" dirty="0" err="1">
                <a:latin typeface="Arial" panose="020B0604020202020204" pitchFamily="34" charset="0"/>
                <a:cs typeface="Arial" panose="020B0604020202020204" pitchFamily="34" charset="0"/>
              </a:rPr>
              <a:t>Khang</a:t>
            </a:r>
            <a:r>
              <a:rPr lang="en-US" sz="2000" b="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522244"/>
            <a:ext cx="6858000" cy="1655762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Ánh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Vũ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Hoài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Lê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Hữu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25C30B-A2D9-4EF7-8F05-F7A7C4D50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39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8719B-3F8E-47C9-AFED-CE3FC8211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AF4A1-A43B-4D5D-8E9B-66587F0D7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568269"/>
            <a:ext cx="8026400" cy="45190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Khoảng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ra: Speed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Ý t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ởng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mẫu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dừng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gặp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Ở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khoảng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E911A-5303-49D3-95DD-F9661C05C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52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23BB-EE98-4CE3-9573-463C0ABD6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C32D5-8641-4C68-9FB3-9CF7ADC52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49" y="1346200"/>
            <a:ext cx="8465295" cy="4902199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mờ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0D0A599-5132-4113-ADEF-B60E3D6D0F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1514407"/>
              </p:ext>
            </p:extLst>
          </p:nvPr>
        </p:nvGraphicFramePr>
        <p:xfrm>
          <a:off x="2114912" y="3875949"/>
          <a:ext cx="4774475" cy="25271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C3E2C08-7D5E-4A65-93AB-4E3ECE74B1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609460"/>
              </p:ext>
            </p:extLst>
          </p:nvPr>
        </p:nvGraphicFramePr>
        <p:xfrm>
          <a:off x="4656276" y="1805756"/>
          <a:ext cx="4297969" cy="2070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5A3C1-B7C7-4E3F-B70E-F122A0E33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77D629C-7076-45D7-9A7B-F4BD9672CA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9699506"/>
              </p:ext>
            </p:extLst>
          </p:nvPr>
        </p:nvGraphicFramePr>
        <p:xfrm>
          <a:off x="496118" y="1498644"/>
          <a:ext cx="4152990" cy="2377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6425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65D69-F939-4808-AFFD-90888198DE2C}"/>
              </a:ext>
            </a:extLst>
          </p:cNvPr>
          <p:cNvSpPr txBox="1"/>
          <p:nvPr/>
        </p:nvSpPr>
        <p:spPr>
          <a:xfrm>
            <a:off x="2547257" y="2890391"/>
            <a:ext cx="53427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thầy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giáo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dõi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!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DEAD8B-3E9F-4B16-A76E-7AB206CCE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8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2325914"/>
            <a:ext cx="8026400" cy="29122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mờ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vi-V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ớng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vận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266A3-4EEF-4B3C-9B6C-F04B210E1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41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mờ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CC9761B-6C3E-4E7D-95F6-859690E5D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950" y="321378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E34CE-E3AD-445E-BD55-903F3096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6E9F29-8854-497B-97C4-8E59DF118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96" y="1616528"/>
            <a:ext cx="8950208" cy="362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510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6A52E-5E92-4E49-8FC8-0A66948F4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ớng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B14934-906C-492A-B93D-649A4DDB0830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23266" y="1289957"/>
                <a:ext cx="4747763" cy="4873624"/>
              </a:xfrm>
            </p:spPr>
            <p:txBody>
              <a:bodyPr>
                <a:normAutofit lnSpcReduction="10000"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1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Hàm </a:t>
                </a:r>
                <a:r>
                  <a:rPr lang="en-US" sz="18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điều</a:t>
                </a:r>
                <a:r>
                  <a:rPr lang="en-US" sz="1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khiển</a:t>
                </a:r>
                <a:r>
                  <a:rPr lang="en-US" sz="1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h</a:t>
                </a:r>
                <a:r>
                  <a:rPr lang="vi-VN" sz="1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ư</a:t>
                </a:r>
                <a:r>
                  <a:rPr lang="en-US" sz="18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ớng</a:t>
                </a:r>
                <a:r>
                  <a:rPr lang="en-US" sz="1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đi</a:t>
                </a:r>
                <a:r>
                  <a:rPr lang="en-US" sz="1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endPara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628650" lvl="1" indent="-285750">
                  <a:buFont typeface="Arial" panose="020B0604020202020204" pitchFamily="34" charset="0"/>
                  <a:buChar char="•"/>
                </a:pPr>
                <a:r>
                  <a:rPr lang="en-US" sz="18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Đầu</a:t>
                </a:r>
                <a:r>
                  <a:rPr lang="en-US" sz="1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vào</a:t>
                </a:r>
                <a:r>
                  <a:rPr lang="en-US" sz="1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US" sz="18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Độ</a:t>
                </a:r>
                <a:r>
                  <a:rPr lang="en-US" sz="1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lệch</a:t>
                </a:r>
                <a:r>
                  <a:rPr lang="en-US" sz="1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của</a:t>
                </a:r>
                <a:r>
                  <a:rPr lang="en-US" sz="1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xe</a:t>
                </a:r>
                <a:r>
                  <a:rPr lang="en-US" sz="1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so </a:t>
                </a:r>
                <a:r>
                  <a:rPr lang="en-US" sz="18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với</a:t>
                </a:r>
                <a:r>
                  <a:rPr lang="en-US" sz="1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cung</a:t>
                </a:r>
                <a:r>
                  <a:rPr lang="en-US" sz="1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đ</a:t>
                </a:r>
                <a:r>
                  <a:rPr lang="vi-VN" sz="1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ư</a:t>
                </a:r>
                <a:r>
                  <a:rPr lang="en-US" sz="18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ờng</a:t>
                </a:r>
                <a:r>
                  <a:rPr lang="en-US" sz="1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hiện</a:t>
                </a:r>
                <a:r>
                  <a:rPr lang="en-US" sz="1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tại</a:t>
                </a:r>
                <a:r>
                  <a:rPr lang="en-US" sz="1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(Deviation)</a:t>
                </a:r>
              </a:p>
              <a:p>
                <a:pPr lvl="1"/>
                <a:endPara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685800" lvl="1" indent="-342900">
                  <a:buFont typeface="Arial" panose="020B0604020202020204" pitchFamily="34" charset="0"/>
                  <a:buChar char="•"/>
                </a:pPr>
                <a:r>
                  <a:rPr lang="en-US" sz="18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Đầu</a:t>
                </a:r>
                <a:r>
                  <a:rPr lang="en-US" sz="1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ra: Steering</a:t>
                </a:r>
              </a:p>
              <a:p>
                <a:pPr lvl="1"/>
                <a:endPara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628650" lvl="1" indent="-285750">
                  <a:buFont typeface="Arial" panose="020B0604020202020204" pitchFamily="34" charset="0"/>
                  <a:buChar char="•"/>
                </a:pPr>
                <a:r>
                  <a:rPr lang="en-US" sz="18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Mờ</a:t>
                </a:r>
                <a:r>
                  <a:rPr lang="en-US" sz="1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hóa</a:t>
                </a:r>
                <a:r>
                  <a:rPr lang="en-US" sz="1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628650" lvl="1" indent="-285750">
                  <a:buFont typeface="Arial" panose="020B0604020202020204" pitchFamily="34" charset="0"/>
                  <a:buChar char="•"/>
                </a:pPr>
                <a:endPara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𝐿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𝐿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 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𝐿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𝐿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</m:e>
                      </m:ra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𝑅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𝑅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 </m:t>
                          </m:r>
                          <m:sSup>
                            <m:sSup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𝑅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𝑅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628650" lvl="1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Độ</a:t>
                </a:r>
                <a:r>
                  <a:rPr lang="en-US" sz="1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lệch</a:t>
                </a:r>
                <a:r>
                  <a:rPr lang="en-US" sz="1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lvl="1"/>
                <a:endPara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sz="1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x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𝐿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 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sub>
                        </m:sSub>
                      </m:den>
                    </m:f>
                  </m:oMath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B14934-906C-492A-B93D-649A4DDB08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23266" y="1289957"/>
                <a:ext cx="4747763" cy="4873624"/>
              </a:xfrm>
              <a:blipFill>
                <a:blip r:embed="rId2"/>
                <a:stretch>
                  <a:fillRect l="-770" t="-1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A7F8375-2659-4541-A3E6-DBF0482D5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029" y="1807481"/>
            <a:ext cx="3362325" cy="38385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85322F-5F0C-40A9-92B6-A3933738C4FB}"/>
              </a:ext>
            </a:extLst>
          </p:cNvPr>
          <p:cNvSpPr txBox="1"/>
          <p:nvPr/>
        </p:nvSpPr>
        <p:spPr>
          <a:xfrm>
            <a:off x="267593" y="159435"/>
            <a:ext cx="6078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vi-VN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ớng</a:t>
            </a: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FFA79-996F-4F6C-8EA5-E0ADF1285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36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F5E5-5B70-4E52-A8C5-0D3C48897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ớng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782C5BF-0065-48AB-9A10-3CFB3AE5F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mờ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 deviation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D272826-A04F-4885-A36C-C88DBF125F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4751528"/>
              </p:ext>
            </p:extLst>
          </p:nvPr>
        </p:nvGraphicFramePr>
        <p:xfrm>
          <a:off x="1419725" y="2057399"/>
          <a:ext cx="6605337" cy="40305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AF635C-6CA3-4E15-8AFF-94F8761C2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63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258C1-F13E-46DD-BC8B-06E0EE8A8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ớng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5A698-3616-4BAD-A68F-E322BFF87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mờ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steering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2D41AB5-F2C4-4ECF-A41F-AD5BA66806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7470263"/>
              </p:ext>
            </p:extLst>
          </p:nvPr>
        </p:nvGraphicFramePr>
        <p:xfrm>
          <a:off x="1084217" y="2050255"/>
          <a:ext cx="6897189" cy="4063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F1031-D4C3-47BC-9AC8-383C19BD4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84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CBDA1-250A-4F06-91F7-5652651BB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ớng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6FFFB-CD4B-46D7-9EA0-3463E55B8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49" y="1346200"/>
            <a:ext cx="8432981" cy="49021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luật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mờ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Rule1: IF deviation IS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farleft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THEN steering IS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hardright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Rule2: IF deviation IS left THEN steering IS right;</a:t>
            </a: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Rule3: IF deviation IS middle THEN steering IS straight;</a:t>
            </a: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Rule4: IF deviation IS right THEN steering IS left;</a:t>
            </a: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Rule5: IF deviation IS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farright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THEN steering IS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hardleft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E2109-CEB0-4F96-B574-8743790F5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91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0ABF3-4E84-4766-B7A5-9F78A5496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C5845-F4A8-4E74-9DE8-57B8E162B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đèn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2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Distance -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khoảng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đèn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Lightstatus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đèn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Deviation –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lệch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so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ra: Speed 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Ý t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ởng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mẫu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dừng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gặp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đèn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đèn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đỏ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đèn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xanh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chờ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dừng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đèn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ra,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chậm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đèn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đèn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xanh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5C9D2-673E-4D9F-B62C-3DC141597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89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F28CD-7C44-4CEA-8138-D1F55A66B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022E4-3465-4195-97CA-F3D62F623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mờ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115DCAC-A7CB-4DA5-BE1A-E26BBF8554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0490688"/>
              </p:ext>
            </p:extLst>
          </p:nvPr>
        </p:nvGraphicFramePr>
        <p:xfrm>
          <a:off x="268606" y="145578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193A559-CBA6-451B-920C-A86C49D2D5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1387661"/>
              </p:ext>
            </p:extLst>
          </p:nvPr>
        </p:nvGraphicFramePr>
        <p:xfrm>
          <a:off x="150404" y="4030616"/>
          <a:ext cx="4774475" cy="25271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A82E930-2186-40CA-9BEC-ABAD235F06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0501637"/>
              </p:ext>
            </p:extLst>
          </p:nvPr>
        </p:nvGraphicFramePr>
        <p:xfrm>
          <a:off x="4924879" y="4314053"/>
          <a:ext cx="3866242" cy="2224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50AC1F-A365-4803-80D3-FA5FB658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5E52624-94CC-45BA-BC37-5170884CBF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4396436"/>
              </p:ext>
            </p:extLst>
          </p:nvPr>
        </p:nvGraphicFramePr>
        <p:xfrm>
          <a:off x="4840606" y="1521685"/>
          <a:ext cx="4152990" cy="268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544046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C59F5A38117740943B8FF3EDCD6F2C" ma:contentTypeVersion="7" ma:contentTypeDescription="Create a new document." ma:contentTypeScope="" ma:versionID="7b3b3bf25273163341cf163525062b2a">
  <xsd:schema xmlns:xsd="http://www.w3.org/2001/XMLSchema" xmlns:xs="http://www.w3.org/2001/XMLSchema" xmlns:p="http://schemas.microsoft.com/office/2006/metadata/properties" xmlns:ns3="f1328958-14dd-490d-9bef-36e057722720" targetNamespace="http://schemas.microsoft.com/office/2006/metadata/properties" ma:root="true" ma:fieldsID="74b5d63a549cc3d0d71fd0fedd428fb2" ns3:_="">
    <xsd:import namespace="f1328958-14dd-490d-9bef-36e05772272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328958-14dd-490d-9bef-36e0577227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C3CC269-24E8-4436-ACF9-399A2DFDA5E0}">
  <ds:schemaRefs>
    <ds:schemaRef ds:uri="http://purl.org/dc/terms/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f1328958-14dd-490d-9bef-36e057722720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C21E0A4D-F658-4DD4-82D3-4B28A55893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72A734-C8E4-4116-9359-E4093B2216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328958-14dd-490d-9bef-36e0577227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426</TotalTime>
  <Words>482</Words>
  <Application>Microsoft Office PowerPoint</Application>
  <PresentationFormat>On-screen Show (4:3)</PresentationFormat>
  <Paragraphs>102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Wingdings</vt:lpstr>
      <vt:lpstr>Office Theme</vt:lpstr>
      <vt:lpstr> Bài tập lớn  Xử lý thông tin mờ  Giảng viên hướng dẫn: Trần Đình Khang </vt:lpstr>
      <vt:lpstr>Nội dung</vt:lpstr>
      <vt:lpstr>Cấu trúc hệ mờ</vt:lpstr>
      <vt:lpstr>Bộ điều khiển hướng đi </vt:lpstr>
      <vt:lpstr>Bộ điều khiển hướng đi</vt:lpstr>
      <vt:lpstr>Bộ điều khiển hướng đi</vt:lpstr>
      <vt:lpstr>Bộ điều khiển hướng đi</vt:lpstr>
      <vt:lpstr>Bộ điều khiển vận tốc</vt:lpstr>
      <vt:lpstr>Bộ điều khiển vận tốc</vt:lpstr>
      <vt:lpstr>Bộ điều khiển vận tốc</vt:lpstr>
      <vt:lpstr>Bộ điều khiển vận tốc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Hoài</dc:creator>
  <cp:lastModifiedBy>Nguyen Thi Hoai 20161626</cp:lastModifiedBy>
  <cp:revision>19</cp:revision>
  <dcterms:created xsi:type="dcterms:W3CDTF">2016-07-25T07:53:11Z</dcterms:created>
  <dcterms:modified xsi:type="dcterms:W3CDTF">2019-11-27T23:30:43Z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0x01010049C59F5A38117740943B8FF3EDCD6F2C</vt:lpwstr>
  </property>
</Properties>
</file>