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
  </p:notesMasterIdLst>
  <p:sldIdLst>
    <p:sldId id="258" r:id="rId2"/>
    <p:sldId id="277" r:id="rId3"/>
    <p:sldId id="276" r:id="rId4"/>
    <p:sldId id="273" r:id="rId5"/>
    <p:sldId id="271" r:id="rId6"/>
    <p:sldId id="270" r:id="rId7"/>
    <p:sldId id="27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190"/>
    <a:srgbClr val="1C4192"/>
    <a:srgbClr val="476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FE063C-1D55-4318-965F-5A8E3A7393E3}" v="876" dt="2023-06-28T14:09:51.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743" autoAdjust="0"/>
  </p:normalViewPr>
  <p:slideViewPr>
    <p:cSldViewPr>
      <p:cViewPr varScale="1">
        <p:scale>
          <a:sx n="78" d="100"/>
          <a:sy n="78" d="100"/>
        </p:scale>
        <p:origin x="77"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ài nhi" userId="d4b7ba4162e0ed2f" providerId="LiveId" clId="{D3FE063C-1D55-4318-965F-5A8E3A7393E3}"/>
    <pc:docChg chg="undo custSel addSld delSld modSld sldOrd">
      <pc:chgData name="hoài nhi" userId="d4b7ba4162e0ed2f" providerId="LiveId" clId="{D3FE063C-1D55-4318-965F-5A8E3A7393E3}" dt="2023-06-28T14:11:09.469" v="4925" actId="1076"/>
      <pc:docMkLst>
        <pc:docMk/>
      </pc:docMkLst>
      <pc:sldChg chg="modSp mod modTransition">
        <pc:chgData name="hoài nhi" userId="d4b7ba4162e0ed2f" providerId="LiveId" clId="{D3FE063C-1D55-4318-965F-5A8E3A7393E3}" dt="2023-06-18T04:01:00.165" v="396"/>
        <pc:sldMkLst>
          <pc:docMk/>
          <pc:sldMk cId="2737456243" sldId="258"/>
        </pc:sldMkLst>
        <pc:spChg chg="mod">
          <ac:chgData name="hoài nhi" userId="d4b7ba4162e0ed2f" providerId="LiveId" clId="{D3FE063C-1D55-4318-965F-5A8E3A7393E3}" dt="2023-06-18T03:36:14.897" v="38" actId="255"/>
          <ac:spMkLst>
            <pc:docMk/>
            <pc:sldMk cId="2737456243" sldId="258"/>
            <ac:spMk id="3" creationId="{1478DADC-FECC-198B-ABFD-F5700EC77D1B}"/>
          </ac:spMkLst>
        </pc:spChg>
      </pc:sldChg>
      <pc:sldChg chg="addSp delSp modSp del mod modClrScheme addAnim delAnim modAnim chgLayout">
        <pc:chgData name="hoài nhi" userId="d4b7ba4162e0ed2f" providerId="LiveId" clId="{D3FE063C-1D55-4318-965F-5A8E3A7393E3}" dt="2023-06-21T15:27:43.783" v="2030" actId="2696"/>
        <pc:sldMkLst>
          <pc:docMk/>
          <pc:sldMk cId="2269417036" sldId="260"/>
        </pc:sldMkLst>
        <pc:spChg chg="del mod">
          <ac:chgData name="hoài nhi" userId="d4b7ba4162e0ed2f" providerId="LiveId" clId="{D3FE063C-1D55-4318-965F-5A8E3A7393E3}" dt="2023-06-21T15:21:56.405" v="1951" actId="21"/>
          <ac:spMkLst>
            <pc:docMk/>
            <pc:sldMk cId="2269417036" sldId="260"/>
            <ac:spMk id="3" creationId="{00000000-0000-0000-0000-000000000000}"/>
          </ac:spMkLst>
        </pc:spChg>
        <pc:spChg chg="add mod ord">
          <ac:chgData name="hoài nhi" userId="d4b7ba4162e0ed2f" providerId="LiveId" clId="{D3FE063C-1D55-4318-965F-5A8E3A7393E3}" dt="2023-06-21T15:27:10.895" v="2023" actId="26606"/>
          <ac:spMkLst>
            <pc:docMk/>
            <pc:sldMk cId="2269417036" sldId="260"/>
            <ac:spMk id="4" creationId="{E3A2E2CB-B8FC-4D55-C4B6-ECCC782A277B}"/>
          </ac:spMkLst>
        </pc:spChg>
        <pc:spChg chg="add del mod">
          <ac:chgData name="hoài nhi" userId="d4b7ba4162e0ed2f" providerId="LiveId" clId="{D3FE063C-1D55-4318-965F-5A8E3A7393E3}" dt="2023-06-21T15:27:10.895" v="2022" actId="26606"/>
          <ac:spMkLst>
            <pc:docMk/>
            <pc:sldMk cId="2269417036" sldId="260"/>
            <ac:spMk id="7" creationId="{4303F8A2-BDD4-18B9-28D8-0FAB6B927373}"/>
          </ac:spMkLst>
        </pc:spChg>
        <pc:picChg chg="add del mod">
          <ac:chgData name="hoài nhi" userId="d4b7ba4162e0ed2f" providerId="LiveId" clId="{D3FE063C-1D55-4318-965F-5A8E3A7393E3}" dt="2023-06-21T15:24:38.895" v="1996"/>
          <ac:picMkLst>
            <pc:docMk/>
            <pc:sldMk cId="2269417036" sldId="260"/>
            <ac:picMk id="5" creationId="{6E8136E4-F0BF-EAC3-1F37-BADE2DD3D4C8}"/>
          </ac:picMkLst>
        </pc:picChg>
        <pc:picChg chg="add del mod">
          <ac:chgData name="hoài nhi" userId="d4b7ba4162e0ed2f" providerId="LiveId" clId="{D3FE063C-1D55-4318-965F-5A8E3A7393E3}" dt="2023-06-21T15:24:37.556" v="1994"/>
          <ac:picMkLst>
            <pc:docMk/>
            <pc:sldMk cId="2269417036" sldId="260"/>
            <ac:picMk id="6" creationId="{E90399E5-7E30-0EAA-A313-B9A0391B485A}"/>
          </ac:picMkLst>
        </pc:picChg>
        <pc:picChg chg="add del mod">
          <ac:chgData name="hoài nhi" userId="d4b7ba4162e0ed2f" providerId="LiveId" clId="{D3FE063C-1D55-4318-965F-5A8E3A7393E3}" dt="2023-06-21T15:26:37.223" v="2019" actId="21"/>
          <ac:picMkLst>
            <pc:docMk/>
            <pc:sldMk cId="2269417036" sldId="260"/>
            <ac:picMk id="9" creationId="{BEFE99D2-DE53-43C7-884C-3EC8B5A56C76}"/>
          </ac:picMkLst>
        </pc:picChg>
      </pc:sldChg>
      <pc:sldChg chg="addSp delSp modSp del mod">
        <pc:chgData name="hoài nhi" userId="d4b7ba4162e0ed2f" providerId="LiveId" clId="{D3FE063C-1D55-4318-965F-5A8E3A7393E3}" dt="2023-06-28T14:06:17.246" v="4892" actId="2696"/>
        <pc:sldMkLst>
          <pc:docMk/>
          <pc:sldMk cId="2405871025" sldId="261"/>
        </pc:sldMkLst>
        <pc:spChg chg="mod">
          <ac:chgData name="hoài nhi" userId="d4b7ba4162e0ed2f" providerId="LiveId" clId="{D3FE063C-1D55-4318-965F-5A8E3A7393E3}" dt="2023-06-28T14:03:08.535" v="4891" actId="1076"/>
          <ac:spMkLst>
            <pc:docMk/>
            <pc:sldMk cId="2405871025" sldId="261"/>
            <ac:spMk id="3" creationId="{00000000-0000-0000-0000-000000000000}"/>
          </ac:spMkLst>
        </pc:spChg>
        <pc:spChg chg="mod">
          <ac:chgData name="hoài nhi" userId="d4b7ba4162e0ed2f" providerId="LiveId" clId="{D3FE063C-1D55-4318-965F-5A8E3A7393E3}" dt="2023-06-28T13:58:46.224" v="4815" actId="1076"/>
          <ac:spMkLst>
            <pc:docMk/>
            <pc:sldMk cId="2405871025" sldId="261"/>
            <ac:spMk id="5" creationId="{00000000-0000-0000-0000-000000000000}"/>
          </ac:spMkLst>
        </pc:spChg>
        <pc:spChg chg="mod">
          <ac:chgData name="hoài nhi" userId="d4b7ba4162e0ed2f" providerId="LiveId" clId="{D3FE063C-1D55-4318-965F-5A8E3A7393E3}" dt="2023-06-27T14:38:44.119" v="3554" actId="1076"/>
          <ac:spMkLst>
            <pc:docMk/>
            <pc:sldMk cId="2405871025" sldId="261"/>
            <ac:spMk id="10" creationId="{F4FD3E9E-7D2A-F89A-ECC4-E7AAFB6A57AD}"/>
          </ac:spMkLst>
        </pc:spChg>
        <pc:picChg chg="add del mod">
          <ac:chgData name="hoài nhi" userId="d4b7ba4162e0ed2f" providerId="LiveId" clId="{D3FE063C-1D55-4318-965F-5A8E3A7393E3}" dt="2023-06-18T03:26:48.292" v="21" actId="21"/>
          <ac:picMkLst>
            <pc:docMk/>
            <pc:sldMk cId="2405871025" sldId="261"/>
            <ac:picMk id="2" creationId="{9B8FF034-15DA-0219-1137-F999E464433F}"/>
          </ac:picMkLst>
        </pc:picChg>
      </pc:sldChg>
      <pc:sldChg chg="del ord">
        <pc:chgData name="hoài nhi" userId="d4b7ba4162e0ed2f" providerId="LiveId" clId="{D3FE063C-1D55-4318-965F-5A8E3A7393E3}" dt="2023-06-18T04:36:06.824" v="427" actId="2696"/>
        <pc:sldMkLst>
          <pc:docMk/>
          <pc:sldMk cId="4016301984" sldId="262"/>
        </pc:sldMkLst>
      </pc:sldChg>
      <pc:sldChg chg="addSp delSp modSp del mod">
        <pc:chgData name="hoài nhi" userId="d4b7ba4162e0ed2f" providerId="LiveId" clId="{D3FE063C-1D55-4318-965F-5A8E3A7393E3}" dt="2023-06-18T04:31:54.926" v="419" actId="2696"/>
        <pc:sldMkLst>
          <pc:docMk/>
          <pc:sldMk cId="3163914678" sldId="266"/>
        </pc:sldMkLst>
        <pc:spChg chg="mod">
          <ac:chgData name="hoài nhi" userId="d4b7ba4162e0ed2f" providerId="LiveId" clId="{D3FE063C-1D55-4318-965F-5A8E3A7393E3}" dt="2023-06-18T03:42:11.328" v="220" actId="122"/>
          <ac:spMkLst>
            <pc:docMk/>
            <pc:sldMk cId="3163914678" sldId="266"/>
            <ac:spMk id="3" creationId="{00000000-0000-0000-0000-000000000000}"/>
          </ac:spMkLst>
        </pc:spChg>
        <pc:spChg chg="mod">
          <ac:chgData name="hoài nhi" userId="d4b7ba4162e0ed2f" providerId="LiveId" clId="{D3FE063C-1D55-4318-965F-5A8E3A7393E3}" dt="2023-06-18T03:31:54.960" v="26" actId="20577"/>
          <ac:spMkLst>
            <pc:docMk/>
            <pc:sldMk cId="3163914678" sldId="266"/>
            <ac:spMk id="5" creationId="{00000000-0000-0000-0000-000000000000}"/>
          </ac:spMkLst>
        </pc:spChg>
        <pc:spChg chg="mod">
          <ac:chgData name="hoài nhi" userId="d4b7ba4162e0ed2f" providerId="LiveId" clId="{D3FE063C-1D55-4318-965F-5A8E3A7393E3}" dt="2023-06-18T03:34:20.315" v="29" actId="14826"/>
          <ac:spMkLst>
            <pc:docMk/>
            <pc:sldMk cId="3163914678" sldId="266"/>
            <ac:spMk id="8" creationId="{CFEC8C0B-8FE4-4961-8AA6-2BF2EDBD08BD}"/>
          </ac:spMkLst>
        </pc:spChg>
        <pc:picChg chg="add del mod">
          <ac:chgData name="hoài nhi" userId="d4b7ba4162e0ed2f" providerId="LiveId" clId="{D3FE063C-1D55-4318-965F-5A8E3A7393E3}" dt="2023-06-18T03:26:51.121" v="22" actId="21"/>
          <ac:picMkLst>
            <pc:docMk/>
            <pc:sldMk cId="3163914678" sldId="266"/>
            <ac:picMk id="2" creationId="{BC9C7545-7007-B893-4C3F-0FD6279A8DBA}"/>
          </ac:picMkLst>
        </pc:picChg>
      </pc:sldChg>
      <pc:sldChg chg="addSp delSp modSp del mod ord modClrScheme delAnim modAnim chgLayout">
        <pc:chgData name="hoài nhi" userId="d4b7ba4162e0ed2f" providerId="LiveId" clId="{D3FE063C-1D55-4318-965F-5A8E3A7393E3}" dt="2023-06-20T17:56:52.132" v="1521" actId="2696"/>
        <pc:sldMkLst>
          <pc:docMk/>
          <pc:sldMk cId="2401513501" sldId="268"/>
        </pc:sldMkLst>
        <pc:spChg chg="mod">
          <ac:chgData name="hoài nhi" userId="d4b7ba4162e0ed2f" providerId="LiveId" clId="{D3FE063C-1D55-4318-965F-5A8E3A7393E3}" dt="2023-06-20T17:53:22.978" v="1518" actId="1076"/>
          <ac:spMkLst>
            <pc:docMk/>
            <pc:sldMk cId="2401513501" sldId="268"/>
            <ac:spMk id="6" creationId="{00000000-0000-0000-0000-000000000000}"/>
          </ac:spMkLst>
        </pc:spChg>
        <pc:spChg chg="del">
          <ac:chgData name="hoài nhi" userId="d4b7ba4162e0ed2f" providerId="LiveId" clId="{D3FE063C-1D55-4318-965F-5A8E3A7393E3}" dt="2023-06-20T04:47:41.973" v="985" actId="21"/>
          <ac:spMkLst>
            <pc:docMk/>
            <pc:sldMk cId="2401513501" sldId="268"/>
            <ac:spMk id="9" creationId="{CFC59CE0-139E-489A-AECF-46E7D50DFDE2}"/>
          </ac:spMkLst>
        </pc:spChg>
        <pc:spChg chg="del">
          <ac:chgData name="hoài nhi" userId="d4b7ba4162e0ed2f" providerId="LiveId" clId="{D3FE063C-1D55-4318-965F-5A8E3A7393E3}" dt="2023-06-20T04:47:47.747" v="986" actId="21"/>
          <ac:spMkLst>
            <pc:docMk/>
            <pc:sldMk cId="2401513501" sldId="268"/>
            <ac:spMk id="10" creationId="{A942E339-8BED-4CC0-9837-489DD42617E6}"/>
          </ac:spMkLst>
        </pc:spChg>
        <pc:spChg chg="add del mod">
          <ac:chgData name="hoài nhi" userId="d4b7ba4162e0ed2f" providerId="LiveId" clId="{D3FE063C-1D55-4318-965F-5A8E3A7393E3}" dt="2023-06-20T17:50:52.612" v="1501" actId="26606"/>
          <ac:spMkLst>
            <pc:docMk/>
            <pc:sldMk cId="2401513501" sldId="268"/>
            <ac:spMk id="11" creationId="{F766A324-07ED-E490-0D24-1C80F9534613}"/>
          </ac:spMkLst>
        </pc:spChg>
        <pc:spChg chg="add del mod">
          <ac:chgData name="hoài nhi" userId="d4b7ba4162e0ed2f" providerId="LiveId" clId="{D3FE063C-1D55-4318-965F-5A8E3A7393E3}" dt="2023-06-20T17:50:52.612" v="1501" actId="26606"/>
          <ac:spMkLst>
            <pc:docMk/>
            <pc:sldMk cId="2401513501" sldId="268"/>
            <ac:spMk id="13" creationId="{6E1632D0-83B3-BBBB-059D-8DD2DFFC63FE}"/>
          </ac:spMkLst>
        </pc:spChg>
        <pc:spChg chg="add del mod">
          <ac:chgData name="hoài nhi" userId="d4b7ba4162e0ed2f" providerId="LiveId" clId="{D3FE063C-1D55-4318-965F-5A8E3A7393E3}" dt="2023-06-20T17:50:52.612" v="1501" actId="26606"/>
          <ac:spMkLst>
            <pc:docMk/>
            <pc:sldMk cId="2401513501" sldId="268"/>
            <ac:spMk id="15" creationId="{05558BC5-2028-F7BB-0C07-F2D6F7A02E28}"/>
          </ac:spMkLst>
        </pc:spChg>
        <pc:spChg chg="add del mod">
          <ac:chgData name="hoài nhi" userId="d4b7ba4162e0ed2f" providerId="LiveId" clId="{D3FE063C-1D55-4318-965F-5A8E3A7393E3}" dt="2023-06-20T17:53:07.678" v="1517" actId="26606"/>
          <ac:spMkLst>
            <pc:docMk/>
            <pc:sldMk cId="2401513501" sldId="268"/>
            <ac:spMk id="17" creationId="{C9816130-6F95-4018-7240-FC70EB6AA2CD}"/>
          </ac:spMkLst>
        </pc:spChg>
        <pc:picChg chg="del">
          <ac:chgData name="hoài nhi" userId="d4b7ba4162e0ed2f" providerId="LiveId" clId="{D3FE063C-1D55-4318-965F-5A8E3A7393E3}" dt="2023-06-20T04:47:35.858" v="984" actId="21"/>
          <ac:picMkLst>
            <pc:docMk/>
            <pc:sldMk cId="2401513501" sldId="268"/>
            <ac:picMk id="7" creationId="{4D67EE11-F550-4AE8-91A7-26903C9E36F2}"/>
          </ac:picMkLst>
        </pc:picChg>
        <pc:picChg chg="del">
          <ac:chgData name="hoài nhi" userId="d4b7ba4162e0ed2f" providerId="LiveId" clId="{D3FE063C-1D55-4318-965F-5A8E3A7393E3}" dt="2023-06-20T04:47:32.339" v="983" actId="21"/>
          <ac:picMkLst>
            <pc:docMk/>
            <pc:sldMk cId="2401513501" sldId="268"/>
            <ac:picMk id="8" creationId="{49155D26-A705-4723-ADCE-69895158E845}"/>
          </ac:picMkLst>
        </pc:picChg>
      </pc:sldChg>
      <pc:sldChg chg="addSp delSp modSp mod ord modClrScheme delAnim chgLayout">
        <pc:chgData name="hoài nhi" userId="d4b7ba4162e0ed2f" providerId="LiveId" clId="{D3FE063C-1D55-4318-965F-5A8E3A7393E3}" dt="2023-06-28T13:59:11.157" v="4816" actId="255"/>
        <pc:sldMkLst>
          <pc:docMk/>
          <pc:sldMk cId="206268667" sldId="270"/>
        </pc:sldMkLst>
        <pc:spChg chg="add del">
          <ac:chgData name="hoài nhi" userId="d4b7ba4162e0ed2f" providerId="LiveId" clId="{D3FE063C-1D55-4318-965F-5A8E3A7393E3}" dt="2023-06-21T14:54:56.078" v="1834" actId="22"/>
          <ac:spMkLst>
            <pc:docMk/>
            <pc:sldMk cId="206268667" sldId="270"/>
            <ac:spMk id="3" creationId="{9721C144-EB15-BB6D-573D-77466920D1CF}"/>
          </ac:spMkLst>
        </pc:spChg>
        <pc:spChg chg="add del mod">
          <ac:chgData name="hoài nhi" userId="d4b7ba4162e0ed2f" providerId="LiveId" clId="{D3FE063C-1D55-4318-965F-5A8E3A7393E3}" dt="2023-06-21T14:56:40.485" v="1843" actId="26606"/>
          <ac:spMkLst>
            <pc:docMk/>
            <pc:sldMk cId="206268667" sldId="270"/>
            <ac:spMk id="6" creationId="{00000000-0000-0000-0000-000000000000}"/>
          </ac:spMkLst>
        </pc:spChg>
        <pc:spChg chg="del">
          <ac:chgData name="hoài nhi" userId="d4b7ba4162e0ed2f" providerId="LiveId" clId="{D3FE063C-1D55-4318-965F-5A8E3A7393E3}" dt="2023-06-20T17:59:46.159" v="1659" actId="21"/>
          <ac:spMkLst>
            <pc:docMk/>
            <pc:sldMk cId="206268667" sldId="270"/>
            <ac:spMk id="8" creationId="{076D2605-4A27-43F4-9A93-2F98F64B6CFA}"/>
          </ac:spMkLst>
        </pc:spChg>
        <pc:spChg chg="del">
          <ac:chgData name="hoài nhi" userId="d4b7ba4162e0ed2f" providerId="LiveId" clId="{D3FE063C-1D55-4318-965F-5A8E3A7393E3}" dt="2023-06-20T17:59:51.815" v="1660" actId="21"/>
          <ac:spMkLst>
            <pc:docMk/>
            <pc:sldMk cId="206268667" sldId="270"/>
            <ac:spMk id="9" creationId="{B3E5EB9F-D43A-4A64-A966-FA1B0F42C324}"/>
          </ac:spMkLst>
        </pc:spChg>
        <pc:spChg chg="add del">
          <ac:chgData name="hoài nhi" userId="d4b7ba4162e0ed2f" providerId="LiveId" clId="{D3FE063C-1D55-4318-965F-5A8E3A7393E3}" dt="2023-06-21T14:56:38.060" v="1840" actId="26606"/>
          <ac:spMkLst>
            <pc:docMk/>
            <pc:sldMk cId="206268667" sldId="270"/>
            <ac:spMk id="11" creationId="{CCEE44E7-FD19-B4D6-4BF0-586BD856D67E}"/>
          </ac:spMkLst>
        </pc:spChg>
        <pc:spChg chg="add del mod">
          <ac:chgData name="hoài nhi" userId="d4b7ba4162e0ed2f" providerId="LiveId" clId="{D3FE063C-1D55-4318-965F-5A8E3A7393E3}" dt="2023-06-21T14:56:40.482" v="1842" actId="26606"/>
          <ac:spMkLst>
            <pc:docMk/>
            <pc:sldMk cId="206268667" sldId="270"/>
            <ac:spMk id="13" creationId="{1C20F151-36EA-FAED-056D-DCBB521AA403}"/>
          </ac:spMkLst>
        </pc:spChg>
        <pc:spChg chg="add del">
          <ac:chgData name="hoài nhi" userId="d4b7ba4162e0ed2f" providerId="LiveId" clId="{D3FE063C-1D55-4318-965F-5A8E3A7393E3}" dt="2023-06-21T15:03:20.415" v="1851" actId="26606"/>
          <ac:spMkLst>
            <pc:docMk/>
            <pc:sldMk cId="206268667" sldId="270"/>
            <ac:spMk id="15" creationId="{CCEE44E7-FD19-B4D6-4BF0-586BD856D67E}"/>
          </ac:spMkLst>
        </pc:spChg>
        <pc:spChg chg="add del">
          <ac:chgData name="hoài nhi" userId="d4b7ba4162e0ed2f" providerId="LiveId" clId="{D3FE063C-1D55-4318-965F-5A8E3A7393E3}" dt="2023-06-21T15:06:27.049" v="1860" actId="26606"/>
          <ac:spMkLst>
            <pc:docMk/>
            <pc:sldMk cId="206268667" sldId="270"/>
            <ac:spMk id="20" creationId="{260D5A49-82C9-8B0F-511B-CD66B4A6950C}"/>
          </ac:spMkLst>
        </pc:spChg>
        <pc:spChg chg="add mod">
          <ac:chgData name="hoài nhi" userId="d4b7ba4162e0ed2f" providerId="LiveId" clId="{D3FE063C-1D55-4318-965F-5A8E3A7393E3}" dt="2023-06-28T13:59:11.157" v="4816" actId="255"/>
          <ac:spMkLst>
            <pc:docMk/>
            <pc:sldMk cId="206268667" sldId="270"/>
            <ac:spMk id="22" creationId="{8DC3E40E-4F57-A8C8-9DC7-8C5330005AC5}"/>
          </ac:spMkLst>
        </pc:spChg>
        <pc:spChg chg="add del">
          <ac:chgData name="hoài nhi" userId="d4b7ba4162e0ed2f" providerId="LiveId" clId="{D3FE063C-1D55-4318-965F-5A8E3A7393E3}" dt="2023-06-21T15:06:24.775" v="1857" actId="26606"/>
          <ac:spMkLst>
            <pc:docMk/>
            <pc:sldMk cId="206268667" sldId="270"/>
            <ac:spMk id="25" creationId="{8DC3E40E-4F57-A8C8-9DC7-8C5330005AC5}"/>
          </ac:spMkLst>
        </pc:spChg>
        <pc:picChg chg="del">
          <ac:chgData name="hoài nhi" userId="d4b7ba4162e0ed2f" providerId="LiveId" clId="{D3FE063C-1D55-4318-965F-5A8E3A7393E3}" dt="2023-06-20T17:59:36.783" v="1658" actId="21"/>
          <ac:picMkLst>
            <pc:docMk/>
            <pc:sldMk cId="206268667" sldId="270"/>
            <ac:picMk id="2" creationId="{ADD6C358-E0ED-432C-92C6-CAC7EBB43E5E}"/>
          </ac:picMkLst>
        </pc:picChg>
        <pc:picChg chg="add mod">
          <ac:chgData name="hoài nhi" userId="d4b7ba4162e0ed2f" providerId="LiveId" clId="{D3FE063C-1D55-4318-965F-5A8E3A7393E3}" dt="2023-06-23T14:36:04.733" v="2710" actId="26606"/>
          <ac:picMkLst>
            <pc:docMk/>
            <pc:sldMk cId="206268667" sldId="270"/>
            <ac:picMk id="3" creationId="{9E461D2D-3B3E-06C6-55D9-214348DDDAC2}"/>
          </ac:picMkLst>
        </pc:picChg>
        <pc:picChg chg="add del mod">
          <ac:chgData name="hoài nhi" userId="d4b7ba4162e0ed2f" providerId="LiveId" clId="{D3FE063C-1D55-4318-965F-5A8E3A7393E3}" dt="2023-06-21T15:02:53.077" v="1847" actId="21"/>
          <ac:picMkLst>
            <pc:docMk/>
            <pc:sldMk cId="206268667" sldId="270"/>
            <ac:picMk id="5" creationId="{96B4C0A9-4DF7-B748-69AE-72949889F25A}"/>
          </ac:picMkLst>
        </pc:picChg>
        <pc:picChg chg="add del mod">
          <ac:chgData name="hoài nhi" userId="d4b7ba4162e0ed2f" providerId="LiveId" clId="{D3FE063C-1D55-4318-965F-5A8E3A7393E3}" dt="2023-06-21T15:06:07.702" v="1852" actId="21"/>
          <ac:picMkLst>
            <pc:docMk/>
            <pc:sldMk cId="206268667" sldId="270"/>
            <ac:picMk id="8" creationId="{F17E0C38-445C-0BDC-D186-974599D0239D}"/>
          </ac:picMkLst>
        </pc:picChg>
        <pc:picChg chg="add mod">
          <ac:chgData name="hoài nhi" userId="d4b7ba4162e0ed2f" providerId="LiveId" clId="{D3FE063C-1D55-4318-965F-5A8E3A7393E3}" dt="2023-06-23T14:36:04.733" v="2710" actId="26606"/>
          <ac:picMkLst>
            <pc:docMk/>
            <pc:sldMk cId="206268667" sldId="270"/>
            <ac:picMk id="10" creationId="{956B29CE-FE87-2B8F-A33C-C2761CCC5F91}"/>
          </ac:picMkLst>
        </pc:picChg>
      </pc:sldChg>
      <pc:sldChg chg="addSp delSp modSp add del mod ord delAnim modAnim">
        <pc:chgData name="hoài nhi" userId="d4b7ba4162e0ed2f" providerId="LiveId" clId="{D3FE063C-1D55-4318-965F-5A8E3A7393E3}" dt="2023-06-28T13:56:41.475" v="4808" actId="1076"/>
        <pc:sldMkLst>
          <pc:docMk/>
          <pc:sldMk cId="2965945381" sldId="271"/>
        </pc:sldMkLst>
        <pc:spChg chg="mod">
          <ac:chgData name="hoài nhi" userId="d4b7ba4162e0ed2f" providerId="LiveId" clId="{D3FE063C-1D55-4318-965F-5A8E3A7393E3}" dt="2023-06-28T13:56:41.475" v="4808" actId="1076"/>
          <ac:spMkLst>
            <pc:docMk/>
            <pc:sldMk cId="2965945381" sldId="271"/>
            <ac:spMk id="2" creationId="{00000000-0000-0000-0000-000000000000}"/>
          </ac:spMkLst>
        </pc:spChg>
        <pc:picChg chg="add del mod">
          <ac:chgData name="hoài nhi" userId="d4b7ba4162e0ed2f" providerId="LiveId" clId="{D3FE063C-1D55-4318-965F-5A8E3A7393E3}" dt="2023-06-21T15:27:25.786" v="2025" actId="21"/>
          <ac:picMkLst>
            <pc:docMk/>
            <pc:sldMk cId="2965945381" sldId="271"/>
            <ac:picMk id="3" creationId="{0357BF5A-CCE7-9A11-A116-334A5E119FCE}"/>
          </ac:picMkLst>
        </pc:picChg>
      </pc:sldChg>
      <pc:sldChg chg="addSp delSp modSp add del mod ord delAnim modAnim">
        <pc:chgData name="hoài nhi" userId="d4b7ba4162e0ed2f" providerId="LiveId" clId="{D3FE063C-1D55-4318-965F-5A8E3A7393E3}" dt="2023-06-20T17:56:54.693" v="1522" actId="2696"/>
        <pc:sldMkLst>
          <pc:docMk/>
          <pc:sldMk cId="3558353754" sldId="272"/>
        </pc:sldMkLst>
        <pc:spChg chg="add del mod">
          <ac:chgData name="hoài nhi" userId="d4b7ba4162e0ed2f" providerId="LiveId" clId="{D3FE063C-1D55-4318-965F-5A8E3A7393E3}" dt="2023-06-20T04:31:32.094" v="787" actId="21"/>
          <ac:spMkLst>
            <pc:docMk/>
            <pc:sldMk cId="3558353754" sldId="272"/>
            <ac:spMk id="2" creationId="{F1C2884F-8B7A-96A1-C41A-40C5A31D5704}"/>
          </ac:spMkLst>
        </pc:spChg>
        <pc:spChg chg="add del mod">
          <ac:chgData name="hoài nhi" userId="d4b7ba4162e0ed2f" providerId="LiveId" clId="{D3FE063C-1D55-4318-965F-5A8E3A7393E3}" dt="2023-06-20T04:31:49.498" v="792" actId="21"/>
          <ac:spMkLst>
            <pc:docMk/>
            <pc:sldMk cId="3558353754" sldId="272"/>
            <ac:spMk id="3" creationId="{64D89AC7-12C4-C98A-AEA0-B859B76D44B3}"/>
          </ac:spMkLst>
        </pc:spChg>
        <pc:spChg chg="mod">
          <ac:chgData name="hoài nhi" userId="d4b7ba4162e0ed2f" providerId="LiveId" clId="{D3FE063C-1D55-4318-965F-5A8E3A7393E3}" dt="2023-06-20T17:20:47.641" v="1498" actId="27636"/>
          <ac:spMkLst>
            <pc:docMk/>
            <pc:sldMk cId="3558353754" sldId="272"/>
            <ac:spMk id="5" creationId="{00000000-0000-0000-0000-000000000000}"/>
          </ac:spMkLst>
        </pc:spChg>
        <pc:spChg chg="del">
          <ac:chgData name="hoài nhi" userId="d4b7ba4162e0ed2f" providerId="LiveId" clId="{D3FE063C-1D55-4318-965F-5A8E3A7393E3}" dt="2023-06-20T04:31:42.285" v="790" actId="21"/>
          <ac:spMkLst>
            <pc:docMk/>
            <pc:sldMk cId="3558353754" sldId="272"/>
            <ac:spMk id="10" creationId="{2033744A-2EB3-428E-8196-C1268054121F}"/>
          </ac:spMkLst>
        </pc:spChg>
        <pc:spChg chg="del">
          <ac:chgData name="hoài nhi" userId="d4b7ba4162e0ed2f" providerId="LiveId" clId="{D3FE063C-1D55-4318-965F-5A8E3A7393E3}" dt="2023-06-20T04:31:28.620" v="786" actId="21"/>
          <ac:spMkLst>
            <pc:docMk/>
            <pc:sldMk cId="3558353754" sldId="272"/>
            <ac:spMk id="11" creationId="{4823ADC5-3AB4-4A8A-96BA-65BA848D2713}"/>
          </ac:spMkLst>
        </pc:spChg>
        <pc:picChg chg="add del mod ord">
          <ac:chgData name="hoài nhi" userId="d4b7ba4162e0ed2f" providerId="LiveId" clId="{D3FE063C-1D55-4318-965F-5A8E3A7393E3}" dt="2023-06-20T17:06:55.427" v="1056" actId="21"/>
          <ac:picMkLst>
            <pc:docMk/>
            <pc:sldMk cId="3558353754" sldId="272"/>
            <ac:picMk id="6" creationId="{784E27F6-1137-0E2D-F4CF-75AD575F2A15}"/>
          </ac:picMkLst>
        </pc:picChg>
        <pc:picChg chg="del mod">
          <ac:chgData name="hoài nhi" userId="d4b7ba4162e0ed2f" providerId="LiveId" clId="{D3FE063C-1D55-4318-965F-5A8E3A7393E3}" dt="2023-06-20T04:31:37.253" v="789" actId="21"/>
          <ac:picMkLst>
            <pc:docMk/>
            <pc:sldMk cId="3558353754" sldId="272"/>
            <ac:picMk id="8" creationId="{C7581932-1CB8-42E1-A422-7F182E707FE6}"/>
          </ac:picMkLst>
        </pc:picChg>
        <pc:picChg chg="del">
          <ac:chgData name="hoài nhi" userId="d4b7ba4162e0ed2f" providerId="LiveId" clId="{D3FE063C-1D55-4318-965F-5A8E3A7393E3}" dt="2023-06-20T04:31:20.372" v="785" actId="21"/>
          <ac:picMkLst>
            <pc:docMk/>
            <pc:sldMk cId="3558353754" sldId="272"/>
            <ac:picMk id="9" creationId="{7CF3AA07-0A6B-4F18-95F3-114E2BE9C186}"/>
          </ac:picMkLst>
        </pc:picChg>
        <pc:picChg chg="add del mod">
          <ac:chgData name="hoài nhi" userId="d4b7ba4162e0ed2f" providerId="LiveId" clId="{D3FE063C-1D55-4318-965F-5A8E3A7393E3}" dt="2023-06-20T17:06:53.274" v="1055" actId="21"/>
          <ac:picMkLst>
            <pc:docMk/>
            <pc:sldMk cId="3558353754" sldId="272"/>
            <ac:picMk id="12" creationId="{2C49A7E6-6758-F1A0-6E48-E2F9BC7E39E2}"/>
          </ac:picMkLst>
        </pc:picChg>
      </pc:sldChg>
      <pc:sldChg chg="addSp delSp modSp add mod ord modTransition modClrScheme delAnim modAnim chgLayout">
        <pc:chgData name="hoài nhi" userId="d4b7ba4162e0ed2f" providerId="LiveId" clId="{D3FE063C-1D55-4318-965F-5A8E3A7393E3}" dt="2023-06-28T14:02:44.427" v="4890" actId="255"/>
        <pc:sldMkLst>
          <pc:docMk/>
          <pc:sldMk cId="2025737095" sldId="273"/>
        </pc:sldMkLst>
        <pc:spChg chg="add mod ord">
          <ac:chgData name="hoài nhi" userId="d4b7ba4162e0ed2f" providerId="LiveId" clId="{D3FE063C-1D55-4318-965F-5A8E3A7393E3}" dt="2023-06-28T14:02:44.427" v="4890" actId="255"/>
          <ac:spMkLst>
            <pc:docMk/>
            <pc:sldMk cId="2025737095" sldId="273"/>
            <ac:spMk id="2" creationId="{6D45BCF5-6A87-C7CC-F8C8-04DB5B1565CC}"/>
          </ac:spMkLst>
        </pc:spChg>
        <pc:spChg chg="mod ord">
          <ac:chgData name="hoài nhi" userId="d4b7ba4162e0ed2f" providerId="LiveId" clId="{D3FE063C-1D55-4318-965F-5A8E3A7393E3}" dt="2023-06-27T14:19:44.648" v="3394" actId="700"/>
          <ac:spMkLst>
            <pc:docMk/>
            <pc:sldMk cId="2025737095" sldId="273"/>
            <ac:spMk id="6" creationId="{00000000-0000-0000-0000-000000000000}"/>
          </ac:spMkLst>
        </pc:spChg>
        <pc:spChg chg="mod ord">
          <ac:chgData name="hoài nhi" userId="d4b7ba4162e0ed2f" providerId="LiveId" clId="{D3FE063C-1D55-4318-965F-5A8E3A7393E3}" dt="2023-06-18T04:37:15.291" v="522" actId="26606"/>
          <ac:spMkLst>
            <pc:docMk/>
            <pc:sldMk cId="2025737095" sldId="273"/>
            <ac:spMk id="9" creationId="{CFC59CE0-139E-489A-AECF-46E7D50DFDE2}"/>
          </ac:spMkLst>
        </pc:spChg>
        <pc:spChg chg="del">
          <ac:chgData name="hoài nhi" userId="d4b7ba4162e0ed2f" providerId="LiveId" clId="{D3FE063C-1D55-4318-965F-5A8E3A7393E3}" dt="2023-06-18T04:36:47.641" v="514" actId="21"/>
          <ac:spMkLst>
            <pc:docMk/>
            <pc:sldMk cId="2025737095" sldId="273"/>
            <ac:spMk id="10" creationId="{A942E339-8BED-4CC0-9837-489DD42617E6}"/>
          </ac:spMkLst>
        </pc:spChg>
        <pc:picChg chg="add del mod">
          <ac:chgData name="hoài nhi" userId="d4b7ba4162e0ed2f" providerId="LiveId" clId="{D3FE063C-1D55-4318-965F-5A8E3A7393E3}" dt="2023-06-27T14:16:32.746" v="3392" actId="21"/>
          <ac:picMkLst>
            <pc:docMk/>
            <pc:sldMk cId="2025737095" sldId="273"/>
            <ac:picMk id="3" creationId="{38F0496E-89FF-8063-7CFE-890FE29F45DD}"/>
          </ac:picMkLst>
        </pc:picChg>
        <pc:picChg chg="del">
          <ac:chgData name="hoài nhi" userId="d4b7ba4162e0ed2f" providerId="LiveId" clId="{D3FE063C-1D55-4318-965F-5A8E3A7393E3}" dt="2023-06-18T04:36:44.472" v="513" actId="21"/>
          <ac:picMkLst>
            <pc:docMk/>
            <pc:sldMk cId="2025737095" sldId="273"/>
            <ac:picMk id="7" creationId="{4D67EE11-F550-4AE8-91A7-26903C9E36F2}"/>
          </ac:picMkLst>
        </pc:picChg>
        <pc:picChg chg="del">
          <ac:chgData name="hoài nhi" userId="d4b7ba4162e0ed2f" providerId="LiveId" clId="{D3FE063C-1D55-4318-965F-5A8E3A7393E3}" dt="2023-06-18T04:36:42.702" v="512" actId="21"/>
          <ac:picMkLst>
            <pc:docMk/>
            <pc:sldMk cId="2025737095" sldId="273"/>
            <ac:picMk id="8" creationId="{49155D26-A705-4723-ADCE-69895158E845}"/>
          </ac:picMkLst>
        </pc:picChg>
      </pc:sldChg>
      <pc:sldChg chg="modSp add del mod">
        <pc:chgData name="hoài nhi" userId="d4b7ba4162e0ed2f" providerId="LiveId" clId="{D3FE063C-1D55-4318-965F-5A8E3A7393E3}" dt="2023-06-21T16:12:55.116" v="2336" actId="2696"/>
        <pc:sldMkLst>
          <pc:docMk/>
          <pc:sldMk cId="1393798747" sldId="274"/>
        </pc:sldMkLst>
        <pc:spChg chg="mod">
          <ac:chgData name="hoài nhi" userId="d4b7ba4162e0ed2f" providerId="LiveId" clId="{D3FE063C-1D55-4318-965F-5A8E3A7393E3}" dt="2023-06-21T16:12:52.347" v="2335" actId="20577"/>
          <ac:spMkLst>
            <pc:docMk/>
            <pc:sldMk cId="1393798747" sldId="274"/>
            <ac:spMk id="6" creationId="{00000000-0000-0000-0000-000000000000}"/>
          </ac:spMkLst>
        </pc:spChg>
      </pc:sldChg>
      <pc:sldChg chg="addSp delSp modSp add del mod ord modClrScheme chgLayout">
        <pc:chgData name="hoài nhi" userId="d4b7ba4162e0ed2f" providerId="LiveId" clId="{D3FE063C-1D55-4318-965F-5A8E3A7393E3}" dt="2023-06-27T15:48:28.559" v="4786" actId="14100"/>
        <pc:sldMkLst>
          <pc:docMk/>
          <pc:sldMk cId="2863619249" sldId="275"/>
        </pc:sldMkLst>
        <pc:spChg chg="mod">
          <ac:chgData name="hoài nhi" userId="d4b7ba4162e0ed2f" providerId="LiveId" clId="{D3FE063C-1D55-4318-965F-5A8E3A7393E3}" dt="2023-06-27T15:48:28.559" v="4786" actId="14100"/>
          <ac:spMkLst>
            <pc:docMk/>
            <pc:sldMk cId="2863619249" sldId="275"/>
            <ac:spMk id="2" creationId="{00000000-0000-0000-0000-000000000000}"/>
          </ac:spMkLst>
        </pc:spChg>
        <pc:spChg chg="add del mod">
          <ac:chgData name="hoài nhi" userId="d4b7ba4162e0ed2f" providerId="LiveId" clId="{D3FE063C-1D55-4318-965F-5A8E3A7393E3}" dt="2023-06-23T15:22:48.209" v="2787" actId="21"/>
          <ac:spMkLst>
            <pc:docMk/>
            <pc:sldMk cId="2863619249" sldId="275"/>
            <ac:spMk id="3" creationId="{D1C1141E-AEF5-EE07-3FEE-9E4B560A9572}"/>
          </ac:spMkLst>
        </pc:spChg>
      </pc:sldChg>
      <pc:sldChg chg="addSp delSp modSp add mod ord modAnim chgLayout">
        <pc:chgData name="hoài nhi" userId="d4b7ba4162e0ed2f" providerId="LiveId" clId="{D3FE063C-1D55-4318-965F-5A8E3A7393E3}" dt="2023-06-28T14:00:17.241" v="4889" actId="5793"/>
        <pc:sldMkLst>
          <pc:docMk/>
          <pc:sldMk cId="2109815584" sldId="276"/>
        </pc:sldMkLst>
        <pc:spChg chg="del mod">
          <ac:chgData name="hoài nhi" userId="d4b7ba4162e0ed2f" providerId="LiveId" clId="{D3FE063C-1D55-4318-965F-5A8E3A7393E3}" dt="2023-06-27T15:29:43.186" v="4083" actId="21"/>
          <ac:spMkLst>
            <pc:docMk/>
            <pc:sldMk cId="2109815584" sldId="276"/>
            <ac:spMk id="2" creationId="{6D45BCF5-6A87-C7CC-F8C8-04DB5B1565CC}"/>
          </ac:spMkLst>
        </pc:spChg>
        <pc:spChg chg="add mod ord">
          <ac:chgData name="hoài nhi" userId="d4b7ba4162e0ed2f" providerId="LiveId" clId="{D3FE063C-1D55-4318-965F-5A8E3A7393E3}" dt="2023-06-28T14:00:17.241" v="4889" actId="5793"/>
          <ac:spMkLst>
            <pc:docMk/>
            <pc:sldMk cId="2109815584" sldId="276"/>
            <ac:spMk id="5" creationId="{B0585446-EDFF-6B4F-0AE4-964BDAA175E1}"/>
          </ac:spMkLst>
        </pc:spChg>
        <pc:spChg chg="mod ord">
          <ac:chgData name="hoài nhi" userId="d4b7ba4162e0ed2f" providerId="LiveId" clId="{D3FE063C-1D55-4318-965F-5A8E3A7393E3}" dt="2023-06-27T15:30:40.352" v="4091" actId="700"/>
          <ac:spMkLst>
            <pc:docMk/>
            <pc:sldMk cId="2109815584" sldId="276"/>
            <ac:spMk id="6" creationId="{00000000-0000-0000-0000-000000000000}"/>
          </ac:spMkLst>
        </pc:spChg>
        <pc:picChg chg="add mod">
          <ac:chgData name="hoài nhi" userId="d4b7ba4162e0ed2f" providerId="LiveId" clId="{D3FE063C-1D55-4318-965F-5A8E3A7393E3}" dt="2023-06-27T15:30:25.030" v="4090" actId="14100"/>
          <ac:picMkLst>
            <pc:docMk/>
            <pc:sldMk cId="2109815584" sldId="276"/>
            <ac:picMk id="4" creationId="{7E3BA568-9677-7ECE-461B-A2D3811807C1}"/>
          </ac:picMkLst>
        </pc:picChg>
      </pc:sldChg>
      <pc:sldChg chg="addSp delSp modSp add del mod ord modClrScheme chgLayout">
        <pc:chgData name="hoài nhi" userId="d4b7ba4162e0ed2f" providerId="LiveId" clId="{D3FE063C-1D55-4318-965F-5A8E3A7393E3}" dt="2023-06-23T14:16:02.218" v="2537" actId="2696"/>
        <pc:sldMkLst>
          <pc:docMk/>
          <pc:sldMk cId="2115924174" sldId="276"/>
        </pc:sldMkLst>
        <pc:spChg chg="mod">
          <ac:chgData name="hoài nhi" userId="d4b7ba4162e0ed2f" providerId="LiveId" clId="{D3FE063C-1D55-4318-965F-5A8E3A7393E3}" dt="2023-06-23T14:15:47.821" v="2536" actId="20577"/>
          <ac:spMkLst>
            <pc:docMk/>
            <pc:sldMk cId="2115924174" sldId="276"/>
            <ac:spMk id="22" creationId="{8DC3E40E-4F57-A8C8-9DC7-8C5330005AC5}"/>
          </ac:spMkLst>
        </pc:spChg>
        <pc:spChg chg="add del mod">
          <ac:chgData name="hoài nhi" userId="d4b7ba4162e0ed2f" providerId="LiveId" clId="{D3FE063C-1D55-4318-965F-5A8E3A7393E3}" dt="2023-06-21T16:20:35.989" v="2500" actId="931"/>
          <ac:spMkLst>
            <pc:docMk/>
            <pc:sldMk cId="2115924174" sldId="276"/>
            <ac:spMk id="27" creationId="{319DE59B-9959-070F-3B2F-F9AB4434FA62}"/>
          </ac:spMkLst>
        </pc:spChg>
        <pc:picChg chg="add mod">
          <ac:chgData name="hoài nhi" userId="d4b7ba4162e0ed2f" providerId="LiveId" clId="{D3FE063C-1D55-4318-965F-5A8E3A7393E3}" dt="2023-06-21T16:20:38.191" v="2501" actId="27614"/>
          <ac:picMkLst>
            <pc:docMk/>
            <pc:sldMk cId="2115924174" sldId="276"/>
            <ac:picMk id="3" creationId="{4203B106-4DFC-6B0D-7931-5C720CB04A9A}"/>
          </ac:picMkLst>
        </pc:picChg>
        <pc:picChg chg="add del mod">
          <ac:chgData name="hoài nhi" userId="d4b7ba4162e0ed2f" providerId="LiveId" clId="{D3FE063C-1D55-4318-965F-5A8E3A7393E3}" dt="2023-06-21T16:21:14.599" v="2502" actId="14826"/>
          <ac:picMkLst>
            <pc:docMk/>
            <pc:sldMk cId="2115924174" sldId="276"/>
            <ac:picMk id="10" creationId="{956B29CE-FE87-2B8F-A33C-C2761CCC5F91}"/>
          </ac:picMkLst>
        </pc:picChg>
      </pc:sldChg>
      <pc:sldChg chg="modSp add del mod ord modTransition">
        <pc:chgData name="hoài nhi" userId="d4b7ba4162e0ed2f" providerId="LiveId" clId="{D3FE063C-1D55-4318-965F-5A8E3A7393E3}" dt="2023-06-27T14:08:10.452" v="3390" actId="2696"/>
        <pc:sldMkLst>
          <pc:docMk/>
          <pc:sldMk cId="2574397308" sldId="276"/>
        </pc:sldMkLst>
        <pc:spChg chg="mod">
          <ac:chgData name="hoài nhi" userId="d4b7ba4162e0ed2f" providerId="LiveId" clId="{D3FE063C-1D55-4318-965F-5A8E3A7393E3}" dt="2023-06-23T14:16:43.806" v="2615" actId="20577"/>
          <ac:spMkLst>
            <pc:docMk/>
            <pc:sldMk cId="2574397308" sldId="276"/>
            <ac:spMk id="2" creationId="{00000000-0000-0000-0000-000000000000}"/>
          </ac:spMkLst>
        </pc:spChg>
      </pc:sldChg>
      <pc:sldChg chg="addSp delSp modSp add mod ord modClrScheme modAnim chgLayout">
        <pc:chgData name="hoài nhi" userId="d4b7ba4162e0ed2f" providerId="LiveId" clId="{D3FE063C-1D55-4318-965F-5A8E3A7393E3}" dt="2023-06-28T14:11:09.469" v="4925" actId="1076"/>
        <pc:sldMkLst>
          <pc:docMk/>
          <pc:sldMk cId="1787440872" sldId="277"/>
        </pc:sldMkLst>
        <pc:spChg chg="mod ord">
          <ac:chgData name="hoài nhi" userId="d4b7ba4162e0ed2f" providerId="LiveId" clId="{D3FE063C-1D55-4318-965F-5A8E3A7393E3}" dt="2023-06-28T14:10:10.096" v="4920" actId="26606"/>
          <ac:spMkLst>
            <pc:docMk/>
            <pc:sldMk cId="1787440872" sldId="277"/>
            <ac:spMk id="5" creationId="{B0585446-EDFF-6B4F-0AE4-964BDAA175E1}"/>
          </ac:spMkLst>
        </pc:spChg>
        <pc:spChg chg="mod">
          <ac:chgData name="hoài nhi" userId="d4b7ba4162e0ed2f" providerId="LiveId" clId="{D3FE063C-1D55-4318-965F-5A8E3A7393E3}" dt="2023-06-28T14:10:10.096" v="4920" actId="26606"/>
          <ac:spMkLst>
            <pc:docMk/>
            <pc:sldMk cId="1787440872" sldId="277"/>
            <ac:spMk id="6" creationId="{00000000-0000-0000-0000-000000000000}"/>
          </ac:spMkLst>
        </pc:spChg>
        <pc:spChg chg="ord">
          <ac:chgData name="hoài nhi" userId="d4b7ba4162e0ed2f" providerId="LiveId" clId="{D3FE063C-1D55-4318-965F-5A8E3A7393E3}" dt="2023-06-28T14:09:55.630" v="4919" actId="26606"/>
          <ac:spMkLst>
            <pc:docMk/>
            <pc:sldMk cId="1787440872" sldId="277"/>
            <ac:spMk id="9" creationId="{CFC59CE0-139E-489A-AECF-46E7D50DFDE2}"/>
          </ac:spMkLst>
        </pc:spChg>
        <pc:picChg chg="add del mod">
          <ac:chgData name="hoài nhi" userId="d4b7ba4162e0ed2f" providerId="LiveId" clId="{D3FE063C-1D55-4318-965F-5A8E3A7393E3}" dt="2023-06-28T14:07:15.287" v="4908" actId="21"/>
          <ac:picMkLst>
            <pc:docMk/>
            <pc:sldMk cId="1787440872" sldId="277"/>
            <ac:picMk id="3" creationId="{945A9ECE-CF7F-538B-3014-AF8C9014CE15}"/>
          </ac:picMkLst>
        </pc:picChg>
        <pc:picChg chg="del mod">
          <ac:chgData name="hoài nhi" userId="d4b7ba4162e0ed2f" providerId="LiveId" clId="{D3FE063C-1D55-4318-965F-5A8E3A7393E3}" dt="2023-06-28T14:06:44.289" v="4900" actId="21"/>
          <ac:picMkLst>
            <pc:docMk/>
            <pc:sldMk cId="1787440872" sldId="277"/>
            <ac:picMk id="4" creationId="{7E3BA568-9677-7ECE-461B-A2D3811807C1}"/>
          </ac:picMkLst>
        </pc:picChg>
        <pc:picChg chg="add del mod">
          <ac:chgData name="hoài nhi" userId="d4b7ba4162e0ed2f" providerId="LiveId" clId="{D3FE063C-1D55-4318-965F-5A8E3A7393E3}" dt="2023-06-28T14:09:13.245" v="4913" actId="21"/>
          <ac:picMkLst>
            <pc:docMk/>
            <pc:sldMk cId="1787440872" sldId="277"/>
            <ac:picMk id="8" creationId="{3AE4AEDA-961C-E8D3-442B-70BB885AFB0D}"/>
          </ac:picMkLst>
        </pc:picChg>
        <pc:picChg chg="add mod">
          <ac:chgData name="hoài nhi" userId="d4b7ba4162e0ed2f" providerId="LiveId" clId="{D3FE063C-1D55-4318-965F-5A8E3A7393E3}" dt="2023-06-28T14:11:09.469" v="4925" actId="1076"/>
          <ac:picMkLst>
            <pc:docMk/>
            <pc:sldMk cId="1787440872" sldId="277"/>
            <ac:picMk id="11" creationId="{C3AEABB9-E8FC-4E12-FB16-C92C426A7A3B}"/>
          </ac:picMkLst>
        </pc:picChg>
      </pc:sldChg>
      <pc:sldChg chg="addSp delSp modSp add del mod ord modTransition modClrScheme modAnim chgLayout">
        <pc:chgData name="hoài nhi" userId="d4b7ba4162e0ed2f" providerId="LiveId" clId="{D3FE063C-1D55-4318-965F-5A8E3A7393E3}" dt="2023-06-27T14:07:59.653" v="3389" actId="2696"/>
        <pc:sldMkLst>
          <pc:docMk/>
          <pc:sldMk cId="2787719362" sldId="277"/>
        </pc:sldMkLst>
        <pc:spChg chg="mod">
          <ac:chgData name="hoài nhi" userId="d4b7ba4162e0ed2f" providerId="LiveId" clId="{D3FE063C-1D55-4318-965F-5A8E3A7393E3}" dt="2023-06-23T14:54:58.876" v="2768" actId="20577"/>
          <ac:spMkLst>
            <pc:docMk/>
            <pc:sldMk cId="2787719362" sldId="277"/>
            <ac:spMk id="6" creationId="{00000000-0000-0000-0000-000000000000}"/>
          </ac:spMkLst>
        </pc:spChg>
        <pc:spChg chg="ord">
          <ac:chgData name="hoài nhi" userId="d4b7ba4162e0ed2f" providerId="LiveId" clId="{D3FE063C-1D55-4318-965F-5A8E3A7393E3}" dt="2023-06-23T14:19:58.275" v="2704" actId="26606"/>
          <ac:spMkLst>
            <pc:docMk/>
            <pc:sldMk cId="2787719362" sldId="277"/>
            <ac:spMk id="9" creationId="{CFC59CE0-139E-489A-AECF-46E7D50DFDE2}"/>
          </ac:spMkLst>
        </pc:spChg>
        <pc:picChg chg="del">
          <ac:chgData name="hoài nhi" userId="d4b7ba4162e0ed2f" providerId="LiveId" clId="{D3FE063C-1D55-4318-965F-5A8E3A7393E3}" dt="2023-06-23T14:17:35.313" v="2692" actId="21"/>
          <ac:picMkLst>
            <pc:docMk/>
            <pc:sldMk cId="2787719362" sldId="277"/>
            <ac:picMk id="3" creationId="{38F0496E-89FF-8063-7CFE-890FE29F45DD}"/>
          </ac:picMkLst>
        </pc:picChg>
        <pc:picChg chg="add del mod">
          <ac:chgData name="hoài nhi" userId="d4b7ba4162e0ed2f" providerId="LiveId" clId="{D3FE063C-1D55-4318-965F-5A8E3A7393E3}" dt="2023-06-23T14:19:24.287" v="2694" actId="21"/>
          <ac:picMkLst>
            <pc:docMk/>
            <pc:sldMk cId="2787719362" sldId="277"/>
            <ac:picMk id="4" creationId="{0BED4737-EBAC-1522-200D-8EB2F6FEC8FB}"/>
          </ac:picMkLst>
        </pc:picChg>
        <pc:picChg chg="add del mod ord">
          <ac:chgData name="hoài nhi" userId="d4b7ba4162e0ed2f" providerId="LiveId" clId="{D3FE063C-1D55-4318-965F-5A8E3A7393E3}" dt="2023-06-27T14:04:43.375" v="3384" actId="21"/>
          <ac:picMkLst>
            <pc:docMk/>
            <pc:sldMk cId="2787719362" sldId="277"/>
            <ac:picMk id="7" creationId="{B34A6F30-8131-8F41-71B5-882E37CE8F9F}"/>
          </ac:picMkLst>
        </pc:picChg>
      </pc:sldChg>
      <pc:sldMasterChg chg="delSldLayout">
        <pc:chgData name="hoài nhi" userId="d4b7ba4162e0ed2f" providerId="LiveId" clId="{D3FE063C-1D55-4318-965F-5A8E3A7393E3}" dt="2023-06-27T14:07:59.653" v="3389" actId="2696"/>
        <pc:sldMasterMkLst>
          <pc:docMk/>
          <pc:sldMasterMk cId="662053082" sldId="2147483665"/>
        </pc:sldMasterMkLst>
        <pc:sldLayoutChg chg="del">
          <pc:chgData name="hoài nhi" userId="d4b7ba4162e0ed2f" providerId="LiveId" clId="{D3FE063C-1D55-4318-965F-5A8E3A7393E3}" dt="2023-06-27T14:07:59.653" v="3389" actId="2696"/>
          <pc:sldLayoutMkLst>
            <pc:docMk/>
            <pc:sldMasterMk cId="662053082" sldId="2147483665"/>
            <pc:sldLayoutMk cId="2122698818" sldId="21474836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BB4CC-E0E7-4FEA-BB63-9BD3441AB8B1}" type="datetimeFigureOut">
              <a:rPr lang="en-US" smtClean="0"/>
              <a:t>6/28/2023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5D4684-473F-4F0C-AFD9-0C7AE3B97A57}" type="slidenum">
              <a:rPr lang="en-US" smtClean="0"/>
              <a:t>‹#›</a:t>
            </a:fld>
            <a:endParaRPr lang="en-US"/>
          </a:p>
        </p:txBody>
      </p:sp>
    </p:spTree>
    <p:extLst>
      <p:ext uri="{BB962C8B-B14F-4D97-AF65-F5344CB8AC3E}">
        <p14:creationId xmlns:p14="http://schemas.microsoft.com/office/powerpoint/2010/main" val="3793129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E05D4684-473F-4F0C-AFD9-0C7AE3B97A57}" type="slidenum">
              <a:rPr lang="en-US" smtClean="0"/>
              <a:t>5</a:t>
            </a:fld>
            <a:endParaRPr lang="en-US"/>
          </a:p>
        </p:txBody>
      </p:sp>
    </p:spTree>
    <p:extLst>
      <p:ext uri="{BB962C8B-B14F-4D97-AF65-F5344CB8AC3E}">
        <p14:creationId xmlns:p14="http://schemas.microsoft.com/office/powerpoint/2010/main" val="54887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E05D4684-473F-4F0C-AFD9-0C7AE3B97A57}" type="slidenum">
              <a:rPr lang="en-US" smtClean="0"/>
              <a:t>7</a:t>
            </a:fld>
            <a:endParaRPr lang="en-US"/>
          </a:p>
        </p:txBody>
      </p:sp>
    </p:spTree>
    <p:extLst>
      <p:ext uri="{BB962C8B-B14F-4D97-AF65-F5344CB8AC3E}">
        <p14:creationId xmlns:p14="http://schemas.microsoft.com/office/powerpoint/2010/main" val="1767919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9148" t="1" b="435"/>
          <a:stretch/>
        </p:blipFill>
        <p:spPr>
          <a:xfrm>
            <a:off x="-13063" y="0"/>
            <a:ext cx="9139646" cy="6857999"/>
          </a:xfrm>
          <a:prstGeom prst="rect">
            <a:avLst/>
          </a:prstGeom>
        </p:spPr>
      </p:pic>
      <p:sp>
        <p:nvSpPr>
          <p:cNvPr id="8" name="Rectangle 7"/>
          <p:cNvSpPr/>
          <p:nvPr userDrawn="1"/>
        </p:nvSpPr>
        <p:spPr>
          <a:xfrm>
            <a:off x="-174739" y="0"/>
            <a:ext cx="9428163" cy="7086600"/>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8" name="Group 17"/>
          <p:cNvGrpSpPr/>
          <p:nvPr userDrawn="1"/>
        </p:nvGrpSpPr>
        <p:grpSpPr>
          <a:xfrm>
            <a:off x="6705600" y="6449910"/>
            <a:ext cx="2204138" cy="253916"/>
            <a:chOff x="4953000" y="6486578"/>
            <a:chExt cx="2395626" cy="275975"/>
          </a:xfrm>
        </p:grpSpPr>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53000" y="6496470"/>
              <a:ext cx="205754" cy="205754"/>
            </a:xfrm>
            <a:prstGeom prst="rect">
              <a:avLst/>
            </a:prstGeom>
          </p:spPr>
        </p:pic>
        <p:sp>
          <p:nvSpPr>
            <p:cNvPr id="17" name="TextBox 16"/>
            <p:cNvSpPr txBox="1"/>
            <p:nvPr userDrawn="1"/>
          </p:nvSpPr>
          <p:spPr>
            <a:xfrm>
              <a:off x="5104238" y="6486578"/>
              <a:ext cx="2244388" cy="275975"/>
            </a:xfrm>
            <a:prstGeom prst="rect">
              <a:avLst/>
            </a:prstGeom>
            <a:noFill/>
          </p:spPr>
          <p:txBody>
            <a:bodyPr wrap="none" rtlCol="0">
              <a:spAutoFit/>
            </a:bodyPr>
            <a:lstStyle/>
            <a:p>
              <a:r>
                <a:rPr lang="en-US" sz="1050" dirty="0">
                  <a:solidFill>
                    <a:prstClr val="white"/>
                  </a:solidFill>
                  <a:latin typeface="Arial" pitchFamily="34" charset="0"/>
                  <a:cs typeface="Arial" pitchFamily="34" charset="0"/>
                </a:rPr>
                <a:t>bbepioneerchapter@gmail.com</a:t>
              </a:r>
            </a:p>
          </p:txBody>
        </p:sp>
      </p:gr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6262" t="6765" r="55602" b="9539"/>
          <a:stretch/>
        </p:blipFill>
        <p:spPr>
          <a:xfrm>
            <a:off x="3053443" y="1082128"/>
            <a:ext cx="2971800" cy="3271089"/>
          </a:xfrm>
          <a:prstGeom prst="rect">
            <a:avLst/>
          </a:prstGeom>
        </p:spPr>
      </p:pic>
      <p:pic>
        <p:nvPicPr>
          <p:cNvPr id="19" name="Picture 18"/>
          <p:cNvPicPr>
            <a:picLocks noChangeAspect="1"/>
          </p:cNvPicPr>
          <p:nvPr userDrawn="1"/>
        </p:nvPicPr>
        <p:blipFill rotWithShape="1">
          <a:blip r:embed="rId5" cstate="print">
            <a:extLst>
              <a:ext uri="{28A0092B-C50C-407E-A947-70E740481C1C}">
                <a14:useLocalDpi xmlns:a14="http://schemas.microsoft.com/office/drawing/2010/main" val="0"/>
              </a:ext>
            </a:extLst>
          </a:blip>
          <a:srcRect t="78737" b="-1111"/>
          <a:stretch/>
        </p:blipFill>
        <p:spPr>
          <a:xfrm>
            <a:off x="-32657" y="5391802"/>
            <a:ext cx="9144000" cy="1534427"/>
          </a:xfrm>
          <a:prstGeom prst="rect">
            <a:avLst/>
          </a:prstGeom>
        </p:spPr>
      </p:pic>
    </p:spTree>
    <p:extLst>
      <p:ext uri="{BB962C8B-B14F-4D97-AF65-F5344CB8AC3E}">
        <p14:creationId xmlns:p14="http://schemas.microsoft.com/office/powerpoint/2010/main" val="329389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78737"/>
          <a:stretch/>
        </p:blipFill>
        <p:spPr>
          <a:xfrm>
            <a:off x="0" y="5399773"/>
            <a:ext cx="9144000" cy="1458227"/>
          </a:xfrm>
          <a:prstGeom prst="rect">
            <a:avLst/>
          </a:prstGeom>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r="66667"/>
          <a:stretch/>
        </p:blipFill>
        <p:spPr>
          <a:xfrm>
            <a:off x="-78606" y="-616417"/>
            <a:ext cx="1143000" cy="2286000"/>
          </a:xfrm>
          <a:prstGeom prst="rect">
            <a:avLst/>
          </a:prstGeom>
        </p:spPr>
      </p:pic>
      <p:sp>
        <p:nvSpPr>
          <p:cNvPr id="5" name="Content Placeholder 9"/>
          <p:cNvSpPr>
            <a:spLocks noGrp="1"/>
          </p:cNvSpPr>
          <p:nvPr>
            <p:ph sz="quarter" idx="10"/>
          </p:nvPr>
        </p:nvSpPr>
        <p:spPr>
          <a:xfrm>
            <a:off x="2171700" y="930042"/>
            <a:ext cx="4800600" cy="914400"/>
          </a:xfrm>
          <a:prstGeom prst="rect">
            <a:avLst/>
          </a:prstGeom>
        </p:spPr>
        <p:txBody>
          <a:bodyPr/>
          <a:lstStyle>
            <a:lvl1pPr marL="0" indent="0" algn="ctr">
              <a:buNone/>
              <a:defRPr b="1">
                <a:solidFill>
                  <a:srgbClr val="C00000"/>
                </a:solidFill>
                <a:latin typeface="Tahoma" panose="020B0604030504040204" pitchFamily="34" charset="0"/>
                <a:ea typeface="Tahoma" panose="020B0604030504040204" pitchFamily="34" charset="0"/>
                <a:cs typeface="Tahoma" panose="020B0604030504040204" pitchFamily="34" charset="0"/>
              </a:defRPr>
            </a:lvl1pPr>
            <a:lvl2pPr algn="ctr">
              <a:defRPr b="1">
                <a:latin typeface="Arial" pitchFamily="34" charset="0"/>
                <a:cs typeface="Arial" pitchFamily="34" charset="0"/>
              </a:defRPr>
            </a:lvl2pPr>
            <a:lvl3pPr algn="ctr">
              <a:defRPr b="1">
                <a:latin typeface="Arial" pitchFamily="34" charset="0"/>
                <a:cs typeface="Arial" pitchFamily="34" charset="0"/>
              </a:defRPr>
            </a:lvl3pPr>
            <a:lvl4pPr algn="ctr">
              <a:defRPr b="1">
                <a:latin typeface="Arial" pitchFamily="34" charset="0"/>
                <a:cs typeface="Arial" pitchFamily="34" charset="0"/>
              </a:defRPr>
            </a:lvl4pPr>
            <a:lvl5pPr algn="ctr">
              <a:defRPr b="1">
                <a:latin typeface="Arial" pitchFamily="34" charset="0"/>
                <a:cs typeface="Arial" pitchFamily="34" charset="0"/>
              </a:defRPr>
            </a:lvl5pPr>
          </a:lstStyle>
          <a:p>
            <a:pPr lvl="0"/>
            <a:endParaRPr lang="en-US" dirty="0"/>
          </a:p>
        </p:txBody>
      </p:sp>
      <p:sp>
        <p:nvSpPr>
          <p:cNvPr id="7" name="Picture Placeholder 6"/>
          <p:cNvSpPr>
            <a:spLocks noGrp="1"/>
          </p:cNvSpPr>
          <p:nvPr>
            <p:ph type="pic" sz="quarter" idx="11"/>
          </p:nvPr>
        </p:nvSpPr>
        <p:spPr>
          <a:xfrm>
            <a:off x="533400" y="2057400"/>
            <a:ext cx="3886200" cy="3276600"/>
          </a:xfrm>
          <a:prstGeom prst="rect">
            <a:avLst/>
          </a:prstGeom>
        </p:spPr>
        <p:txBody>
          <a:bodyPr/>
          <a:lstStyle/>
          <a:p>
            <a:endParaRPr lang="en-US"/>
          </a:p>
        </p:txBody>
      </p:sp>
      <p:sp>
        <p:nvSpPr>
          <p:cNvPr id="8" name="Picture Placeholder 6"/>
          <p:cNvSpPr>
            <a:spLocks noGrp="1"/>
          </p:cNvSpPr>
          <p:nvPr>
            <p:ph type="pic" sz="quarter" idx="12"/>
          </p:nvPr>
        </p:nvSpPr>
        <p:spPr>
          <a:xfrm>
            <a:off x="4800600" y="2057400"/>
            <a:ext cx="3886200" cy="3276600"/>
          </a:xfrm>
          <a:prstGeom prst="rect">
            <a:avLst/>
          </a:prstGeom>
        </p:spPr>
        <p:txBody>
          <a:bodyPr/>
          <a:lstStyle/>
          <a:p>
            <a:endParaRPr lang="en-US"/>
          </a:p>
        </p:txBody>
      </p:sp>
      <p:cxnSp>
        <p:nvCxnSpPr>
          <p:cNvPr id="9" name="Straight Connector 8"/>
          <p:cNvCxnSpPr/>
          <p:nvPr userDrawn="1"/>
        </p:nvCxnSpPr>
        <p:spPr>
          <a:xfrm>
            <a:off x="1064394" y="1281764"/>
            <a:ext cx="10668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010400" y="1281764"/>
            <a:ext cx="10668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80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1132"/>
          <a:stretch/>
        </p:blipFill>
        <p:spPr>
          <a:xfrm>
            <a:off x="0" y="0"/>
            <a:ext cx="9144000" cy="6477000"/>
          </a:xfrm>
          <a:prstGeom prst="rect">
            <a:avLst/>
          </a:prstGeom>
        </p:spPr>
      </p:pic>
      <p:sp>
        <p:nvSpPr>
          <p:cNvPr id="8" name="Rectangle 7"/>
          <p:cNvSpPr/>
          <p:nvPr userDrawn="1"/>
        </p:nvSpPr>
        <p:spPr>
          <a:xfrm>
            <a:off x="0" y="-1"/>
            <a:ext cx="9153526" cy="6544387"/>
          </a:xfrm>
          <a:prstGeom prst="rect">
            <a:avLst/>
          </a:prstGeom>
          <a:solidFill>
            <a:srgbClr val="002060">
              <a:alpha val="93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2756" t="83942" r="2756"/>
          <a:stretch/>
        </p:blipFill>
        <p:spPr>
          <a:xfrm>
            <a:off x="-9526" y="5295900"/>
            <a:ext cx="9153526" cy="1562100"/>
          </a:xfrm>
          <a:prstGeom prst="rect">
            <a:avLst/>
          </a:prstGeom>
        </p:spPr>
      </p:pic>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3147" t="9367" r="53957" b="7498"/>
          <a:stretch/>
        </p:blipFill>
        <p:spPr>
          <a:xfrm>
            <a:off x="3903818" y="633382"/>
            <a:ext cx="1336364" cy="1298950"/>
          </a:xfrm>
          <a:prstGeom prst="rect">
            <a:avLst/>
          </a:prstGeom>
        </p:spPr>
      </p:pic>
      <p:sp>
        <p:nvSpPr>
          <p:cNvPr id="2" name="TextBox 1"/>
          <p:cNvSpPr txBox="1"/>
          <p:nvPr userDrawn="1"/>
        </p:nvSpPr>
        <p:spPr>
          <a:xfrm>
            <a:off x="1109663" y="2469056"/>
            <a:ext cx="6934200" cy="646331"/>
          </a:xfrm>
          <a:prstGeom prst="rect">
            <a:avLst/>
          </a:prstGeom>
          <a:noFill/>
        </p:spPr>
        <p:txBody>
          <a:bodyPr wrap="square" rtlCol="0">
            <a:spAutoFit/>
          </a:bodyPr>
          <a:lstStyle/>
          <a:p>
            <a:pPr algn="ctr"/>
            <a:r>
              <a:rPr lang="en-US" sz="3600" b="1" dirty="0">
                <a:solidFill>
                  <a:prstClr val="white"/>
                </a:solidFill>
                <a:latin typeface="Arial" pitchFamily="34" charset="0"/>
                <a:cs typeface="Arial" pitchFamily="34" charset="0"/>
              </a:rPr>
              <a:t>XIN CHÂN THÀNH CẢM ƠN</a:t>
            </a:r>
          </a:p>
        </p:txBody>
      </p:sp>
      <p:cxnSp>
        <p:nvCxnSpPr>
          <p:cNvPr id="6" name="Straight Connector 5"/>
          <p:cNvCxnSpPr/>
          <p:nvPr userDrawn="1"/>
        </p:nvCxnSpPr>
        <p:spPr>
          <a:xfrm>
            <a:off x="3505200" y="2234841"/>
            <a:ext cx="23533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505200" y="3301641"/>
            <a:ext cx="23533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848853" y="3720405"/>
            <a:ext cx="5486400" cy="1384995"/>
          </a:xfrm>
          <a:prstGeom prst="rect">
            <a:avLst/>
          </a:prstGeom>
          <a:noFill/>
        </p:spPr>
        <p:txBody>
          <a:bodyPr wrap="square" rtlCol="0">
            <a:spAutoFit/>
          </a:bodyPr>
          <a:lstStyle/>
          <a:p>
            <a:pPr algn="ctr">
              <a:lnSpc>
                <a:spcPct val="150000"/>
              </a:lnSpc>
            </a:pPr>
            <a:r>
              <a:rPr lang="en-US" sz="1400" b="1">
                <a:solidFill>
                  <a:prstClr val="white"/>
                </a:solidFill>
                <a:latin typeface="Arial" pitchFamily="34" charset="0"/>
                <a:cs typeface="Arial" pitchFamily="34" charset="0"/>
              </a:rPr>
              <a:t>BBE</a:t>
            </a:r>
            <a:r>
              <a:rPr lang="vi-VN" sz="1400" b="1">
                <a:solidFill>
                  <a:prstClr val="white"/>
                </a:solidFill>
                <a:cs typeface="Arial" pitchFamily="34" charset="0"/>
              </a:rPr>
              <a:t>  </a:t>
            </a:r>
            <a:r>
              <a:rPr lang="en-US" sz="1400" b="1">
                <a:solidFill>
                  <a:prstClr val="white"/>
                </a:solidFill>
                <a:latin typeface="Arial" pitchFamily="34" charset="0"/>
                <a:cs typeface="Arial" pitchFamily="34" charset="0"/>
              </a:rPr>
              <a:t>BE </a:t>
            </a:r>
            <a:r>
              <a:rPr lang="en-US" sz="1400" b="1" dirty="0">
                <a:solidFill>
                  <a:prstClr val="white"/>
                </a:solidFill>
                <a:latin typeface="Arial" pitchFamily="34" charset="0"/>
                <a:cs typeface="Arial" pitchFamily="34" charset="0"/>
              </a:rPr>
              <a:t>BETTER EVERYDAY</a:t>
            </a:r>
          </a:p>
          <a:p>
            <a:pPr marL="285750" indent="-285750" algn="ctr">
              <a:lnSpc>
                <a:spcPct val="150000"/>
              </a:lnSpc>
              <a:buFont typeface="Wingdings" pitchFamily="2" charset="2"/>
              <a:buChar char="ü"/>
            </a:pPr>
            <a:r>
              <a:rPr lang="en-US" sz="1400" dirty="0">
                <a:solidFill>
                  <a:prstClr val="white"/>
                </a:solidFill>
                <a:latin typeface="Arial" pitchFamily="34" charset="0"/>
                <a:cs typeface="Arial" pitchFamily="34" charset="0"/>
              </a:rPr>
              <a:t>Email</a:t>
            </a:r>
            <a:r>
              <a:rPr lang="en-US" sz="1400">
                <a:solidFill>
                  <a:prstClr val="white"/>
                </a:solidFill>
                <a:latin typeface="Arial" pitchFamily="34" charset="0"/>
                <a:cs typeface="Arial" pitchFamily="34" charset="0"/>
              </a:rPr>
              <a:t>: bbe@</a:t>
            </a:r>
            <a:r>
              <a:rPr lang="vi-VN" sz="1400">
                <a:solidFill>
                  <a:prstClr val="white"/>
                </a:solidFill>
                <a:cs typeface="Arial" pitchFamily="34" charset="0"/>
              </a:rPr>
              <a:t>e</a:t>
            </a:r>
            <a:r>
              <a:rPr lang="en-US" sz="1400">
                <a:solidFill>
                  <a:prstClr val="white"/>
                </a:solidFill>
                <a:latin typeface="Arial" pitchFamily="34" charset="0"/>
                <a:cs typeface="Arial" pitchFamily="34" charset="0"/>
              </a:rPr>
              <a:t>mail.com</a:t>
            </a:r>
            <a:endParaRPr lang="en-US" sz="1400" dirty="0">
              <a:solidFill>
                <a:prstClr val="white"/>
              </a:solidFill>
              <a:latin typeface="Arial" pitchFamily="34" charset="0"/>
              <a:cs typeface="Arial" pitchFamily="34" charset="0"/>
            </a:endParaRPr>
          </a:p>
          <a:p>
            <a:pPr marL="285750" indent="-285750" algn="ctr">
              <a:lnSpc>
                <a:spcPct val="150000"/>
              </a:lnSpc>
              <a:buFont typeface="Wingdings" pitchFamily="2" charset="2"/>
              <a:buChar char="ü"/>
            </a:pPr>
            <a:r>
              <a:rPr lang="en-US" sz="1400" dirty="0">
                <a:solidFill>
                  <a:prstClr val="white"/>
                </a:solidFill>
                <a:latin typeface="Arial" pitchFamily="34" charset="0"/>
                <a:cs typeface="Arial" pitchFamily="34" charset="0"/>
              </a:rPr>
              <a:t>Facebook: fb.com/</a:t>
            </a:r>
            <a:r>
              <a:rPr lang="en-US" sz="1400" dirty="0" err="1">
                <a:solidFill>
                  <a:prstClr val="white"/>
                </a:solidFill>
                <a:latin typeface="Arial" pitchFamily="34" charset="0"/>
                <a:cs typeface="Arial" pitchFamily="34" charset="0"/>
              </a:rPr>
              <a:t>bbepioneerchapter</a:t>
            </a:r>
            <a:endParaRPr lang="en-US" sz="1400" dirty="0">
              <a:solidFill>
                <a:prstClr val="white"/>
              </a:solidFill>
              <a:latin typeface="Arial" pitchFamily="34" charset="0"/>
              <a:cs typeface="Arial" pitchFamily="34" charset="0"/>
            </a:endParaRPr>
          </a:p>
          <a:p>
            <a:pPr marL="285750" indent="-285750" algn="ctr">
              <a:lnSpc>
                <a:spcPct val="150000"/>
              </a:lnSpc>
              <a:buFont typeface="Wingdings" pitchFamily="2" charset="2"/>
              <a:buChar char="ü"/>
            </a:pPr>
            <a:r>
              <a:rPr lang="en-US" sz="1400" dirty="0">
                <a:solidFill>
                  <a:prstClr val="white"/>
                </a:solidFill>
                <a:latin typeface="Arial" pitchFamily="34" charset="0"/>
                <a:cs typeface="Arial" pitchFamily="34" charset="0"/>
              </a:rPr>
              <a:t>Hotline: 090 244 84 16</a:t>
            </a:r>
          </a:p>
        </p:txBody>
      </p:sp>
    </p:spTree>
    <p:extLst>
      <p:ext uri="{BB962C8B-B14F-4D97-AF65-F5344CB8AC3E}">
        <p14:creationId xmlns:p14="http://schemas.microsoft.com/office/powerpoint/2010/main" val="2734730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6" t="83942" r="2756"/>
          <a:stretch/>
        </p:blipFill>
        <p:spPr>
          <a:xfrm>
            <a:off x="0" y="5295900"/>
            <a:ext cx="9153526" cy="1562100"/>
          </a:xfrm>
          <a:prstGeom prst="rect">
            <a:avLst/>
          </a:prstGeom>
        </p:spPr>
      </p:pic>
      <p:cxnSp>
        <p:nvCxnSpPr>
          <p:cNvPr id="12" name="Straight Connector 11"/>
          <p:cNvCxnSpPr/>
          <p:nvPr userDrawn="1"/>
        </p:nvCxnSpPr>
        <p:spPr>
          <a:xfrm>
            <a:off x="228600" y="685800"/>
            <a:ext cx="8610600"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r="66667"/>
          <a:stretch/>
        </p:blipFill>
        <p:spPr>
          <a:xfrm>
            <a:off x="203200" y="-381000"/>
            <a:ext cx="685800" cy="1371600"/>
          </a:xfrm>
          <a:prstGeom prst="rect">
            <a:avLst/>
          </a:prstGeom>
        </p:spPr>
      </p:pic>
      <p:grpSp>
        <p:nvGrpSpPr>
          <p:cNvPr id="11" name="Group 10"/>
          <p:cNvGrpSpPr/>
          <p:nvPr userDrawn="1"/>
        </p:nvGrpSpPr>
        <p:grpSpPr>
          <a:xfrm>
            <a:off x="7562952" y="6400807"/>
            <a:ext cx="1057990" cy="213585"/>
            <a:chOff x="4953000" y="6486578"/>
            <a:chExt cx="1149903" cy="232140"/>
          </a:xfrm>
        </p:grpSpPr>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53000" y="6496470"/>
              <a:ext cx="205754" cy="205754"/>
            </a:xfrm>
            <a:prstGeom prst="rect">
              <a:avLst/>
            </a:prstGeom>
          </p:spPr>
        </p:pic>
        <p:sp>
          <p:nvSpPr>
            <p:cNvPr id="15" name="TextBox 14"/>
            <p:cNvSpPr txBox="1"/>
            <p:nvPr userDrawn="1"/>
          </p:nvSpPr>
          <p:spPr>
            <a:xfrm>
              <a:off x="5104238" y="6486578"/>
              <a:ext cx="998665" cy="232140"/>
            </a:xfrm>
            <a:prstGeom prst="rect">
              <a:avLst/>
            </a:prstGeom>
            <a:noFill/>
          </p:spPr>
          <p:txBody>
            <a:bodyPr wrap="none" rtlCol="0">
              <a:spAutoFit/>
            </a:bodyPr>
            <a:lstStyle/>
            <a:p>
              <a:r>
                <a:rPr lang="en-US" sz="788">
                  <a:solidFill>
                    <a:schemeClr val="bg1"/>
                  </a:solidFill>
                  <a:latin typeface="Arial" pitchFamily="34" charset="0"/>
                  <a:cs typeface="Arial" pitchFamily="34" charset="0"/>
                </a:rPr>
                <a:t>bbe@</a:t>
              </a:r>
              <a:r>
                <a:rPr lang="vi-VN" sz="788">
                  <a:solidFill>
                    <a:schemeClr val="bg1"/>
                  </a:solidFill>
                  <a:latin typeface="Arial" pitchFamily="34" charset="0"/>
                  <a:cs typeface="Arial" pitchFamily="34" charset="0"/>
                </a:rPr>
                <a:t>e</a:t>
              </a:r>
              <a:r>
                <a:rPr lang="en-US" sz="788">
                  <a:solidFill>
                    <a:schemeClr val="bg1"/>
                  </a:solidFill>
                  <a:latin typeface="Arial" pitchFamily="34" charset="0"/>
                  <a:cs typeface="Arial" pitchFamily="34" charset="0"/>
                </a:rPr>
                <a:t>mail.com</a:t>
              </a:r>
              <a:endParaRPr lang="en-US" sz="788" dirty="0">
                <a:solidFill>
                  <a:schemeClr val="bg1"/>
                </a:solidFill>
                <a:latin typeface="Arial" pitchFamily="34" charset="0"/>
                <a:cs typeface="Arial" pitchFamily="34" charset="0"/>
              </a:endParaRPr>
            </a:p>
          </p:txBody>
        </p:sp>
      </p:grpSp>
      <p:sp>
        <p:nvSpPr>
          <p:cNvPr id="6" name="Title 5"/>
          <p:cNvSpPr>
            <a:spLocks noGrp="1"/>
          </p:cNvSpPr>
          <p:nvPr>
            <p:ph type="title"/>
          </p:nvPr>
        </p:nvSpPr>
        <p:spPr>
          <a:xfrm>
            <a:off x="714375" y="144465"/>
            <a:ext cx="7886700" cy="473075"/>
          </a:xfrm>
          <a:prstGeom prst="rect">
            <a:avLst/>
          </a:prstGeom>
        </p:spPr>
        <p:txBody>
          <a:bodyPr/>
          <a:lstStyle>
            <a:lvl1pPr>
              <a:defRPr sz="2400" b="1">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8" name="Content Placeholder 7"/>
          <p:cNvSpPr>
            <a:spLocks noGrp="1"/>
          </p:cNvSpPr>
          <p:nvPr>
            <p:ph sz="quarter" idx="10"/>
          </p:nvPr>
        </p:nvSpPr>
        <p:spPr>
          <a:xfrm>
            <a:off x="466725" y="1143001"/>
            <a:ext cx="8134350" cy="4305301"/>
          </a:xfrm>
          <a:prstGeom prst="rect">
            <a:avLst/>
          </a:prstGeom>
        </p:spPr>
        <p:txBody>
          <a:bodyPr/>
          <a:lstStyle>
            <a:lvl1pPr>
              <a:defRPr sz="1650">
                <a:latin typeface="Tahoma" panose="020B0604030504040204" pitchFamily="34" charset="0"/>
                <a:ea typeface="Tahoma" panose="020B0604030504040204" pitchFamily="34" charset="0"/>
                <a:cs typeface="Tahoma" panose="020B0604030504040204" pitchFamily="34" charset="0"/>
              </a:defRPr>
            </a:lvl1pPr>
            <a:lvl2pPr>
              <a:defRPr sz="1650">
                <a:latin typeface="Tahoma" panose="020B0604030504040204" pitchFamily="34" charset="0"/>
                <a:ea typeface="Tahoma" panose="020B0604030504040204" pitchFamily="34" charset="0"/>
                <a:cs typeface="Tahoma" panose="020B0604030504040204" pitchFamily="34" charset="0"/>
              </a:defRPr>
            </a:lvl2pPr>
            <a:lvl3pPr>
              <a:defRPr sz="1650">
                <a:latin typeface="Tahoma" panose="020B0604030504040204" pitchFamily="34" charset="0"/>
                <a:ea typeface="Tahoma" panose="020B0604030504040204" pitchFamily="34" charset="0"/>
                <a:cs typeface="Tahoma" panose="020B0604030504040204" pitchFamily="34" charset="0"/>
              </a:defRPr>
            </a:lvl3pPr>
            <a:lvl4pPr>
              <a:defRPr sz="1650">
                <a:latin typeface="Tahoma" panose="020B0604030504040204" pitchFamily="34" charset="0"/>
                <a:ea typeface="Tahoma" panose="020B0604030504040204" pitchFamily="34" charset="0"/>
                <a:cs typeface="Tahoma" panose="020B0604030504040204" pitchFamily="34" charset="0"/>
              </a:defRPr>
            </a:lvl4pPr>
            <a:lvl5pPr>
              <a:defRPr sz="165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123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222" t="36402" r="8917" b="17218"/>
          <a:stretch/>
        </p:blipFill>
        <p:spPr>
          <a:xfrm>
            <a:off x="0" y="-10427"/>
            <a:ext cx="9144000" cy="3176338"/>
          </a:xfrm>
          <a:prstGeom prst="rect">
            <a:avLst/>
          </a:prstGeom>
        </p:spPr>
      </p:pic>
      <p:sp>
        <p:nvSpPr>
          <p:cNvPr id="8" name="Rectangle 7"/>
          <p:cNvSpPr/>
          <p:nvPr userDrawn="1"/>
        </p:nvSpPr>
        <p:spPr>
          <a:xfrm>
            <a:off x="0" y="-21656"/>
            <a:ext cx="9144000" cy="3187568"/>
          </a:xfrm>
          <a:prstGeom prst="rect">
            <a:avLst/>
          </a:prstGeom>
          <a:solidFill>
            <a:srgbClr val="002060">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723900" y="1621056"/>
            <a:ext cx="7696200" cy="3200400"/>
          </a:xfrm>
          <a:prstGeom prst="rect">
            <a:avLst/>
          </a:prstGeom>
          <a:solidFill>
            <a:schemeClr val="bg1"/>
          </a:solidFill>
          <a:ln>
            <a:noFill/>
          </a:ln>
          <a:effectLst>
            <a:outerShdw blurRad="203200" dist="38100" dir="6780000" sx="103000" sy="103000" algn="t" rotWithShape="0">
              <a:srgbClr val="002060">
                <a:alpha val="4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pic>
        <p:nvPicPr>
          <p:cNvPr id="15" name="Picture 14"/>
          <p:cNvPicPr>
            <a:picLocks noChangeAspect="1"/>
          </p:cNvPicPr>
          <p:nvPr userDrawn="1"/>
        </p:nvPicPr>
        <p:blipFill rotWithShape="1">
          <a:blip r:embed="rId3" cstate="print">
            <a:extLst>
              <a:ext uri="{28A0092B-C50C-407E-A947-70E740481C1C}">
                <a14:useLocalDpi xmlns:a14="http://schemas.microsoft.com/office/drawing/2010/main" val="0"/>
              </a:ext>
            </a:extLst>
          </a:blip>
          <a:srcRect l="3147" t="9367" r="53431" b="7498"/>
          <a:stretch/>
        </p:blipFill>
        <p:spPr>
          <a:xfrm>
            <a:off x="3810000" y="228600"/>
            <a:ext cx="1102646" cy="1058780"/>
          </a:xfrm>
          <a:prstGeom prst="rect">
            <a:avLst/>
          </a:prstGeom>
        </p:spPr>
      </p:pic>
      <p:grpSp>
        <p:nvGrpSpPr>
          <p:cNvPr id="19" name="Group 18"/>
          <p:cNvGrpSpPr/>
          <p:nvPr userDrawn="1"/>
        </p:nvGrpSpPr>
        <p:grpSpPr>
          <a:xfrm>
            <a:off x="7543800" y="6477000"/>
            <a:ext cx="1435830" cy="253916"/>
            <a:chOff x="4343552" y="6471962"/>
            <a:chExt cx="1435830" cy="253916"/>
          </a:xfrm>
        </p:grpSpPr>
        <p:pic>
          <p:nvPicPr>
            <p:cNvPr id="1026" name="Picture 2" descr="C:\Users\ASUS-PRO\Downloads\gmail (2).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343552" y="6471962"/>
              <a:ext cx="228448" cy="22844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userDrawn="1"/>
          </p:nvSpPr>
          <p:spPr>
            <a:xfrm>
              <a:off x="4572000" y="6471962"/>
              <a:ext cx="1207382" cy="253916"/>
            </a:xfrm>
            <a:prstGeom prst="rect">
              <a:avLst/>
            </a:prstGeom>
            <a:noFill/>
          </p:spPr>
          <p:txBody>
            <a:bodyPr wrap="none" rtlCol="0">
              <a:spAutoFit/>
            </a:bodyPr>
            <a:lstStyle/>
            <a:p>
              <a:r>
                <a:rPr lang="en-US" sz="1050">
                  <a:solidFill>
                    <a:prstClr val="black"/>
                  </a:solidFill>
                  <a:latin typeface="Arial" pitchFamily="34" charset="0"/>
                  <a:cs typeface="Arial" pitchFamily="34" charset="0"/>
                </a:rPr>
                <a:t>bbe@</a:t>
              </a:r>
              <a:r>
                <a:rPr lang="vi-VN" sz="1050">
                  <a:solidFill>
                    <a:prstClr val="black"/>
                  </a:solidFill>
                  <a:cs typeface="Arial" pitchFamily="34" charset="0"/>
                </a:rPr>
                <a:t>e</a:t>
              </a:r>
              <a:r>
                <a:rPr lang="en-US" sz="1050">
                  <a:solidFill>
                    <a:prstClr val="black"/>
                  </a:solidFill>
                  <a:latin typeface="Arial" pitchFamily="34" charset="0"/>
                  <a:cs typeface="Arial" pitchFamily="34" charset="0"/>
                </a:rPr>
                <a:t>mail.com</a:t>
              </a:r>
              <a:endParaRPr lang="en-US" sz="1050" dirty="0">
                <a:solidFill>
                  <a:prstClr val="black"/>
                </a:solidFill>
                <a:latin typeface="Arial" pitchFamily="34" charset="0"/>
                <a:cs typeface="Arial" pitchFamily="34" charset="0"/>
              </a:endParaRPr>
            </a:p>
          </p:txBody>
        </p:sp>
      </p:grpSp>
      <p:sp>
        <p:nvSpPr>
          <p:cNvPr id="3" name="Title 2"/>
          <p:cNvSpPr>
            <a:spLocks noGrp="1"/>
          </p:cNvSpPr>
          <p:nvPr>
            <p:ph type="title"/>
          </p:nvPr>
        </p:nvSpPr>
        <p:spPr>
          <a:xfrm>
            <a:off x="1600200" y="2362200"/>
            <a:ext cx="5736304" cy="1375025"/>
          </a:xfrm>
          <a:prstGeom prst="rect">
            <a:avLst/>
          </a:prstGeom>
        </p:spPr>
        <p:txBody>
          <a:bodyPr/>
          <a:lstStyle>
            <a:lvl1pPr>
              <a:defRPr sz="3200" b="1">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Tree>
    <p:extLst>
      <p:ext uri="{BB962C8B-B14F-4D97-AF65-F5344CB8AC3E}">
        <p14:creationId xmlns:p14="http://schemas.microsoft.com/office/powerpoint/2010/main" val="321685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222" t="36402" r="8917" b="17218"/>
          <a:stretch/>
        </p:blipFill>
        <p:spPr>
          <a:xfrm>
            <a:off x="0" y="-10427"/>
            <a:ext cx="9144000" cy="3176338"/>
          </a:xfrm>
          <a:prstGeom prst="rect">
            <a:avLst/>
          </a:prstGeom>
        </p:spPr>
      </p:pic>
      <p:sp>
        <p:nvSpPr>
          <p:cNvPr id="8" name="Rectangle 7"/>
          <p:cNvSpPr/>
          <p:nvPr userDrawn="1"/>
        </p:nvSpPr>
        <p:spPr>
          <a:xfrm>
            <a:off x="0" y="-21656"/>
            <a:ext cx="9144000" cy="3187568"/>
          </a:xfrm>
          <a:prstGeom prst="rect">
            <a:avLst/>
          </a:prstGeom>
          <a:solidFill>
            <a:srgbClr val="002060">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838200" y="2057400"/>
            <a:ext cx="7696200" cy="3200400"/>
          </a:xfrm>
          <a:prstGeom prst="rect">
            <a:avLst/>
          </a:prstGeom>
          <a:solidFill>
            <a:schemeClr val="bg1"/>
          </a:solidFill>
          <a:ln>
            <a:noFill/>
          </a:ln>
          <a:effectLst>
            <a:outerShdw blurRad="203200" dist="38100" dir="6780000" sx="103000" sy="103000" algn="t" rotWithShape="0">
              <a:srgbClr val="002060">
                <a:alpha val="4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l="6262" t="6765" r="55602" b="9539"/>
          <a:stretch/>
        </p:blipFill>
        <p:spPr>
          <a:xfrm>
            <a:off x="4064813" y="5728769"/>
            <a:ext cx="1014374" cy="1116531"/>
          </a:xfrm>
          <a:prstGeom prst="rect">
            <a:avLst/>
          </a:prstGeom>
        </p:spPr>
      </p:pic>
      <p:sp>
        <p:nvSpPr>
          <p:cNvPr id="3" name="Title 2"/>
          <p:cNvSpPr>
            <a:spLocks noGrp="1"/>
          </p:cNvSpPr>
          <p:nvPr>
            <p:ph type="title"/>
          </p:nvPr>
        </p:nvSpPr>
        <p:spPr>
          <a:xfrm>
            <a:off x="1752600" y="2590800"/>
            <a:ext cx="5765800" cy="1893363"/>
          </a:xfrm>
          <a:prstGeom prst="rect">
            <a:avLst/>
          </a:prstGeom>
        </p:spPr>
        <p:txBody>
          <a:bodyPr/>
          <a:lstStyle>
            <a:lvl1pPr>
              <a:defRPr sz="32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Tree>
    <p:extLst>
      <p:ext uri="{BB962C8B-B14F-4D97-AF65-F5344CB8AC3E}">
        <p14:creationId xmlns:p14="http://schemas.microsoft.com/office/powerpoint/2010/main" val="422644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0" y="1066800"/>
            <a:ext cx="9144000" cy="2362200"/>
          </a:xfrm>
          <a:prstGeom prst="rect">
            <a:avLst/>
          </a:prstGeom>
        </p:spPr>
        <p:txBody>
          <a:bodyPr/>
          <a:lstStyle/>
          <a:p>
            <a:endParaRPr lang="en-US"/>
          </a:p>
        </p:txBody>
      </p:sp>
      <p:sp>
        <p:nvSpPr>
          <p:cNvPr id="17" name="Content Placeholder 16"/>
          <p:cNvSpPr>
            <a:spLocks noGrp="1"/>
          </p:cNvSpPr>
          <p:nvPr>
            <p:ph sz="quarter" idx="12" hasCustomPrompt="1"/>
          </p:nvPr>
        </p:nvSpPr>
        <p:spPr>
          <a:xfrm>
            <a:off x="1066800" y="3200400"/>
            <a:ext cx="6937375" cy="609600"/>
          </a:xfrm>
          <a:prstGeom prst="rect">
            <a:avLst/>
          </a:prstGeom>
          <a:solidFill>
            <a:schemeClr val="accent6">
              <a:lumMod val="75000"/>
            </a:schemeClr>
          </a:solidFill>
          <a:ln>
            <a:noFill/>
          </a:ln>
        </p:spPr>
        <p:txBody>
          <a:bodyPr/>
          <a:lstStyle>
            <a:lvl1pPr marL="0" indent="0" algn="ctr">
              <a:buNone/>
              <a:defRPr sz="2200" b="1">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ctr">
              <a:defRPr sz="22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algn="ctr">
              <a:defRPr sz="22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algn="ctr">
              <a:defRPr sz="22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algn="ctr">
              <a:defRPr sz="22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3962400" y="6477000"/>
            <a:ext cx="1435830" cy="253916"/>
            <a:chOff x="4343552" y="6471962"/>
            <a:chExt cx="1435830" cy="253916"/>
          </a:xfrm>
        </p:grpSpPr>
        <p:pic>
          <p:nvPicPr>
            <p:cNvPr id="8" name="Picture 2" descr="C:\Users\ASUS-PRO\Downloads\gmail (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43552" y="6471962"/>
              <a:ext cx="228448" cy="2284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4572000" y="6471962"/>
              <a:ext cx="1207382" cy="253916"/>
            </a:xfrm>
            <a:prstGeom prst="rect">
              <a:avLst/>
            </a:prstGeom>
            <a:noFill/>
          </p:spPr>
          <p:txBody>
            <a:bodyPr wrap="none" rtlCol="0">
              <a:spAutoFit/>
            </a:bodyPr>
            <a:lstStyle/>
            <a:p>
              <a:r>
                <a:rPr lang="en-US" sz="1050">
                  <a:solidFill>
                    <a:prstClr val="black"/>
                  </a:solidFill>
                  <a:latin typeface="Arial" pitchFamily="34" charset="0"/>
                  <a:cs typeface="Arial" pitchFamily="34" charset="0"/>
                </a:rPr>
                <a:t>bbe@</a:t>
              </a:r>
              <a:r>
                <a:rPr lang="vi-VN" sz="1050">
                  <a:solidFill>
                    <a:prstClr val="black"/>
                  </a:solidFill>
                  <a:cs typeface="Arial" pitchFamily="34" charset="0"/>
                </a:rPr>
                <a:t>e</a:t>
              </a:r>
              <a:r>
                <a:rPr lang="en-US" sz="1050">
                  <a:solidFill>
                    <a:prstClr val="black"/>
                  </a:solidFill>
                  <a:latin typeface="Arial" pitchFamily="34" charset="0"/>
                  <a:cs typeface="Arial" pitchFamily="34" charset="0"/>
                </a:rPr>
                <a:t>mail.com</a:t>
              </a:r>
              <a:endParaRPr lang="en-US" sz="1050" dirty="0">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37248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l="13237"/>
          <a:stretch/>
        </p:blipFill>
        <p:spPr>
          <a:xfrm>
            <a:off x="0" y="-26406"/>
            <a:ext cx="3975850" cy="6884406"/>
          </a:xfrm>
          <a:prstGeom prst="rect">
            <a:avLst/>
          </a:prstGeom>
        </p:spPr>
      </p:pic>
      <p:sp>
        <p:nvSpPr>
          <p:cNvPr id="12" name="Rectangle 11"/>
          <p:cNvSpPr/>
          <p:nvPr userDrawn="1"/>
        </p:nvSpPr>
        <p:spPr>
          <a:xfrm>
            <a:off x="0" y="-26406"/>
            <a:ext cx="3975850" cy="6884406"/>
          </a:xfrm>
          <a:prstGeom prst="rect">
            <a:avLst/>
          </a:prstGeom>
          <a:solidFill>
            <a:srgbClr val="00206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3145" t="9367" r="56486" b="7498"/>
          <a:stretch/>
        </p:blipFill>
        <p:spPr>
          <a:xfrm>
            <a:off x="76200" y="31857"/>
            <a:ext cx="762000" cy="787048"/>
          </a:xfrm>
          <a:prstGeom prst="rect">
            <a:avLst/>
          </a:prstGeom>
        </p:spPr>
      </p:pic>
      <p:sp>
        <p:nvSpPr>
          <p:cNvPr id="16" name="Rectangle 15"/>
          <p:cNvSpPr/>
          <p:nvPr userDrawn="1"/>
        </p:nvSpPr>
        <p:spPr>
          <a:xfrm>
            <a:off x="3162300" y="1371600"/>
            <a:ext cx="5410200" cy="4419600"/>
          </a:xfrm>
          <a:prstGeom prst="rect">
            <a:avLst/>
          </a:prstGeom>
          <a:solidFill>
            <a:srgbClr val="F7F7F7"/>
          </a:solidFill>
          <a:ln>
            <a:noFill/>
          </a:ln>
          <a:effectLst>
            <a:outerShdw blurRad="241300" dist="38100" dir="2700000" sx="101000" sy="101000" algn="tl" rotWithShape="0">
              <a:srgbClr val="00206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grpSp>
        <p:nvGrpSpPr>
          <p:cNvPr id="9" name="Group 8"/>
          <p:cNvGrpSpPr/>
          <p:nvPr userDrawn="1"/>
        </p:nvGrpSpPr>
        <p:grpSpPr>
          <a:xfrm>
            <a:off x="5867400" y="6400800"/>
            <a:ext cx="1435830" cy="253916"/>
            <a:chOff x="4343552" y="6471962"/>
            <a:chExt cx="1435830" cy="253916"/>
          </a:xfrm>
        </p:grpSpPr>
        <p:pic>
          <p:nvPicPr>
            <p:cNvPr id="10" name="Picture 2" descr="C:\Users\ASUS-PRO\Downloads\gmail (2).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343552" y="6471962"/>
              <a:ext cx="228448" cy="22844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572000" y="6471962"/>
              <a:ext cx="1207382" cy="253916"/>
            </a:xfrm>
            <a:prstGeom prst="rect">
              <a:avLst/>
            </a:prstGeom>
            <a:noFill/>
          </p:spPr>
          <p:txBody>
            <a:bodyPr wrap="none" rtlCol="0">
              <a:spAutoFit/>
            </a:bodyPr>
            <a:lstStyle/>
            <a:p>
              <a:r>
                <a:rPr lang="en-US" sz="1050">
                  <a:solidFill>
                    <a:prstClr val="black"/>
                  </a:solidFill>
                  <a:latin typeface="Arial" pitchFamily="34" charset="0"/>
                  <a:cs typeface="Arial" pitchFamily="34" charset="0"/>
                </a:rPr>
                <a:t>bbe@</a:t>
              </a:r>
              <a:r>
                <a:rPr lang="vi-VN" sz="1050">
                  <a:solidFill>
                    <a:prstClr val="black"/>
                  </a:solidFill>
                  <a:cs typeface="Arial" pitchFamily="34" charset="0"/>
                </a:rPr>
                <a:t>e</a:t>
              </a:r>
              <a:r>
                <a:rPr lang="en-US" sz="1050">
                  <a:solidFill>
                    <a:prstClr val="black"/>
                  </a:solidFill>
                  <a:latin typeface="Arial" pitchFamily="34" charset="0"/>
                  <a:cs typeface="Arial" pitchFamily="34" charset="0"/>
                </a:rPr>
                <a:t>mail.com</a:t>
              </a:r>
              <a:endParaRPr lang="en-US" sz="1050" dirty="0">
                <a:solidFill>
                  <a:prstClr val="black"/>
                </a:solidFill>
                <a:latin typeface="Arial" pitchFamily="34" charset="0"/>
                <a:cs typeface="Arial" pitchFamily="34" charset="0"/>
              </a:endParaRPr>
            </a:p>
          </p:txBody>
        </p:sp>
      </p:grpSp>
      <p:sp>
        <p:nvSpPr>
          <p:cNvPr id="8" name="Content Placeholder 7"/>
          <p:cNvSpPr>
            <a:spLocks noGrp="1"/>
          </p:cNvSpPr>
          <p:nvPr>
            <p:ph sz="quarter" idx="10"/>
          </p:nvPr>
        </p:nvSpPr>
        <p:spPr>
          <a:xfrm>
            <a:off x="3543300" y="1676400"/>
            <a:ext cx="4648200" cy="3657600"/>
          </a:xfrm>
          <a:prstGeom prst="rect">
            <a:avLst/>
          </a:prstGeom>
        </p:spPr>
        <p:txBody>
          <a:bodyPr/>
          <a:lstStyle>
            <a:lvl1pPr>
              <a:defRPr sz="2200">
                <a:latin typeface="Tahoma" panose="020B0604030504040204" pitchFamily="34" charset="0"/>
                <a:ea typeface="Tahoma" panose="020B0604030504040204" pitchFamily="34" charset="0"/>
                <a:cs typeface="Tahoma" panose="020B0604030504040204" pitchFamily="34" charset="0"/>
              </a:defRPr>
            </a:lvl1pPr>
            <a:lvl2pPr>
              <a:defRPr sz="2200">
                <a:latin typeface="Tahoma" panose="020B0604030504040204" pitchFamily="34" charset="0"/>
                <a:ea typeface="Tahoma" panose="020B0604030504040204" pitchFamily="34" charset="0"/>
                <a:cs typeface="Tahoma" panose="020B0604030504040204" pitchFamily="34" charset="0"/>
              </a:defRPr>
            </a:lvl2pPr>
            <a:lvl3pPr>
              <a:defRPr sz="2200">
                <a:latin typeface="Tahoma" panose="020B0604030504040204" pitchFamily="34" charset="0"/>
                <a:ea typeface="Tahoma" panose="020B0604030504040204" pitchFamily="34" charset="0"/>
                <a:cs typeface="Tahoma" panose="020B0604030504040204" pitchFamily="34" charset="0"/>
              </a:defRPr>
            </a:lvl3pPr>
            <a:lvl4pPr>
              <a:defRPr sz="2200">
                <a:latin typeface="Tahoma" panose="020B0604030504040204" pitchFamily="34" charset="0"/>
                <a:ea typeface="Tahoma" panose="020B0604030504040204" pitchFamily="34" charset="0"/>
                <a:cs typeface="Tahoma" panose="020B0604030504040204" pitchFamily="34" charset="0"/>
              </a:defRPr>
            </a:lvl4pPr>
            <a:lvl5pPr>
              <a:defRPr sz="22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01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6" t="83942" r="2756"/>
          <a:stretch/>
        </p:blipFill>
        <p:spPr>
          <a:xfrm>
            <a:off x="0" y="5295900"/>
            <a:ext cx="9153526" cy="1562100"/>
          </a:xfrm>
          <a:prstGeom prst="rect">
            <a:avLst/>
          </a:prstGeom>
        </p:spPr>
      </p:pic>
      <p:cxnSp>
        <p:nvCxnSpPr>
          <p:cNvPr id="12" name="Straight Connector 11"/>
          <p:cNvCxnSpPr/>
          <p:nvPr userDrawn="1"/>
        </p:nvCxnSpPr>
        <p:spPr>
          <a:xfrm>
            <a:off x="228600" y="685800"/>
            <a:ext cx="8610600"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r="66667"/>
          <a:stretch/>
        </p:blipFill>
        <p:spPr>
          <a:xfrm>
            <a:off x="203200" y="-381000"/>
            <a:ext cx="685800" cy="1371600"/>
          </a:xfrm>
          <a:prstGeom prst="rect">
            <a:avLst/>
          </a:prstGeom>
        </p:spPr>
      </p:pic>
      <p:grpSp>
        <p:nvGrpSpPr>
          <p:cNvPr id="11" name="Group 10"/>
          <p:cNvGrpSpPr/>
          <p:nvPr userDrawn="1"/>
        </p:nvGrpSpPr>
        <p:grpSpPr>
          <a:xfrm>
            <a:off x="7562952" y="6400800"/>
            <a:ext cx="1301648" cy="253916"/>
            <a:chOff x="4953000" y="6486578"/>
            <a:chExt cx="1414730" cy="275975"/>
          </a:xfrm>
        </p:grpSpPr>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53000" y="6496470"/>
              <a:ext cx="205754" cy="205754"/>
            </a:xfrm>
            <a:prstGeom prst="rect">
              <a:avLst/>
            </a:prstGeom>
          </p:spPr>
        </p:pic>
        <p:sp>
          <p:nvSpPr>
            <p:cNvPr id="15" name="TextBox 14"/>
            <p:cNvSpPr txBox="1"/>
            <p:nvPr userDrawn="1"/>
          </p:nvSpPr>
          <p:spPr>
            <a:xfrm>
              <a:off x="5104238" y="6486578"/>
              <a:ext cx="1263492" cy="275975"/>
            </a:xfrm>
            <a:prstGeom prst="rect">
              <a:avLst/>
            </a:prstGeom>
            <a:noFill/>
          </p:spPr>
          <p:txBody>
            <a:bodyPr wrap="none" rtlCol="0">
              <a:spAutoFit/>
            </a:bodyPr>
            <a:lstStyle/>
            <a:p>
              <a:r>
                <a:rPr lang="en-US" sz="1050">
                  <a:solidFill>
                    <a:prstClr val="white"/>
                  </a:solidFill>
                  <a:latin typeface="Arial" pitchFamily="34" charset="0"/>
                  <a:cs typeface="Arial" pitchFamily="34" charset="0"/>
                </a:rPr>
                <a:t>bbe@</a:t>
              </a:r>
              <a:r>
                <a:rPr lang="vi-VN" sz="1050">
                  <a:solidFill>
                    <a:prstClr val="white"/>
                  </a:solidFill>
                  <a:cs typeface="Arial" pitchFamily="34" charset="0"/>
                </a:rPr>
                <a:t>e</a:t>
              </a:r>
              <a:r>
                <a:rPr lang="en-US" sz="1050">
                  <a:solidFill>
                    <a:prstClr val="white"/>
                  </a:solidFill>
                  <a:latin typeface="Arial" pitchFamily="34" charset="0"/>
                  <a:cs typeface="Arial" pitchFamily="34" charset="0"/>
                </a:rPr>
                <a:t>mail.com</a:t>
              </a:r>
              <a:endParaRPr lang="en-US" sz="1050" dirty="0">
                <a:solidFill>
                  <a:prstClr val="white"/>
                </a:solidFill>
                <a:latin typeface="Arial" pitchFamily="34" charset="0"/>
                <a:cs typeface="Arial" pitchFamily="34" charset="0"/>
              </a:endParaRPr>
            </a:p>
          </p:txBody>
        </p:sp>
      </p:grpSp>
      <p:sp>
        <p:nvSpPr>
          <p:cNvPr id="6" name="Title 5"/>
          <p:cNvSpPr>
            <a:spLocks noGrp="1"/>
          </p:cNvSpPr>
          <p:nvPr>
            <p:ph type="title"/>
          </p:nvPr>
        </p:nvSpPr>
        <p:spPr>
          <a:xfrm>
            <a:off x="714375" y="144463"/>
            <a:ext cx="7886700" cy="473075"/>
          </a:xfrm>
          <a:prstGeom prst="rect">
            <a:avLst/>
          </a:prstGeom>
        </p:spPr>
        <p:txBody>
          <a:bodyPr/>
          <a:lstStyle>
            <a:lvl1pPr>
              <a:defRPr sz="3200" b="1">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8" name="Content Placeholder 7"/>
          <p:cNvSpPr>
            <a:spLocks noGrp="1"/>
          </p:cNvSpPr>
          <p:nvPr>
            <p:ph sz="quarter" idx="10"/>
          </p:nvPr>
        </p:nvSpPr>
        <p:spPr>
          <a:xfrm>
            <a:off x="466725" y="1142999"/>
            <a:ext cx="8134350" cy="4305301"/>
          </a:xfrm>
          <a:prstGeom prst="rect">
            <a:avLst/>
          </a:prstGeom>
        </p:spPr>
        <p:txBody>
          <a:bodyPr/>
          <a:lstStyle>
            <a:lvl1pPr>
              <a:defRPr sz="2200">
                <a:latin typeface="Tahoma" panose="020B0604030504040204" pitchFamily="34" charset="0"/>
                <a:ea typeface="Tahoma" panose="020B0604030504040204" pitchFamily="34" charset="0"/>
                <a:cs typeface="Tahoma" panose="020B0604030504040204" pitchFamily="34" charset="0"/>
              </a:defRPr>
            </a:lvl1pPr>
            <a:lvl2pPr>
              <a:defRPr sz="2200">
                <a:latin typeface="Tahoma" panose="020B0604030504040204" pitchFamily="34" charset="0"/>
                <a:ea typeface="Tahoma" panose="020B0604030504040204" pitchFamily="34" charset="0"/>
                <a:cs typeface="Tahoma" panose="020B0604030504040204" pitchFamily="34" charset="0"/>
              </a:defRPr>
            </a:lvl2pPr>
            <a:lvl3pPr>
              <a:defRPr sz="2200">
                <a:latin typeface="Tahoma" panose="020B0604030504040204" pitchFamily="34" charset="0"/>
                <a:ea typeface="Tahoma" panose="020B0604030504040204" pitchFamily="34" charset="0"/>
                <a:cs typeface="Tahoma" panose="020B0604030504040204" pitchFamily="34" charset="0"/>
              </a:defRPr>
            </a:lvl3pPr>
            <a:lvl4pPr>
              <a:defRPr sz="2200">
                <a:latin typeface="Tahoma" panose="020B0604030504040204" pitchFamily="34" charset="0"/>
                <a:ea typeface="Tahoma" panose="020B0604030504040204" pitchFamily="34" charset="0"/>
                <a:cs typeface="Tahoma" panose="020B0604030504040204" pitchFamily="34" charset="0"/>
              </a:defRPr>
            </a:lvl4pPr>
            <a:lvl5pPr>
              <a:defRPr sz="22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240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6" name="Straight Connector 5"/>
          <p:cNvCxnSpPr/>
          <p:nvPr userDrawn="1"/>
        </p:nvCxnSpPr>
        <p:spPr>
          <a:xfrm>
            <a:off x="228600" y="685800"/>
            <a:ext cx="8610600"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66667"/>
          <a:stretch/>
        </p:blipFill>
        <p:spPr>
          <a:xfrm>
            <a:off x="76200" y="-259881"/>
            <a:ext cx="609600" cy="1219200"/>
          </a:xfrm>
          <a:prstGeom prst="rect">
            <a:avLst/>
          </a:prstGeom>
        </p:spPr>
      </p:pic>
      <p:sp>
        <p:nvSpPr>
          <p:cNvPr id="8" name="Rectangle 7"/>
          <p:cNvSpPr/>
          <p:nvPr userDrawn="1"/>
        </p:nvSpPr>
        <p:spPr>
          <a:xfrm>
            <a:off x="189163" y="1434597"/>
            <a:ext cx="2803358" cy="4737603"/>
          </a:xfrm>
          <a:prstGeom prst="rect">
            <a:avLst/>
          </a:prstGeom>
          <a:solidFill>
            <a:srgbClr val="F7F7F7"/>
          </a:solidFill>
          <a:ln>
            <a:noFill/>
          </a:ln>
          <a:effectLst>
            <a:outerShdw blurRad="241300" dist="38100" dir="2700000" sx="101000" sy="101000" algn="tl" rotWithShape="0">
              <a:srgbClr val="00206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userDrawn="1"/>
        </p:nvSpPr>
        <p:spPr>
          <a:xfrm>
            <a:off x="3216442" y="1434597"/>
            <a:ext cx="2803358" cy="4737603"/>
          </a:xfrm>
          <a:prstGeom prst="rect">
            <a:avLst/>
          </a:prstGeom>
          <a:solidFill>
            <a:srgbClr val="F7F7F7"/>
          </a:solidFill>
          <a:ln>
            <a:noFill/>
          </a:ln>
          <a:effectLst>
            <a:outerShdw blurRad="241300" dist="38100" dir="2700000" sx="101000" sy="101000" algn="tl" rotWithShape="0">
              <a:srgbClr val="00206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userDrawn="1"/>
        </p:nvSpPr>
        <p:spPr>
          <a:xfrm>
            <a:off x="6264442" y="1434597"/>
            <a:ext cx="2803358" cy="4737603"/>
          </a:xfrm>
          <a:prstGeom prst="rect">
            <a:avLst/>
          </a:prstGeom>
          <a:solidFill>
            <a:srgbClr val="F7F7F7"/>
          </a:solidFill>
          <a:ln>
            <a:noFill/>
          </a:ln>
          <a:effectLst>
            <a:outerShdw blurRad="241300" dist="38100" dir="2700000" sx="101000" sy="101000" algn="tl" rotWithShape="0">
              <a:srgbClr val="00206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12" name="Oval 11"/>
          <p:cNvSpPr/>
          <p:nvPr userDrawn="1"/>
        </p:nvSpPr>
        <p:spPr>
          <a:xfrm>
            <a:off x="1200551" y="1048985"/>
            <a:ext cx="771224" cy="7712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Oval 12"/>
          <p:cNvSpPr/>
          <p:nvPr userDrawn="1"/>
        </p:nvSpPr>
        <p:spPr>
          <a:xfrm>
            <a:off x="4232509" y="1048985"/>
            <a:ext cx="771224" cy="7712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userDrawn="1"/>
        </p:nvSpPr>
        <p:spPr>
          <a:xfrm>
            <a:off x="7280509" y="1041766"/>
            <a:ext cx="771224" cy="7712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8" name="Group 17"/>
          <p:cNvGrpSpPr/>
          <p:nvPr userDrawn="1"/>
        </p:nvGrpSpPr>
        <p:grpSpPr>
          <a:xfrm>
            <a:off x="7543800" y="6438073"/>
            <a:ext cx="1435830" cy="253916"/>
            <a:chOff x="4343552" y="6471962"/>
            <a:chExt cx="1435830" cy="253916"/>
          </a:xfrm>
        </p:grpSpPr>
        <p:pic>
          <p:nvPicPr>
            <p:cNvPr id="19" name="Picture 2" descr="C:\Users\ASUS-PRO\Downloads\gmail (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43552" y="6471962"/>
              <a:ext cx="228448" cy="22844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userDrawn="1"/>
          </p:nvSpPr>
          <p:spPr>
            <a:xfrm>
              <a:off x="4572000" y="6471962"/>
              <a:ext cx="1207382" cy="253916"/>
            </a:xfrm>
            <a:prstGeom prst="rect">
              <a:avLst/>
            </a:prstGeom>
            <a:noFill/>
          </p:spPr>
          <p:txBody>
            <a:bodyPr wrap="none" rtlCol="0">
              <a:spAutoFit/>
            </a:bodyPr>
            <a:lstStyle/>
            <a:p>
              <a:r>
                <a:rPr lang="en-US" sz="1050">
                  <a:solidFill>
                    <a:prstClr val="black"/>
                  </a:solidFill>
                  <a:latin typeface="Arial" pitchFamily="34" charset="0"/>
                  <a:cs typeface="Arial" pitchFamily="34" charset="0"/>
                </a:rPr>
                <a:t>bbe@</a:t>
              </a:r>
              <a:r>
                <a:rPr lang="vi-VN" sz="1050">
                  <a:solidFill>
                    <a:prstClr val="black"/>
                  </a:solidFill>
                  <a:cs typeface="Arial" pitchFamily="34" charset="0"/>
                </a:rPr>
                <a:t>e</a:t>
              </a:r>
              <a:r>
                <a:rPr lang="en-US" sz="1050">
                  <a:solidFill>
                    <a:prstClr val="black"/>
                  </a:solidFill>
                  <a:latin typeface="Arial" pitchFamily="34" charset="0"/>
                  <a:cs typeface="Arial" pitchFamily="34" charset="0"/>
                </a:rPr>
                <a:t>mail.com</a:t>
              </a:r>
              <a:endParaRPr lang="en-US" sz="1050" dirty="0">
                <a:solidFill>
                  <a:prstClr val="black"/>
                </a:solidFill>
                <a:latin typeface="Arial" pitchFamily="34" charset="0"/>
                <a:cs typeface="Arial" pitchFamily="34" charset="0"/>
              </a:endParaRPr>
            </a:p>
          </p:txBody>
        </p:sp>
      </p:grpSp>
      <p:sp>
        <p:nvSpPr>
          <p:cNvPr id="4" name="Content Placeholder 3"/>
          <p:cNvSpPr>
            <a:spLocks noGrp="1"/>
          </p:cNvSpPr>
          <p:nvPr>
            <p:ph sz="quarter" idx="10"/>
          </p:nvPr>
        </p:nvSpPr>
        <p:spPr>
          <a:xfrm>
            <a:off x="549525" y="1834134"/>
            <a:ext cx="2073275" cy="3894137"/>
          </a:xfrm>
          <a:prstGeom prst="rect">
            <a:avLst/>
          </a:prstGeom>
        </p:spPr>
        <p:txBody>
          <a:bodyPr/>
          <a:lstStyle>
            <a:lvl1pPr>
              <a:defRPr sz="20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20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3"/>
          <p:cNvSpPr>
            <a:spLocks noGrp="1"/>
          </p:cNvSpPr>
          <p:nvPr>
            <p:ph sz="quarter" idx="11"/>
          </p:nvPr>
        </p:nvSpPr>
        <p:spPr>
          <a:xfrm>
            <a:off x="3581483" y="2040545"/>
            <a:ext cx="2073275" cy="3894137"/>
          </a:xfrm>
          <a:prstGeom prst="rect">
            <a:avLst/>
          </a:prstGeom>
        </p:spPr>
        <p:txBody>
          <a:bodyPr/>
          <a:lstStyle>
            <a:lvl1pPr>
              <a:defRPr sz="20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20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Content Placeholder 3"/>
          <p:cNvSpPr>
            <a:spLocks noGrp="1"/>
          </p:cNvSpPr>
          <p:nvPr>
            <p:ph sz="quarter" idx="12"/>
          </p:nvPr>
        </p:nvSpPr>
        <p:spPr>
          <a:xfrm>
            <a:off x="6621386" y="1856329"/>
            <a:ext cx="2073275" cy="3894137"/>
          </a:xfrm>
          <a:prstGeom prst="rect">
            <a:avLst/>
          </a:prstGeom>
        </p:spPr>
        <p:txBody>
          <a:bodyPr/>
          <a:lstStyle>
            <a:lvl1pPr>
              <a:defRPr sz="20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20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a:xfrm>
            <a:off x="685800" y="147319"/>
            <a:ext cx="7886700" cy="608119"/>
          </a:xfrm>
          <a:prstGeom prst="rect">
            <a:avLst/>
          </a:prstGeom>
        </p:spPr>
        <p:txBody>
          <a:bodyPr/>
          <a:lstStyle>
            <a:lvl1pPr>
              <a:defRPr sz="3200" b="1">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Tree>
    <p:extLst>
      <p:ext uri="{BB962C8B-B14F-4D97-AF65-F5344CB8AC3E}">
        <p14:creationId xmlns:p14="http://schemas.microsoft.com/office/powerpoint/2010/main" val="349506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18" b="69684"/>
          <a:stretch/>
        </p:blipFill>
        <p:spPr>
          <a:xfrm rot="10800000">
            <a:off x="0" y="5604139"/>
            <a:ext cx="1447800" cy="1254663"/>
          </a:xfrm>
          <a:prstGeom prst="rect">
            <a:avLst/>
          </a:prstGeom>
        </p:spPr>
      </p:pic>
      <p:cxnSp>
        <p:nvCxnSpPr>
          <p:cNvPr id="7" name="Straight Connector 6"/>
          <p:cNvCxnSpPr/>
          <p:nvPr userDrawn="1"/>
        </p:nvCxnSpPr>
        <p:spPr>
          <a:xfrm>
            <a:off x="228600" y="685800"/>
            <a:ext cx="8610600"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6262" t="6765" r="55602" b="9539"/>
          <a:stretch/>
        </p:blipFill>
        <p:spPr>
          <a:xfrm>
            <a:off x="203200" y="52907"/>
            <a:ext cx="609600" cy="670993"/>
          </a:xfrm>
          <a:prstGeom prst="rect">
            <a:avLst/>
          </a:prstGeom>
        </p:spPr>
      </p:pic>
      <p:grpSp>
        <p:nvGrpSpPr>
          <p:cNvPr id="8" name="Group 7"/>
          <p:cNvGrpSpPr/>
          <p:nvPr userDrawn="1"/>
        </p:nvGrpSpPr>
        <p:grpSpPr>
          <a:xfrm>
            <a:off x="7695470" y="6477000"/>
            <a:ext cx="1435830" cy="253916"/>
            <a:chOff x="4343552" y="6471962"/>
            <a:chExt cx="1435830" cy="253916"/>
          </a:xfrm>
        </p:grpSpPr>
        <p:pic>
          <p:nvPicPr>
            <p:cNvPr id="13" name="Picture 2" descr="C:\Users\ASUS-PRO\Downloads\gmail (2).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343552" y="6471962"/>
              <a:ext cx="228448" cy="22844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userDrawn="1"/>
          </p:nvSpPr>
          <p:spPr>
            <a:xfrm>
              <a:off x="4572000" y="6471962"/>
              <a:ext cx="1207382" cy="253916"/>
            </a:xfrm>
            <a:prstGeom prst="rect">
              <a:avLst/>
            </a:prstGeom>
            <a:noFill/>
          </p:spPr>
          <p:txBody>
            <a:bodyPr wrap="none" rtlCol="0">
              <a:spAutoFit/>
            </a:bodyPr>
            <a:lstStyle/>
            <a:p>
              <a:r>
                <a:rPr lang="en-US" sz="1050">
                  <a:solidFill>
                    <a:prstClr val="black"/>
                  </a:solidFill>
                  <a:latin typeface="Arial" pitchFamily="34" charset="0"/>
                  <a:cs typeface="Arial" pitchFamily="34" charset="0"/>
                </a:rPr>
                <a:t>bbe@</a:t>
              </a:r>
              <a:r>
                <a:rPr lang="vi-VN" sz="1050">
                  <a:solidFill>
                    <a:prstClr val="black"/>
                  </a:solidFill>
                  <a:cs typeface="Arial" pitchFamily="34" charset="0"/>
                </a:rPr>
                <a:t>e</a:t>
              </a:r>
              <a:r>
                <a:rPr lang="en-US" sz="1050">
                  <a:solidFill>
                    <a:prstClr val="black"/>
                  </a:solidFill>
                  <a:latin typeface="Arial" pitchFamily="34" charset="0"/>
                  <a:cs typeface="Arial" pitchFamily="34" charset="0"/>
                </a:rPr>
                <a:t>mail.com</a:t>
              </a:r>
              <a:endParaRPr lang="en-US" sz="1050" dirty="0">
                <a:solidFill>
                  <a:prstClr val="black"/>
                </a:solidFill>
                <a:latin typeface="Arial" pitchFamily="34" charset="0"/>
                <a:cs typeface="Arial" pitchFamily="34" charset="0"/>
              </a:endParaRPr>
            </a:p>
          </p:txBody>
        </p:sp>
      </p:grpSp>
      <p:sp>
        <p:nvSpPr>
          <p:cNvPr id="16" name="Title 4"/>
          <p:cNvSpPr>
            <a:spLocks noGrp="1"/>
          </p:cNvSpPr>
          <p:nvPr>
            <p:ph type="title"/>
          </p:nvPr>
        </p:nvSpPr>
        <p:spPr>
          <a:xfrm>
            <a:off x="762000" y="140378"/>
            <a:ext cx="7886700" cy="634576"/>
          </a:xfrm>
          <a:prstGeom prst="rect">
            <a:avLst/>
          </a:prstGeom>
        </p:spPr>
        <p:txBody>
          <a:bodyPr/>
          <a:lstStyle>
            <a:lvl1pPr>
              <a:defRPr sz="3200" b="1">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9" name="Content Placeholder 8"/>
          <p:cNvSpPr>
            <a:spLocks noGrp="1"/>
          </p:cNvSpPr>
          <p:nvPr>
            <p:ph sz="quarter" idx="10"/>
          </p:nvPr>
        </p:nvSpPr>
        <p:spPr>
          <a:xfrm>
            <a:off x="533400" y="1066800"/>
            <a:ext cx="8305800" cy="5029200"/>
          </a:xfrm>
          <a:prstGeom prst="rect">
            <a:avLst/>
          </a:prstGeom>
        </p:spPr>
        <p:txBody>
          <a:bodyPr/>
          <a:lstStyle>
            <a:lvl1pPr>
              <a:defRPr sz="2200">
                <a:latin typeface="Tahoma" panose="020B0604030504040204" pitchFamily="34" charset="0"/>
                <a:ea typeface="Tahoma" panose="020B0604030504040204" pitchFamily="34" charset="0"/>
                <a:cs typeface="Tahoma" panose="020B0604030504040204" pitchFamily="34" charset="0"/>
              </a:defRPr>
            </a:lvl1pPr>
            <a:lvl2pPr>
              <a:defRPr sz="2200">
                <a:latin typeface="Tahoma" panose="020B0604030504040204" pitchFamily="34" charset="0"/>
                <a:ea typeface="Tahoma" panose="020B0604030504040204" pitchFamily="34" charset="0"/>
                <a:cs typeface="Tahoma" panose="020B0604030504040204" pitchFamily="34" charset="0"/>
              </a:defRPr>
            </a:lvl2pPr>
            <a:lvl3pPr>
              <a:defRPr sz="2200">
                <a:latin typeface="Tahoma" panose="020B0604030504040204" pitchFamily="34" charset="0"/>
                <a:ea typeface="Tahoma" panose="020B0604030504040204" pitchFamily="34" charset="0"/>
                <a:cs typeface="Tahoma" panose="020B0604030504040204" pitchFamily="34" charset="0"/>
              </a:defRPr>
            </a:lvl3pPr>
            <a:lvl4pPr>
              <a:defRPr sz="2200">
                <a:latin typeface="Tahoma" panose="020B0604030504040204" pitchFamily="34" charset="0"/>
                <a:ea typeface="Tahoma" panose="020B0604030504040204" pitchFamily="34" charset="0"/>
                <a:cs typeface="Tahoma" panose="020B0604030504040204" pitchFamily="34" charset="0"/>
              </a:defRPr>
            </a:lvl4pPr>
            <a:lvl5pPr>
              <a:defRPr sz="22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607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248" r="56211" b="4865"/>
          <a:stretch/>
        </p:blipFill>
        <p:spPr>
          <a:xfrm>
            <a:off x="0" y="0"/>
            <a:ext cx="4301005" cy="6886812"/>
          </a:xfrm>
          <a:prstGeom prst="rect">
            <a:avLst/>
          </a:prstGeom>
        </p:spPr>
      </p:pic>
      <p:sp>
        <p:nvSpPr>
          <p:cNvPr id="7" name="Rectangle 6"/>
          <p:cNvSpPr/>
          <p:nvPr userDrawn="1"/>
        </p:nvSpPr>
        <p:spPr>
          <a:xfrm>
            <a:off x="0" y="-2343"/>
            <a:ext cx="4301005" cy="6884406"/>
          </a:xfrm>
          <a:prstGeom prst="rect">
            <a:avLst/>
          </a:prstGeom>
          <a:solidFill>
            <a:srgbClr val="00206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Picture Placeholder 8"/>
          <p:cNvSpPr>
            <a:spLocks noGrp="1"/>
          </p:cNvSpPr>
          <p:nvPr>
            <p:ph type="pic" sz="quarter" idx="10"/>
          </p:nvPr>
        </p:nvSpPr>
        <p:spPr>
          <a:xfrm>
            <a:off x="990600" y="1546925"/>
            <a:ext cx="2350904" cy="2339275"/>
          </a:xfrm>
          <a:prstGeom prst="ellipse">
            <a:avLst/>
          </a:prstGeom>
        </p:spPr>
        <p:txBody>
          <a:bodyPr/>
          <a:lstStyle/>
          <a:p>
            <a:endParaRPr lang="en-US" dirty="0"/>
          </a:p>
        </p:txBody>
      </p:sp>
      <p:sp>
        <p:nvSpPr>
          <p:cNvPr id="12" name="Oval 11"/>
          <p:cNvSpPr/>
          <p:nvPr userDrawn="1"/>
        </p:nvSpPr>
        <p:spPr>
          <a:xfrm>
            <a:off x="2743200" y="1522064"/>
            <a:ext cx="385612" cy="38561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Oval 12"/>
          <p:cNvSpPr/>
          <p:nvPr userDrawn="1"/>
        </p:nvSpPr>
        <p:spPr>
          <a:xfrm>
            <a:off x="1219200" y="3503264"/>
            <a:ext cx="192806" cy="19280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3147" t="9367" r="53519" b="7498"/>
          <a:stretch/>
        </p:blipFill>
        <p:spPr>
          <a:xfrm>
            <a:off x="25400" y="76200"/>
            <a:ext cx="817997" cy="787048"/>
          </a:xfrm>
          <a:prstGeom prst="rect">
            <a:avLst/>
          </a:prstGeom>
        </p:spPr>
      </p:pic>
      <p:grpSp>
        <p:nvGrpSpPr>
          <p:cNvPr id="15" name="Group 14"/>
          <p:cNvGrpSpPr/>
          <p:nvPr userDrawn="1"/>
        </p:nvGrpSpPr>
        <p:grpSpPr>
          <a:xfrm>
            <a:off x="1089836" y="6440284"/>
            <a:ext cx="1301648" cy="253916"/>
            <a:chOff x="4953000" y="6486578"/>
            <a:chExt cx="1414730" cy="275975"/>
          </a:xfrm>
        </p:grpSpPr>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53000" y="6496470"/>
              <a:ext cx="205754" cy="205754"/>
            </a:xfrm>
            <a:prstGeom prst="rect">
              <a:avLst/>
            </a:prstGeom>
          </p:spPr>
        </p:pic>
        <p:sp>
          <p:nvSpPr>
            <p:cNvPr id="17" name="TextBox 16"/>
            <p:cNvSpPr txBox="1"/>
            <p:nvPr userDrawn="1"/>
          </p:nvSpPr>
          <p:spPr>
            <a:xfrm>
              <a:off x="5104238" y="6486578"/>
              <a:ext cx="1263492" cy="275975"/>
            </a:xfrm>
            <a:prstGeom prst="rect">
              <a:avLst/>
            </a:prstGeom>
            <a:noFill/>
          </p:spPr>
          <p:txBody>
            <a:bodyPr wrap="none" rtlCol="0">
              <a:spAutoFit/>
            </a:bodyPr>
            <a:lstStyle/>
            <a:p>
              <a:r>
                <a:rPr lang="en-US" sz="1050">
                  <a:solidFill>
                    <a:prstClr val="white"/>
                  </a:solidFill>
                  <a:latin typeface="Arial" pitchFamily="34" charset="0"/>
                  <a:cs typeface="Arial" pitchFamily="34" charset="0"/>
                </a:rPr>
                <a:t>bbe@</a:t>
              </a:r>
              <a:r>
                <a:rPr lang="vi-VN" sz="1050">
                  <a:solidFill>
                    <a:prstClr val="white"/>
                  </a:solidFill>
                  <a:cs typeface="Arial" pitchFamily="34" charset="0"/>
                </a:rPr>
                <a:t>e</a:t>
              </a:r>
              <a:r>
                <a:rPr lang="en-US" sz="1050">
                  <a:solidFill>
                    <a:prstClr val="white"/>
                  </a:solidFill>
                  <a:latin typeface="Arial" pitchFamily="34" charset="0"/>
                  <a:cs typeface="Arial" pitchFamily="34" charset="0"/>
                </a:rPr>
                <a:t>mail.com</a:t>
              </a:r>
              <a:endParaRPr lang="en-US" sz="1050" dirty="0">
                <a:solidFill>
                  <a:prstClr val="white"/>
                </a:solidFill>
                <a:latin typeface="Arial" pitchFamily="34" charset="0"/>
                <a:cs typeface="Arial" pitchFamily="34" charset="0"/>
              </a:endParaRPr>
            </a:p>
          </p:txBody>
        </p:sp>
      </p:grpSp>
      <p:sp>
        <p:nvSpPr>
          <p:cNvPr id="19" name="Title 4"/>
          <p:cNvSpPr>
            <a:spLocks noGrp="1"/>
          </p:cNvSpPr>
          <p:nvPr>
            <p:ph type="title"/>
          </p:nvPr>
        </p:nvSpPr>
        <p:spPr>
          <a:xfrm>
            <a:off x="4351805" y="76200"/>
            <a:ext cx="4650506" cy="634576"/>
          </a:xfrm>
          <a:prstGeom prst="rect">
            <a:avLst/>
          </a:prstGeom>
        </p:spPr>
        <p:txBody>
          <a:bodyPr/>
          <a:lstStyle>
            <a:lvl1pPr>
              <a:defRPr sz="3200" b="1">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4" name="Content Placeholder 3"/>
          <p:cNvSpPr>
            <a:spLocks noGrp="1"/>
          </p:cNvSpPr>
          <p:nvPr>
            <p:ph sz="quarter" idx="11"/>
          </p:nvPr>
        </p:nvSpPr>
        <p:spPr>
          <a:xfrm>
            <a:off x="4800600" y="1371600"/>
            <a:ext cx="3962400" cy="5322888"/>
          </a:xfrm>
          <a:prstGeom prst="rect">
            <a:avLst/>
          </a:prstGeom>
        </p:spPr>
        <p:txBody>
          <a:bodyPr/>
          <a:lstStyle>
            <a:lvl1pPr>
              <a:defRPr sz="2200">
                <a:latin typeface="Tahoma" panose="020B0604030504040204" pitchFamily="34" charset="0"/>
                <a:ea typeface="Tahoma" panose="020B0604030504040204" pitchFamily="34" charset="0"/>
                <a:cs typeface="Tahoma" panose="020B0604030504040204" pitchFamily="34" charset="0"/>
              </a:defRPr>
            </a:lvl1pPr>
            <a:lvl2pPr>
              <a:defRPr sz="2200">
                <a:latin typeface="Tahoma" panose="020B0604030504040204" pitchFamily="34" charset="0"/>
                <a:ea typeface="Tahoma" panose="020B0604030504040204" pitchFamily="34" charset="0"/>
                <a:cs typeface="Tahoma" panose="020B0604030504040204" pitchFamily="34" charset="0"/>
              </a:defRPr>
            </a:lvl2pPr>
            <a:lvl3pPr>
              <a:defRPr sz="2200">
                <a:latin typeface="Tahoma" panose="020B0604030504040204" pitchFamily="34" charset="0"/>
                <a:ea typeface="Tahoma" panose="020B0604030504040204" pitchFamily="34" charset="0"/>
                <a:cs typeface="Tahoma" panose="020B0604030504040204" pitchFamily="34" charset="0"/>
              </a:defRPr>
            </a:lvl3pPr>
            <a:lvl4pPr>
              <a:defRPr sz="2200">
                <a:latin typeface="Tahoma" panose="020B0604030504040204" pitchFamily="34" charset="0"/>
                <a:ea typeface="Tahoma" panose="020B0604030504040204" pitchFamily="34" charset="0"/>
                <a:cs typeface="Tahoma" panose="020B0604030504040204" pitchFamily="34" charset="0"/>
              </a:defRPr>
            </a:lvl4pPr>
            <a:lvl5pPr>
              <a:defRPr sz="22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475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05308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8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19400"/>
            <a:ext cx="7620000" cy="609600"/>
          </a:xfrm>
        </p:spPr>
        <p:txBody>
          <a:bodyPr/>
          <a:lstStyle/>
          <a:p>
            <a:r>
              <a:rPr lang="vi-VN" dirty="0"/>
              <a:t>CÔ GÁI ĐẾN TỪ HÔM QUA</a:t>
            </a:r>
            <a:endParaRPr lang="en-US" dirty="0"/>
          </a:p>
        </p:txBody>
      </p:sp>
      <p:sp>
        <p:nvSpPr>
          <p:cNvPr id="3" name="TextBox 2">
            <a:extLst>
              <a:ext uri="{FF2B5EF4-FFF2-40B4-BE49-F238E27FC236}">
                <a16:creationId xmlns:a16="http://schemas.microsoft.com/office/drawing/2014/main" id="{1478DADC-FECC-198B-ABFD-F5700EC77D1B}"/>
              </a:ext>
            </a:extLst>
          </p:cNvPr>
          <p:cNvSpPr txBox="1"/>
          <p:nvPr/>
        </p:nvSpPr>
        <p:spPr>
          <a:xfrm>
            <a:off x="6096000" y="3657600"/>
            <a:ext cx="2133600" cy="307777"/>
          </a:xfrm>
          <a:prstGeom prst="rect">
            <a:avLst/>
          </a:prstGeom>
          <a:noFill/>
        </p:spPr>
        <p:txBody>
          <a:bodyPr wrap="square" rtlCol="0">
            <a:spAutoFit/>
          </a:bodyPr>
          <a:lstStyle/>
          <a:p>
            <a:pPr algn="ctr"/>
            <a:r>
              <a:rPr lang="vi-VN" sz="1400" b="1" dirty="0">
                <a:latin typeface="Tahoma" panose="020B0604030504040204" pitchFamily="34" charset="0"/>
                <a:ea typeface="Tahoma" panose="020B0604030504040204" pitchFamily="34" charset="0"/>
                <a:cs typeface="Tahoma" panose="020B0604030504040204" pitchFamily="34" charset="0"/>
              </a:rPr>
              <a:t>NGUYỄN NHẬT ÁNH</a:t>
            </a:r>
          </a:p>
        </p:txBody>
      </p:sp>
    </p:spTree>
    <p:extLst>
      <p:ext uri="{BB962C8B-B14F-4D97-AF65-F5344CB8AC3E}">
        <p14:creationId xmlns:p14="http://schemas.microsoft.com/office/powerpoint/2010/main" val="27374562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140378"/>
            <a:ext cx="7886700" cy="634576"/>
          </a:xfrm>
        </p:spPr>
        <p:txBody>
          <a:bodyPr>
            <a:normAutofit/>
          </a:bodyPr>
          <a:lstStyle/>
          <a:p>
            <a:r>
              <a:rPr lang="vi-VN"/>
              <a:t>CÔ GÁI ĐẾN TỪ HÔM QUA</a:t>
            </a:r>
            <a:endParaRPr lang="en-US"/>
          </a:p>
        </p:txBody>
      </p:sp>
      <p:pic>
        <p:nvPicPr>
          <p:cNvPr id="11" name="Picture 10" descr="A person wearing glasses and a plaid shirt&#10;&#10;Description automatically generated with low confidence">
            <a:extLst>
              <a:ext uri="{FF2B5EF4-FFF2-40B4-BE49-F238E27FC236}">
                <a16:creationId xmlns:a16="http://schemas.microsoft.com/office/drawing/2014/main" id="{C3AEABB9-E8FC-4E12-FB16-C92C426A7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692" y="1143000"/>
            <a:ext cx="6383315" cy="4260863"/>
          </a:xfrm>
          <a:prstGeom prst="rect">
            <a:avLst/>
          </a:prstGeom>
          <a:noFill/>
        </p:spPr>
      </p:pic>
      <p:sp>
        <p:nvSpPr>
          <p:cNvPr id="9" name="Title 5">
            <a:extLst>
              <a:ext uri="{FF2B5EF4-FFF2-40B4-BE49-F238E27FC236}">
                <a16:creationId xmlns:a16="http://schemas.microsoft.com/office/drawing/2014/main" id="{CFC59CE0-139E-489A-AECF-46E7D50DFDE2}"/>
              </a:ext>
            </a:extLst>
          </p:cNvPr>
          <p:cNvSpPr txBox="1">
            <a:spLocks/>
          </p:cNvSpPr>
          <p:nvPr/>
        </p:nvSpPr>
        <p:spPr>
          <a:xfrm>
            <a:off x="1084285" y="1709922"/>
            <a:ext cx="2152649" cy="546875"/>
          </a:xfrm>
          <a:prstGeom prst="rect">
            <a:avLst/>
          </a:prstGeom>
        </p:spPr>
        <p:txBody>
          <a:bodyPr/>
          <a:lstStyle>
            <a:lvl1pPr algn="ctr" defTabSz="914400" rtl="0" eaLnBrk="1" latinLnBrk="0" hangingPunct="1">
              <a:spcBef>
                <a:spcPct val="0"/>
              </a:spcBef>
              <a:buNone/>
              <a:defRPr sz="3200" b="1" kern="1200">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endParaRPr lang="en-US" sz="2400" dirty="0">
              <a:solidFill>
                <a:schemeClr val="tx1"/>
              </a:solidFill>
            </a:endParaRPr>
          </a:p>
        </p:txBody>
      </p:sp>
      <p:sp>
        <p:nvSpPr>
          <p:cNvPr id="5" name="Content Placeholder 4">
            <a:extLst>
              <a:ext uri="{FF2B5EF4-FFF2-40B4-BE49-F238E27FC236}">
                <a16:creationId xmlns:a16="http://schemas.microsoft.com/office/drawing/2014/main" id="{B0585446-EDFF-6B4F-0AE4-964BDAA175E1}"/>
              </a:ext>
            </a:extLst>
          </p:cNvPr>
          <p:cNvSpPr>
            <a:spLocks noGrp="1"/>
          </p:cNvSpPr>
          <p:nvPr>
            <p:ph sz="quarter" idx="10"/>
          </p:nvPr>
        </p:nvSpPr>
        <p:spPr>
          <a:xfrm>
            <a:off x="9677400" y="2319037"/>
            <a:ext cx="2895602" cy="2690028"/>
          </a:xfrm>
        </p:spPr>
        <p:txBody>
          <a:bodyPr/>
          <a:lstStyle/>
          <a:p>
            <a:pPr marL="0" indent="0">
              <a:buNone/>
            </a:pPr>
            <a:endParaRPr lang="vi-VN" sz="2000" dirty="0"/>
          </a:p>
          <a:p>
            <a:pPr marL="0" indent="0">
              <a:buNone/>
            </a:pPr>
            <a:endParaRPr lang="en-US" dirty="0"/>
          </a:p>
        </p:txBody>
      </p:sp>
    </p:spTree>
    <p:extLst>
      <p:ext uri="{BB962C8B-B14F-4D97-AF65-F5344CB8AC3E}">
        <p14:creationId xmlns:p14="http://schemas.microsoft.com/office/powerpoint/2010/main" val="1787440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dirty="0"/>
              <a:t>CÔ GÁI ĐẾN TỪ HÔM QUA</a:t>
            </a:r>
            <a:endParaRPr lang="en-US" dirty="0"/>
          </a:p>
        </p:txBody>
      </p:sp>
      <p:sp>
        <p:nvSpPr>
          <p:cNvPr id="5" name="Content Placeholder 4">
            <a:extLst>
              <a:ext uri="{FF2B5EF4-FFF2-40B4-BE49-F238E27FC236}">
                <a16:creationId xmlns:a16="http://schemas.microsoft.com/office/drawing/2014/main" id="{B0585446-EDFF-6B4F-0AE4-964BDAA175E1}"/>
              </a:ext>
            </a:extLst>
          </p:cNvPr>
          <p:cNvSpPr>
            <a:spLocks noGrp="1"/>
          </p:cNvSpPr>
          <p:nvPr>
            <p:ph sz="quarter" idx="10"/>
          </p:nvPr>
        </p:nvSpPr>
        <p:spPr>
          <a:xfrm>
            <a:off x="4648202" y="2296126"/>
            <a:ext cx="4038600" cy="5499302"/>
          </a:xfrm>
        </p:spPr>
        <p:txBody>
          <a:bodyPr/>
          <a:lstStyle/>
          <a:p>
            <a:r>
              <a:rPr lang="vi-VN" sz="2000" dirty="0"/>
              <a:t>Xuất bản 1990</a:t>
            </a:r>
          </a:p>
          <a:p>
            <a:r>
              <a:rPr lang="vi-VN" sz="2000" dirty="0"/>
              <a:t>Tác phẩm chính thức trở thành giáo trình giảng dạy Tiếng Việt tại các trường đại học ở Liên Bang Nga</a:t>
            </a:r>
          </a:p>
          <a:p>
            <a:r>
              <a:rPr lang="vi-VN" sz="2000" dirty="0"/>
              <a:t>Năm 2017, cuốn sách đã được chuyển thể thành phim cùng tên</a:t>
            </a:r>
          </a:p>
          <a:p>
            <a:pPr marL="0" indent="0">
              <a:buNone/>
            </a:pPr>
            <a:endParaRPr lang="vi-VN" sz="2000" dirty="0"/>
          </a:p>
          <a:p>
            <a:pPr marL="0" indent="0">
              <a:buNone/>
            </a:pPr>
            <a:endParaRPr lang="en-US" dirty="0"/>
          </a:p>
        </p:txBody>
      </p:sp>
      <p:sp>
        <p:nvSpPr>
          <p:cNvPr id="9" name="Title 5">
            <a:extLst>
              <a:ext uri="{FF2B5EF4-FFF2-40B4-BE49-F238E27FC236}">
                <a16:creationId xmlns:a16="http://schemas.microsoft.com/office/drawing/2014/main" id="{CFC59CE0-139E-489A-AECF-46E7D50DFDE2}"/>
              </a:ext>
            </a:extLst>
          </p:cNvPr>
          <p:cNvSpPr txBox="1">
            <a:spLocks/>
          </p:cNvSpPr>
          <p:nvPr/>
        </p:nvSpPr>
        <p:spPr>
          <a:xfrm>
            <a:off x="1084285" y="1709922"/>
            <a:ext cx="2152649" cy="546875"/>
          </a:xfrm>
          <a:prstGeom prst="rect">
            <a:avLst/>
          </a:prstGeom>
        </p:spPr>
        <p:txBody>
          <a:bodyPr/>
          <a:lstStyle>
            <a:lvl1pPr algn="ctr" defTabSz="914400" rtl="0" eaLnBrk="1" latinLnBrk="0" hangingPunct="1">
              <a:spcBef>
                <a:spcPct val="0"/>
              </a:spcBef>
              <a:buNone/>
              <a:defRPr sz="3200" b="1" kern="1200">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endParaRPr lang="en-US" sz="2400" dirty="0">
              <a:solidFill>
                <a:schemeClr val="tx1"/>
              </a:solidFill>
            </a:endParaRPr>
          </a:p>
        </p:txBody>
      </p:sp>
      <p:pic>
        <p:nvPicPr>
          <p:cNvPr id="4" name="Picture 3" descr="A picture containing text, flower, book&#10;&#10;Description automatically generated">
            <a:extLst>
              <a:ext uri="{FF2B5EF4-FFF2-40B4-BE49-F238E27FC236}">
                <a16:creationId xmlns:a16="http://schemas.microsoft.com/office/drawing/2014/main" id="{7E3BA568-9677-7ECE-461B-A2D381180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14400"/>
            <a:ext cx="4191000" cy="5499302"/>
          </a:xfrm>
          <a:prstGeom prst="rect">
            <a:avLst/>
          </a:prstGeom>
        </p:spPr>
      </p:pic>
    </p:spTree>
    <p:extLst>
      <p:ext uri="{BB962C8B-B14F-4D97-AF65-F5344CB8AC3E}">
        <p14:creationId xmlns:p14="http://schemas.microsoft.com/office/powerpoint/2010/main" val="2109815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dirty="0"/>
              <a:t>CÔ GÁI ĐẾN TỪ HÔM QUA</a:t>
            </a:r>
            <a:endParaRPr lang="en-US" dirty="0"/>
          </a:p>
        </p:txBody>
      </p:sp>
      <p:sp>
        <p:nvSpPr>
          <p:cNvPr id="2" name="Content Placeholder 1">
            <a:extLst>
              <a:ext uri="{FF2B5EF4-FFF2-40B4-BE49-F238E27FC236}">
                <a16:creationId xmlns:a16="http://schemas.microsoft.com/office/drawing/2014/main" id="{6D45BCF5-6A87-C7CC-F8C8-04DB5B1565CC}"/>
              </a:ext>
            </a:extLst>
          </p:cNvPr>
          <p:cNvSpPr>
            <a:spLocks noGrp="1"/>
          </p:cNvSpPr>
          <p:nvPr>
            <p:ph sz="quarter" idx="10"/>
          </p:nvPr>
        </p:nvSpPr>
        <p:spPr>
          <a:xfrm>
            <a:off x="533400" y="3048000"/>
            <a:ext cx="8305800" cy="3048000"/>
          </a:xfrm>
        </p:spPr>
        <p:txBody>
          <a:bodyPr/>
          <a:lstStyle/>
          <a:p>
            <a:pPr marL="0" indent="0" algn="ctr">
              <a:buNone/>
            </a:pPr>
            <a:r>
              <a:rPr lang="vi-VN" b="1" dirty="0"/>
              <a:t>BẠN ĐÃ TỪNG YÊU THẦM  MỘT AI ĐÓ BAO GIỜ CHƯA?</a:t>
            </a:r>
            <a:endParaRPr lang="en-US" b="1" dirty="0"/>
          </a:p>
        </p:txBody>
      </p:sp>
      <p:sp>
        <p:nvSpPr>
          <p:cNvPr id="9" name="Title 5">
            <a:extLst>
              <a:ext uri="{FF2B5EF4-FFF2-40B4-BE49-F238E27FC236}">
                <a16:creationId xmlns:a16="http://schemas.microsoft.com/office/drawing/2014/main" id="{CFC59CE0-139E-489A-AECF-46E7D50DFDE2}"/>
              </a:ext>
            </a:extLst>
          </p:cNvPr>
          <p:cNvSpPr txBox="1">
            <a:spLocks/>
          </p:cNvSpPr>
          <p:nvPr/>
        </p:nvSpPr>
        <p:spPr>
          <a:xfrm>
            <a:off x="1084285" y="1709922"/>
            <a:ext cx="2152649" cy="546875"/>
          </a:xfrm>
          <a:prstGeom prst="rect">
            <a:avLst/>
          </a:prstGeom>
        </p:spPr>
        <p:txBody>
          <a:bodyPr/>
          <a:lstStyle>
            <a:lvl1pPr algn="ctr" defTabSz="914400" rtl="0" eaLnBrk="1" latinLnBrk="0" hangingPunct="1">
              <a:spcBef>
                <a:spcPct val="0"/>
              </a:spcBef>
              <a:buNone/>
              <a:defRPr sz="3200" b="1" kern="1200">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endParaRPr lang="en-US" sz="2400" dirty="0">
              <a:solidFill>
                <a:schemeClr val="tx1"/>
              </a:solidFill>
            </a:endParaRPr>
          </a:p>
        </p:txBody>
      </p:sp>
    </p:spTree>
    <p:extLst>
      <p:ext uri="{BB962C8B-B14F-4D97-AF65-F5344CB8AC3E}">
        <p14:creationId xmlns:p14="http://schemas.microsoft.com/office/powerpoint/2010/main" val="2025737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38400"/>
            <a:ext cx="7620000" cy="1219200"/>
          </a:xfrm>
        </p:spPr>
        <p:txBody>
          <a:bodyPr/>
          <a:lstStyle/>
          <a:p>
            <a:r>
              <a:rPr lang="vi-VN" dirty="0"/>
              <a:t>“</a:t>
            </a:r>
            <a:r>
              <a:rPr lang="vi-VN" sz="2800" dirty="0"/>
              <a:t>TÌNH YÊU ĐƠN PHƯƠNG GIỐNG NHƯ ĐƯỜNG MỘT CHIỀU, CHỈ CÓ THỂ TIẾN LÊN MÀ KHÔNG QUAY ĐẦU LẠI ĐƯỢC</a:t>
            </a:r>
            <a:r>
              <a:rPr lang="vi-VN" dirty="0"/>
              <a:t>”.</a:t>
            </a:r>
            <a:endParaRPr lang="en-US" dirty="0"/>
          </a:p>
        </p:txBody>
      </p:sp>
    </p:spTree>
    <p:extLst>
      <p:ext uri="{BB962C8B-B14F-4D97-AF65-F5344CB8AC3E}">
        <p14:creationId xmlns:p14="http://schemas.microsoft.com/office/powerpoint/2010/main" val="29659453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DC3E40E-4F57-A8C8-9DC7-8C5330005AC5}"/>
              </a:ext>
            </a:extLst>
          </p:cNvPr>
          <p:cNvSpPr>
            <a:spLocks noGrp="1"/>
          </p:cNvSpPr>
          <p:nvPr>
            <p:ph sz="quarter" idx="10"/>
          </p:nvPr>
        </p:nvSpPr>
        <p:spPr>
          <a:xfrm>
            <a:off x="2171700" y="930042"/>
            <a:ext cx="4800600" cy="914400"/>
          </a:xfrm>
        </p:spPr>
        <p:txBody>
          <a:bodyPr>
            <a:normAutofit/>
          </a:bodyPr>
          <a:lstStyle/>
          <a:p>
            <a:pPr>
              <a:lnSpc>
                <a:spcPct val="90000"/>
              </a:lnSpc>
            </a:pPr>
            <a:r>
              <a:rPr lang="vi-VN" sz="2800" dirty="0"/>
              <a:t>TÌNH YÊU ĐƠN PHƯƠNG</a:t>
            </a:r>
            <a:endParaRPr lang="en-US" sz="2800" dirty="0"/>
          </a:p>
        </p:txBody>
      </p:sp>
      <p:pic>
        <p:nvPicPr>
          <p:cNvPr id="10" name="Picture 9" descr="A person and person holding umbrellas&#10;&#10;Description automatically generated with low confidence">
            <a:extLst>
              <a:ext uri="{FF2B5EF4-FFF2-40B4-BE49-F238E27FC236}">
                <a16:creationId xmlns:a16="http://schemas.microsoft.com/office/drawing/2014/main" id="{956B29CE-FE87-2B8F-A33C-C2761CCC5F91}"/>
              </a:ext>
            </a:extLst>
          </p:cNvPr>
          <p:cNvPicPr>
            <a:picLocks noChangeAspect="1"/>
          </p:cNvPicPr>
          <p:nvPr/>
        </p:nvPicPr>
        <p:blipFill rotWithShape="1">
          <a:blip r:embed="rId2">
            <a:extLst>
              <a:ext uri="{28A0092B-C50C-407E-A947-70E740481C1C}">
                <a14:useLocalDpi xmlns:a14="http://schemas.microsoft.com/office/drawing/2010/main" val="0"/>
              </a:ext>
            </a:extLst>
          </a:blip>
          <a:srcRect t="3852" r="-3" b="28695"/>
          <a:stretch/>
        </p:blipFill>
        <p:spPr>
          <a:xfrm>
            <a:off x="533400" y="2057400"/>
            <a:ext cx="3886200" cy="3276600"/>
          </a:xfrm>
          <a:prstGeom prst="rect">
            <a:avLst/>
          </a:prstGeom>
          <a:noFill/>
        </p:spPr>
      </p:pic>
      <p:pic>
        <p:nvPicPr>
          <p:cNvPr id="3" name="Picture 2" descr="A person sitting on a bench playing a guitar&#10;&#10;Description automatically generated with medium confidence">
            <a:extLst>
              <a:ext uri="{FF2B5EF4-FFF2-40B4-BE49-F238E27FC236}">
                <a16:creationId xmlns:a16="http://schemas.microsoft.com/office/drawing/2014/main" id="{9E461D2D-3B3E-06C6-55D9-214348DDDAC2}"/>
              </a:ext>
            </a:extLst>
          </p:cNvPr>
          <p:cNvPicPr>
            <a:picLocks noChangeAspect="1"/>
          </p:cNvPicPr>
          <p:nvPr/>
        </p:nvPicPr>
        <p:blipFill rotWithShape="1">
          <a:blip r:embed="rId3">
            <a:extLst>
              <a:ext uri="{28A0092B-C50C-407E-A947-70E740481C1C}">
                <a14:useLocalDpi xmlns:a14="http://schemas.microsoft.com/office/drawing/2010/main" val="0"/>
              </a:ext>
            </a:extLst>
          </a:blip>
          <a:srcRect l="11047"/>
          <a:stretch/>
        </p:blipFill>
        <p:spPr>
          <a:xfrm>
            <a:off x="4800600" y="2057400"/>
            <a:ext cx="3886200" cy="3276600"/>
          </a:xfrm>
          <a:prstGeom prst="rect">
            <a:avLst/>
          </a:prstGeom>
          <a:noFill/>
        </p:spPr>
      </p:pic>
    </p:spTree>
    <p:extLst>
      <p:ext uri="{BB962C8B-B14F-4D97-AF65-F5344CB8AC3E}">
        <p14:creationId xmlns:p14="http://schemas.microsoft.com/office/powerpoint/2010/main" val="206268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3200"/>
            <a:ext cx="6019800" cy="1600200"/>
          </a:xfrm>
        </p:spPr>
        <p:txBody>
          <a:bodyPr>
            <a:normAutofit/>
          </a:bodyPr>
          <a:lstStyle/>
          <a:p>
            <a:pPr>
              <a:lnSpc>
                <a:spcPct val="90000"/>
              </a:lnSpc>
            </a:pPr>
            <a:r>
              <a:rPr lang="vi-VN" sz="2400" dirty="0"/>
              <a:t>“Đừng chần chừ hay lo sợ gì </a:t>
            </a:r>
            <a:r>
              <a:rPr lang="vi-VN" sz="2400" dirty="0" err="1"/>
              <a:t>cả.Hãy</a:t>
            </a:r>
            <a:r>
              <a:rPr lang="vi-VN" sz="2400" dirty="0"/>
              <a:t> nên thành thật với chính bản thân </a:t>
            </a:r>
            <a:r>
              <a:rPr lang="vi-VN" sz="2400" dirty="0" err="1"/>
              <a:t>mình.Đừng</a:t>
            </a:r>
            <a:r>
              <a:rPr lang="vi-VN" sz="2400" dirty="0"/>
              <a:t> bao giờ chạy trốn khỏi cảm xúc thật của </a:t>
            </a:r>
            <a:r>
              <a:rPr lang="vi-VN" sz="2400" dirty="0" err="1"/>
              <a:t>mình.Đừng</a:t>
            </a:r>
            <a:r>
              <a:rPr lang="vi-VN" sz="2400" dirty="0"/>
              <a:t> để bản thân phải hối hận”.</a:t>
            </a:r>
            <a:endParaRPr lang="en-US" sz="2400" dirty="0"/>
          </a:p>
        </p:txBody>
      </p:sp>
    </p:spTree>
    <p:extLst>
      <p:ext uri="{BB962C8B-B14F-4D97-AF65-F5344CB8AC3E}">
        <p14:creationId xmlns:p14="http://schemas.microsoft.com/office/powerpoint/2010/main" val="2863619249"/>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5711935</TotalTime>
  <Words>145</Words>
  <Application>Microsoft Office PowerPoint</Application>
  <PresentationFormat>On-screen Show (4:3)</PresentationFormat>
  <Paragraphs>14</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Tahoma</vt:lpstr>
      <vt:lpstr>Wingdings</vt:lpstr>
      <vt:lpstr>1_Office Theme</vt:lpstr>
      <vt:lpstr>CÔ GÁI ĐẾN TỪ HÔM QUA</vt:lpstr>
      <vt:lpstr>CÔ GÁI ĐẾN TỪ HÔM QUA</vt:lpstr>
      <vt:lpstr>CÔ GÁI ĐẾN TỪ HÔM QUA</vt:lpstr>
      <vt:lpstr>CÔ GÁI ĐẾN TỪ HÔM QUA</vt:lpstr>
      <vt:lpstr>“TÌNH YÊU ĐƠN PHƯƠNG GIỐNG NHƯ ĐƯỜNG MỘT CHIỀU, CHỈ CÓ THỂ TIẾN LÊN MÀ KHÔNG QUAY ĐẦU LẠI ĐƯỢC”.</vt:lpstr>
      <vt:lpstr>PowerPoint Presentation</vt:lpstr>
      <vt:lpstr>“Đừng chần chừ hay lo sợ gì cả.Hãy nên thành thật với chính bản thân mình.Đừng bao giờ chạy trốn khỏi cảm xúc thật của mình.Đừng để bản thân phải hối hận”.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dc:title>
  <dc:creator>PC</dc:creator>
  <cp:lastModifiedBy>hoài nhi</cp:lastModifiedBy>
  <cp:revision>189</cp:revision>
  <dcterms:created xsi:type="dcterms:W3CDTF">2019-09-05T14:08:41Z</dcterms:created>
  <dcterms:modified xsi:type="dcterms:W3CDTF">2023-06-28T14:11:11Z</dcterms:modified>
</cp:coreProperties>
</file>