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67E8-56A0-49A3-BDBC-1C2DB0D1F77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4BFE-329B-44FC-9E56-AD4BC34A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67E8-56A0-49A3-BDBC-1C2DB0D1F77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4BFE-329B-44FC-9E56-AD4BC34A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67E8-56A0-49A3-BDBC-1C2DB0D1F77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4BFE-329B-44FC-9E56-AD4BC34A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67E8-56A0-49A3-BDBC-1C2DB0D1F77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4BFE-329B-44FC-9E56-AD4BC34A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0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67E8-56A0-49A3-BDBC-1C2DB0D1F77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4BFE-329B-44FC-9E56-AD4BC34A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67E8-56A0-49A3-BDBC-1C2DB0D1F77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4BFE-329B-44FC-9E56-AD4BC34A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2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67E8-56A0-49A3-BDBC-1C2DB0D1F77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4BFE-329B-44FC-9E56-AD4BC34A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2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67E8-56A0-49A3-BDBC-1C2DB0D1F77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4BFE-329B-44FC-9E56-AD4BC34A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67E8-56A0-49A3-BDBC-1C2DB0D1F77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4BFE-329B-44FC-9E56-AD4BC34A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67E8-56A0-49A3-BDBC-1C2DB0D1F77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4BFE-329B-44FC-9E56-AD4BC34A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0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67E8-56A0-49A3-BDBC-1C2DB0D1F77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24BFE-329B-44FC-9E56-AD4BC34A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3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267E8-56A0-49A3-BDBC-1C2DB0D1F77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24BFE-329B-44FC-9E56-AD4BC34AD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Enum : kiểu dữ liệu đặc biệt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 smtClean="0"/>
              <a:t>đại diện tập hợp các hằng số được xác định trước.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 smtClean="0"/>
              <a:t>chứa các trường, phương thức và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 smtClean="0"/>
              <a:t>mỗi hằng số được coi là một đối tượng.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32" y="99279"/>
            <a:ext cx="7995406" cy="3303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32" y="3402622"/>
            <a:ext cx="7995406" cy="3177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862228"/>
            <a:ext cx="6960577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5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96" y="365125"/>
            <a:ext cx="9459357" cy="54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5" y="0"/>
            <a:ext cx="8804060" cy="66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3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Enum : kiểu dữ liệu đặc biệt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 : kiểu dữ liệu đặc biệt </dc:title>
  <dc:creator>nong hoai</dc:creator>
  <cp:lastModifiedBy>nong hoai</cp:lastModifiedBy>
  <cp:revision>1</cp:revision>
  <dcterms:created xsi:type="dcterms:W3CDTF">2023-05-15T15:34:40Z</dcterms:created>
  <dcterms:modified xsi:type="dcterms:W3CDTF">2023-05-15T15:34:47Z</dcterms:modified>
</cp:coreProperties>
</file>