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Inter"/>
      <p:regular r:id="rId31"/>
      <p:bold r:id="rId32"/>
      <p:italic r:id="rId33"/>
      <p:boldItalic r:id="rId34"/>
    </p:embeddedFont>
    <p:embeddedFont>
      <p:font typeface="Bebas Neue"/>
      <p:regular r:id="rId35"/>
    </p:embeddedFont>
    <p:embeddedFont>
      <p:font typeface="Syncopate"/>
      <p:regular r:id="rId36"/>
      <p:bold r:id="rId37"/>
    </p:embeddedFont>
    <p:embeddedFont>
      <p:font typeface="Roboto Mono"/>
      <p:regular r:id="rId38"/>
      <p:bold r:id="rId39"/>
      <p:italic r:id="rId40"/>
      <p:boldItalic r:id="rId41"/>
    </p:embeddedFont>
    <p:embeddedFont>
      <p:font typeface="Archiv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6327FD-D073-47C3-839B-B5CC1676130A}">
  <a:tblStyle styleId="{CC6327FD-D073-47C3-839B-B5CC167613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5.xml"/><Relationship Id="rId42" Type="http://schemas.openxmlformats.org/officeDocument/2006/relationships/font" Target="fonts/Archivo-regular.fntdata"/><Relationship Id="rId41" Type="http://schemas.openxmlformats.org/officeDocument/2006/relationships/font" Target="fonts/RobotoMono-boldItalic.fntdata"/><Relationship Id="rId22" Type="http://schemas.openxmlformats.org/officeDocument/2006/relationships/slide" Target="slides/slide17.xml"/><Relationship Id="rId44" Type="http://schemas.openxmlformats.org/officeDocument/2006/relationships/font" Target="fonts/Archivo-italic.fntdata"/><Relationship Id="rId21" Type="http://schemas.openxmlformats.org/officeDocument/2006/relationships/slide" Target="slides/slide16.xml"/><Relationship Id="rId43" Type="http://schemas.openxmlformats.org/officeDocument/2006/relationships/font" Target="fonts/Archiv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Archiv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Inter-italic.fntdata"/><Relationship Id="rId10" Type="http://schemas.openxmlformats.org/officeDocument/2006/relationships/slide" Target="slides/slide5.xml"/><Relationship Id="rId32" Type="http://schemas.openxmlformats.org/officeDocument/2006/relationships/font" Target="fonts/Inter-bold.fntdata"/><Relationship Id="rId13" Type="http://schemas.openxmlformats.org/officeDocument/2006/relationships/slide" Target="slides/slide8.xml"/><Relationship Id="rId35" Type="http://schemas.openxmlformats.org/officeDocument/2006/relationships/font" Target="fonts/BebasNeue-regular.fntdata"/><Relationship Id="rId12" Type="http://schemas.openxmlformats.org/officeDocument/2006/relationships/slide" Target="slides/slide7.xml"/><Relationship Id="rId34" Type="http://schemas.openxmlformats.org/officeDocument/2006/relationships/font" Target="fonts/Inter-boldItalic.fntdata"/><Relationship Id="rId15" Type="http://schemas.openxmlformats.org/officeDocument/2006/relationships/slide" Target="slides/slide10.xml"/><Relationship Id="rId37" Type="http://schemas.openxmlformats.org/officeDocument/2006/relationships/font" Target="fonts/Syncopate-bold.fntdata"/><Relationship Id="rId14" Type="http://schemas.openxmlformats.org/officeDocument/2006/relationships/slide" Target="slides/slide9.xml"/><Relationship Id="rId36" Type="http://schemas.openxmlformats.org/officeDocument/2006/relationships/font" Target="fonts/Syncopate-regular.fntdata"/><Relationship Id="rId17" Type="http://schemas.openxmlformats.org/officeDocument/2006/relationships/slide" Target="slides/slide12.xml"/><Relationship Id="rId39" Type="http://schemas.openxmlformats.org/officeDocument/2006/relationships/font" Target="fonts/RobotoMono-bold.fntdata"/><Relationship Id="rId16" Type="http://schemas.openxmlformats.org/officeDocument/2006/relationships/slide" Target="slides/slide11.xml"/><Relationship Id="rId38" Type="http://schemas.openxmlformats.org/officeDocument/2006/relationships/font" Target="fonts/RobotoMon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354602d651c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354602d651c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Giopher Filtering</a:t>
            </a:r>
            <a:r>
              <a:rPr lang="en">
                <a:solidFill>
                  <a:schemeClr val="dk1"/>
                </a:solidFill>
              </a:rPr>
              <a:t> là quy trình </a:t>
            </a:r>
            <a:r>
              <a:rPr b="1" lang="en">
                <a:solidFill>
                  <a:schemeClr val="dk1"/>
                </a:solidFill>
              </a:rPr>
              <a:t>lọc nội dung độc hại, không phù hợp hoặc gây tranh cãi</a:t>
            </a:r>
            <a:r>
              <a:rPr lang="en">
                <a:solidFill>
                  <a:schemeClr val="dk1"/>
                </a:solidFill>
              </a:rPr>
              <a:t> (toxic, biased, misleading, hate speech, v.v.) </a:t>
            </a:r>
            <a:endParaRPr>
              <a:solidFill>
                <a:schemeClr val="dk1"/>
              </a:solidFill>
            </a:endParaRPr>
          </a:p>
          <a:p>
            <a:pPr indent="0" lvl="0" marL="0" rtl="0" algn="l">
              <a:spcBef>
                <a:spcPts val="0"/>
              </a:spcBef>
              <a:spcAft>
                <a:spcPts val="0"/>
              </a:spcAft>
              <a:buNone/>
            </a:pPr>
            <a:r>
              <a:rPr lang="en">
                <a:solidFill>
                  <a:srgbClr val="188038"/>
                </a:solidFill>
                <a:latin typeface="Roboto Mono"/>
                <a:ea typeface="Roboto Mono"/>
                <a:cs typeface="Roboto Mono"/>
                <a:sym typeface="Roboto Mono"/>
              </a:rPr>
              <a:t>MinHash dedup</a:t>
            </a:r>
            <a:r>
              <a:rPr lang="en">
                <a:solidFill>
                  <a:schemeClr val="dk1"/>
                </a:solidFill>
              </a:rPr>
              <a:t> là kỹ thuật dùng để </a:t>
            </a:r>
            <a:r>
              <a:rPr b="1" lang="en">
                <a:solidFill>
                  <a:schemeClr val="dk1"/>
                </a:solidFill>
              </a:rPr>
              <a:t>phát hiện và loại bỏ các mẫu văn bản trùng lặp hoặc gần giống nhau</a:t>
            </a:r>
            <a:endParaRPr b="1">
              <a:solidFill>
                <a:schemeClr val="dk1"/>
              </a:solidFill>
            </a:endParaRPr>
          </a:p>
          <a:p>
            <a:pPr indent="0" lvl="0" marL="0" rtl="0" algn="l">
              <a:lnSpc>
                <a:spcPct val="115000"/>
              </a:lnSpc>
              <a:spcBef>
                <a:spcPts val="1200"/>
              </a:spcBef>
              <a:spcAft>
                <a:spcPts val="0"/>
              </a:spcAft>
              <a:buNone/>
            </a:pPr>
            <a:r>
              <a:rPr lang="en">
                <a:solidFill>
                  <a:srgbClr val="188038"/>
                </a:solidFill>
                <a:latin typeface="Roboto Mono"/>
                <a:ea typeface="Roboto Mono"/>
                <a:cs typeface="Roboto Mono"/>
                <a:sym typeface="Roboto Mono"/>
              </a:rPr>
              <a:t>C4 filter</a:t>
            </a:r>
            <a:r>
              <a:rPr lang="en">
                <a:solidFill>
                  <a:schemeClr val="dk1"/>
                </a:solidFill>
              </a:rPr>
              <a:t> là tập hợp các quy tắc và thuật toán được áp dụng để </a:t>
            </a:r>
            <a:r>
              <a:rPr b="1" lang="en">
                <a:solidFill>
                  <a:schemeClr val="dk1"/>
                </a:solidFill>
              </a:rPr>
              <a:t>lọc bỏ các nội dung không mong muốn</a:t>
            </a:r>
            <a:r>
              <a:rPr lang="en">
                <a:solidFill>
                  <a:schemeClr val="dk1"/>
                </a:solidFill>
              </a:rPr>
              <a:t> từ dữ liệu web crawl, giúp giữ lại các văn bản:</a:t>
            </a:r>
            <a:r>
              <a:rPr b="1" lang="en">
                <a:solidFill>
                  <a:schemeClr val="dk1"/>
                </a:solidFill>
              </a:rPr>
              <a:t>Ngữ nghĩa rõ ràng, Không chứa mã độc, Không quảng cáo, Không nội dung lặp hoặc vô nghĩa, Không nhạy cảm (toxic, offensive, pornographic,...)</a:t>
            </a:r>
            <a:endParaRPr b="1">
              <a:solidFill>
                <a:schemeClr val="dk1"/>
              </a:solidFill>
            </a:endParaRPr>
          </a:p>
          <a:p>
            <a:pPr indent="0" lvl="0" marL="0" rtl="0" algn="l">
              <a:spcBef>
                <a:spcPts val="1200"/>
              </a:spcBef>
              <a:spcAft>
                <a:spcPts val="0"/>
              </a:spcAft>
              <a:buNone/>
            </a:pPr>
            <a:r>
              <a:rPr lang="en">
                <a:solidFill>
                  <a:srgbClr val="188038"/>
                </a:solidFill>
                <a:latin typeface="Roboto Mono"/>
                <a:ea typeface="Roboto Mono"/>
                <a:cs typeface="Roboto Mono"/>
                <a:sym typeface="Roboto Mono"/>
              </a:rPr>
              <a:t>PII remove</a:t>
            </a:r>
            <a:r>
              <a:rPr lang="en">
                <a:solidFill>
                  <a:schemeClr val="dk1"/>
                </a:solidFill>
              </a:rPr>
              <a:t> (Personally Identifiable Information removal) là quá trình </a:t>
            </a:r>
            <a:r>
              <a:rPr b="1" lang="en">
                <a:solidFill>
                  <a:schemeClr val="dk1"/>
                </a:solidFill>
              </a:rPr>
              <a:t>loại bỏ hoặc ẩn thông tin cá nhân nhận dạng được</a:t>
            </a:r>
            <a:endParaRPr b="1">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3574cc493e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3574cc493e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3574cc493ee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3574cc493ee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3574cc493ee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3574cc493ee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3574cc493ee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3574cc493ee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800"/>
              </a:spcBef>
              <a:spcAft>
                <a:spcPts val="0"/>
              </a:spcAft>
              <a:buClr>
                <a:schemeClr val="dk1"/>
              </a:buClr>
              <a:buSzPts val="1100"/>
              <a:buFont typeface="Arial"/>
              <a:buNone/>
            </a:pPr>
            <a:r>
              <a:rPr lang="en">
                <a:solidFill>
                  <a:schemeClr val="dk1"/>
                </a:solidFill>
              </a:rPr>
              <a:t>Giả sử:</a:t>
            </a:r>
            <a:endParaRPr>
              <a:solidFill>
                <a:schemeClr val="dk1"/>
              </a:solidFill>
            </a:endParaRPr>
          </a:p>
          <a:p>
            <a:pPr indent="-298450" lvl="0" marL="457200" rtl="0" algn="l">
              <a:lnSpc>
                <a:spcPct val="115000"/>
              </a:lnSpc>
              <a:spcBef>
                <a:spcPts val="2800"/>
              </a:spcBef>
              <a:spcAft>
                <a:spcPts val="0"/>
              </a:spcAft>
              <a:buClr>
                <a:schemeClr val="dk1"/>
              </a:buClr>
              <a:buSzPts val="1100"/>
              <a:buChar char="●"/>
            </a:pPr>
            <a:r>
              <a:rPr lang="en">
                <a:solidFill>
                  <a:schemeClr val="dk1"/>
                </a:solidFill>
              </a:rPr>
              <a:t>Prompt: </a:t>
            </a:r>
            <a:r>
              <a:rPr i="1" lang="en">
                <a:solidFill>
                  <a:schemeClr val="dk1"/>
                </a:solidFill>
              </a:rPr>
              <a:t>"Explain photosynthesis to a child."</a:t>
            </a:r>
            <a:br>
              <a:rPr i="1" lang="en">
                <a:solidFill>
                  <a:schemeClr val="dk1"/>
                </a:solidFill>
              </a:rPr>
            </a:br>
            <a:endParaRPr i="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Output A: "It's when leaves get sunlight and make food."</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Output B: "Photosynthesis is a biochemical process..."</a:t>
            </a:r>
            <a:br>
              <a:rPr lang="en">
                <a:solidFill>
                  <a:schemeClr val="dk1"/>
                </a:solidFill>
              </a:rPr>
            </a:br>
            <a:endParaRPr>
              <a:solidFill>
                <a:schemeClr val="dk1"/>
              </a:solidFill>
            </a:endParaRPr>
          </a:p>
          <a:p>
            <a:pPr indent="0" lvl="0" marL="0" rtl="0" algn="l">
              <a:lnSpc>
                <a:spcPct val="115000"/>
              </a:lnSpc>
              <a:spcBef>
                <a:spcPts val="2800"/>
              </a:spcBef>
              <a:spcAft>
                <a:spcPts val="0"/>
              </a:spcAft>
              <a:buClr>
                <a:schemeClr val="dk1"/>
              </a:buClr>
              <a:buSzPts val="1100"/>
              <a:buFont typeface="Arial"/>
              <a:buNone/>
            </a:pPr>
            <a:r>
              <a:rPr lang="en">
                <a:solidFill>
                  <a:schemeClr val="dk1"/>
                </a:solidFill>
              </a:rPr>
              <a:t>Labeler nói: A &gt; B</a:t>
            </a:r>
            <a:endParaRPr>
              <a:solidFill>
                <a:schemeClr val="dk1"/>
              </a:solidFill>
            </a:endParaRPr>
          </a:p>
          <a:p>
            <a:pPr indent="0" lvl="0" marL="0" rtl="0" algn="l">
              <a:lnSpc>
                <a:spcPct val="115000"/>
              </a:lnSpc>
              <a:spcBef>
                <a:spcPts val="2800"/>
              </a:spcBef>
              <a:spcAft>
                <a:spcPts val="0"/>
              </a:spcAft>
              <a:buClr>
                <a:schemeClr val="dk1"/>
              </a:buClr>
              <a:buSzPts val="1100"/>
              <a:buFont typeface="Arial"/>
              <a:buNone/>
            </a:pPr>
            <a:r>
              <a:rPr lang="en">
                <a:solidFill>
                  <a:schemeClr val="dk1"/>
                </a:solidFill>
              </a:rPr>
              <a:t>Reward model học sao cho:</a:t>
            </a:r>
            <a:endParaRPr>
              <a:solidFill>
                <a:schemeClr val="dk1"/>
              </a:solidFill>
            </a:endParaRPr>
          </a:p>
          <a:p>
            <a:pPr indent="-298450" lvl="0" marL="457200" rtl="0" algn="l">
              <a:lnSpc>
                <a:spcPct val="115000"/>
              </a:lnSpc>
              <a:spcBef>
                <a:spcPts val="2800"/>
              </a:spcBef>
              <a:spcAft>
                <a:spcPts val="0"/>
              </a:spcAft>
              <a:buClr>
                <a:schemeClr val="dk1"/>
              </a:buClr>
              <a:buSzPts val="1100"/>
              <a:buChar char="●"/>
            </a:pPr>
            <a:r>
              <a:rPr lang="en">
                <a:solidFill>
                  <a:schemeClr val="dk1"/>
                </a:solidFill>
              </a:rPr>
              <a:t>rA≫rBr_A \gg r_BrA​≫rB​</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Dùng loss: −log⁡(erAerA+erB)-\log \left( \frac{e^{r_A}}{e^{r_A} + e^{r_B}} \right) −log(erA​+erB​erA​​)</a:t>
            </a:r>
            <a:endParaRPr>
              <a:solidFill>
                <a:schemeClr val="dk1"/>
              </a:solidFill>
            </a:endParaRPr>
          </a:p>
          <a:p>
            <a:pPr indent="0" lvl="0" marL="0" rtl="0" algn="l">
              <a:lnSpc>
                <a:spcPct val="115000"/>
              </a:lnSpc>
              <a:spcBef>
                <a:spcPts val="2800"/>
              </a:spcBef>
              <a:spcAft>
                <a:spcPts val="0"/>
              </a:spcAft>
              <a:buNone/>
            </a:pPr>
            <a:r>
              <a:t/>
            </a:r>
            <a:endParaRPr>
              <a:solidFill>
                <a:schemeClr val="dk1"/>
              </a:solidFill>
            </a:endParaRPr>
          </a:p>
          <a:p>
            <a:pPr indent="0" lvl="0" marL="0" rtl="0" algn="l">
              <a:spcBef>
                <a:spcPts val="28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35765c941d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35765c941d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3574cc493ee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3574cc493ee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35765c941d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35765c941d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35483af838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35483af838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54dda1946d_6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54dda1946d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35483af838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35483af838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35483af838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35483af838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35d76d2f22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35d76d2f22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354602d651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354602d651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35483af838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35483af838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75" y="0"/>
            <a:ext cx="9144003" cy="5143501"/>
          </a:xfrm>
          <a:prstGeom prst="rect">
            <a:avLst/>
          </a:prstGeom>
          <a:noFill/>
          <a:ln>
            <a:noFill/>
          </a:ln>
        </p:spPr>
      </p:pic>
      <p:sp>
        <p:nvSpPr>
          <p:cNvPr id="10" name="Google Shape;10;p2"/>
          <p:cNvSpPr txBox="1"/>
          <p:nvPr>
            <p:ph type="ctrTitle"/>
          </p:nvPr>
        </p:nvSpPr>
        <p:spPr>
          <a:xfrm>
            <a:off x="2003700" y="1668350"/>
            <a:ext cx="5120400" cy="1442700"/>
          </a:xfrm>
          <a:prstGeom prst="rect">
            <a:avLst/>
          </a:prstGeom>
        </p:spPr>
        <p:txBody>
          <a:bodyPr anchorCtr="0" anchor="b" bIns="91425" lIns="91425" spcFirstLastPara="1" rIns="91425" wrap="square" tIns="91425">
            <a:noAutofit/>
          </a:bodyPr>
          <a:lstStyle>
            <a:lvl1pPr lvl="0" algn="ctr">
              <a:lnSpc>
                <a:spcPct val="90000"/>
              </a:lnSpc>
              <a:spcBef>
                <a:spcPts val="0"/>
              </a:spcBef>
              <a:spcAft>
                <a:spcPts val="0"/>
              </a:spcAft>
              <a:buClr>
                <a:srgbClr val="191919"/>
              </a:buClr>
              <a:buSzPts val="5200"/>
              <a:buNone/>
              <a:defRPr sz="4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2003700" y="2999350"/>
            <a:ext cx="5120400" cy="47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
          <p:cNvGrpSpPr/>
          <p:nvPr/>
        </p:nvGrpSpPr>
        <p:grpSpPr>
          <a:xfrm>
            <a:off x="363750" y="272938"/>
            <a:ext cx="8416499" cy="4597625"/>
            <a:chOff x="363750" y="272938"/>
            <a:chExt cx="8416499" cy="4597625"/>
          </a:xfrm>
        </p:grpSpPr>
        <p:pic>
          <p:nvPicPr>
            <p:cNvPr id="13" name="Google Shape;13;p2"/>
            <p:cNvPicPr preferRelativeResize="0"/>
            <p:nvPr/>
          </p:nvPicPr>
          <p:blipFill>
            <a:blip r:embed="rId3">
              <a:alphaModFix/>
            </a:blip>
            <a:stretch>
              <a:fillRect/>
            </a:stretch>
          </p:blipFill>
          <p:spPr>
            <a:xfrm>
              <a:off x="363750" y="4551863"/>
              <a:ext cx="2007499" cy="318700"/>
            </a:xfrm>
            <a:prstGeom prst="rect">
              <a:avLst/>
            </a:prstGeom>
            <a:noFill/>
            <a:ln>
              <a:noFill/>
            </a:ln>
          </p:spPr>
        </p:pic>
        <p:pic>
          <p:nvPicPr>
            <p:cNvPr id="14" name="Google Shape;14;p2"/>
            <p:cNvPicPr preferRelativeResize="0"/>
            <p:nvPr/>
          </p:nvPicPr>
          <p:blipFill>
            <a:blip r:embed="rId3">
              <a:alphaModFix/>
            </a:blip>
            <a:stretch>
              <a:fillRect/>
            </a:stretch>
          </p:blipFill>
          <p:spPr>
            <a:xfrm>
              <a:off x="6772750" y="272938"/>
              <a:ext cx="2007499" cy="318700"/>
            </a:xfrm>
            <a:prstGeom prst="rect">
              <a:avLst/>
            </a:prstGeom>
            <a:noFill/>
            <a:ln>
              <a:noFill/>
            </a:ln>
          </p:spPr>
        </p:pic>
      </p:grpSp>
      <p:grpSp>
        <p:nvGrpSpPr>
          <p:cNvPr id="15" name="Google Shape;15;p2"/>
          <p:cNvGrpSpPr/>
          <p:nvPr/>
        </p:nvGrpSpPr>
        <p:grpSpPr>
          <a:xfrm>
            <a:off x="795973" y="186076"/>
            <a:ext cx="8027150" cy="4708575"/>
            <a:chOff x="795973" y="186076"/>
            <a:chExt cx="8027150" cy="4708575"/>
          </a:xfrm>
        </p:grpSpPr>
        <p:sp>
          <p:nvSpPr>
            <p:cNvPr id="16" name="Google Shape;16;p2"/>
            <p:cNvSpPr/>
            <p:nvPr/>
          </p:nvSpPr>
          <p:spPr>
            <a:xfrm>
              <a:off x="795973" y="2880876"/>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7" name="Google Shape;17;p2"/>
            <p:cNvSpPr/>
            <p:nvPr/>
          </p:nvSpPr>
          <p:spPr>
            <a:xfrm>
              <a:off x="8745423" y="11251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8" name="Google Shape;18;p2"/>
            <p:cNvSpPr/>
            <p:nvPr/>
          </p:nvSpPr>
          <p:spPr>
            <a:xfrm>
              <a:off x="3991698" y="481695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9" name="Google Shape;19;p2"/>
            <p:cNvSpPr/>
            <p:nvPr/>
          </p:nvSpPr>
          <p:spPr>
            <a:xfrm>
              <a:off x="3991698" y="18607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nvGrpSpPr>
          <p:cNvPr id="20" name="Google Shape;20;p2"/>
          <p:cNvGrpSpPr/>
          <p:nvPr/>
        </p:nvGrpSpPr>
        <p:grpSpPr>
          <a:xfrm>
            <a:off x="5210922" y="2075584"/>
            <a:ext cx="4252789" cy="3328719"/>
            <a:chOff x="5210922" y="2075584"/>
            <a:chExt cx="4252789" cy="3328719"/>
          </a:xfrm>
        </p:grpSpPr>
        <p:grpSp>
          <p:nvGrpSpPr>
            <p:cNvPr id="21" name="Google Shape;21;p2"/>
            <p:cNvGrpSpPr/>
            <p:nvPr/>
          </p:nvGrpSpPr>
          <p:grpSpPr>
            <a:xfrm rot="10800000">
              <a:off x="8487318" y="4095345"/>
              <a:ext cx="438336" cy="939067"/>
              <a:chOff x="327075" y="263775"/>
              <a:chExt cx="576228" cy="1234478"/>
            </a:xfrm>
          </p:grpSpPr>
          <p:sp>
            <p:nvSpPr>
              <p:cNvPr id="22" name="Google Shape;22;p2"/>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3" name="Google Shape;23;p2"/>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4" name="Google Shape;24;p2"/>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5" name="Google Shape;25;p2"/>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6" name="Google Shape;26;p2"/>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7" name="Google Shape;27;p2"/>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8" name="Google Shape;28;p2"/>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9" name="Google Shape;29;p2"/>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0" name="Google Shape;30;p2"/>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1" name="Google Shape;31;p2"/>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2" name="Google Shape;32;p2"/>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sp>
          <p:nvSpPr>
            <p:cNvPr id="33" name="Google Shape;33;p2"/>
            <p:cNvSpPr/>
            <p:nvPr/>
          </p:nvSpPr>
          <p:spPr>
            <a:xfrm rot="10800000">
              <a:off x="8379063" y="2339620"/>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nvGrpSpPr>
            <p:cNvPr id="34" name="Google Shape;34;p2"/>
            <p:cNvGrpSpPr/>
            <p:nvPr/>
          </p:nvGrpSpPr>
          <p:grpSpPr>
            <a:xfrm>
              <a:off x="5210922" y="2075584"/>
              <a:ext cx="4252789" cy="3328719"/>
              <a:chOff x="5210922" y="2075584"/>
              <a:chExt cx="4252789" cy="3328719"/>
            </a:xfrm>
          </p:grpSpPr>
          <p:sp>
            <p:nvSpPr>
              <p:cNvPr id="35" name="Google Shape;35;p2"/>
              <p:cNvSpPr/>
              <p:nvPr/>
            </p:nvSpPr>
            <p:spPr>
              <a:xfrm rot="10800000">
                <a:off x="5210922" y="2075584"/>
                <a:ext cx="4057651" cy="3222624"/>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2"/>
              <p:cNvSpPr/>
              <p:nvPr/>
            </p:nvSpPr>
            <p:spPr>
              <a:xfrm rot="10800000">
                <a:off x="6174736" y="2312896"/>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7" name="Google Shape;37;p2"/>
              <p:cNvSpPr/>
              <p:nvPr/>
            </p:nvSpPr>
            <p:spPr>
              <a:xfrm rot="10800000">
                <a:off x="7382100" y="3901404"/>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8" name="Google Shape;38;p2"/>
              <p:cNvCxnSpPr/>
              <p:nvPr/>
            </p:nvCxnSpPr>
            <p:spPr>
              <a:xfrm flipH="1" rot="10800000">
                <a:off x="7459111" y="3346296"/>
                <a:ext cx="2004600" cy="2004600"/>
              </a:xfrm>
              <a:prstGeom prst="straightConnector1">
                <a:avLst/>
              </a:prstGeom>
              <a:noFill/>
              <a:ln cap="flat" cmpd="sng" w="19050">
                <a:solidFill>
                  <a:schemeClr val="dk1"/>
                </a:solidFill>
                <a:prstDash val="solid"/>
                <a:round/>
                <a:headEnd len="med" w="med" type="none"/>
                <a:tailEnd len="med" w="med" type="none"/>
              </a:ln>
              <a:effectLst>
                <a:outerShdw blurRad="57150" rotWithShape="0" algn="bl" dir="5400000" dist="19050">
                  <a:schemeClr val="dk1">
                    <a:alpha val="50000"/>
                  </a:schemeClr>
                </a:outerShdw>
              </a:effectLst>
            </p:spPr>
          </p:cxnSp>
          <p:grpSp>
            <p:nvGrpSpPr>
              <p:cNvPr id="39" name="Google Shape;39;p2"/>
              <p:cNvGrpSpPr/>
              <p:nvPr/>
            </p:nvGrpSpPr>
            <p:grpSpPr>
              <a:xfrm rot="10800000">
                <a:off x="6207139" y="2556191"/>
                <a:ext cx="2953888" cy="2742009"/>
                <a:chOff x="5398760" y="2293721"/>
                <a:chExt cx="2953888" cy="2742009"/>
              </a:xfrm>
            </p:grpSpPr>
            <p:sp>
              <p:nvSpPr>
                <p:cNvPr id="40" name="Google Shape;40;p2"/>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1" name="Google Shape;41;p2"/>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 name="Google Shape;42;p2"/>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43" name="Google Shape;43;p2"/>
              <p:cNvGrpSpPr/>
              <p:nvPr/>
            </p:nvGrpSpPr>
            <p:grpSpPr>
              <a:xfrm rot="10800000">
                <a:off x="5716984" y="2621504"/>
                <a:ext cx="2383606" cy="2130790"/>
                <a:chOff x="2439425" y="817125"/>
                <a:chExt cx="2884325" cy="2578400"/>
              </a:xfrm>
            </p:grpSpPr>
            <p:sp>
              <p:nvSpPr>
                <p:cNvPr id="44" name="Google Shape;44;p2"/>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med" w="med" type="none"/>
                  <a:tailEnd len="med" w="med" type="none"/>
                </a:ln>
              </p:spPr>
            </p:sp>
            <p:sp>
              <p:nvSpPr>
                <p:cNvPr id="45" name="Google Shape;45;p2"/>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med" w="med" type="none"/>
                  <a:tailEnd len="med" w="med" type="none"/>
                </a:ln>
              </p:spPr>
            </p:sp>
            <p:sp>
              <p:nvSpPr>
                <p:cNvPr id="46" name="Google Shape;46;p2"/>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7" name="Google Shape;47;p2"/>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8" name="Google Shape;48;p2"/>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9" name="Google Shape;49;p2"/>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grpSp>
      <p:grpSp>
        <p:nvGrpSpPr>
          <p:cNvPr id="50" name="Google Shape;50;p2"/>
          <p:cNvGrpSpPr/>
          <p:nvPr/>
        </p:nvGrpSpPr>
        <p:grpSpPr>
          <a:xfrm>
            <a:off x="-287175" y="-182307"/>
            <a:ext cx="4252789" cy="3328719"/>
            <a:chOff x="-287175" y="-182307"/>
            <a:chExt cx="4252789" cy="3328719"/>
          </a:xfrm>
        </p:grpSpPr>
        <p:grpSp>
          <p:nvGrpSpPr>
            <p:cNvPr id="51" name="Google Shape;51;p2"/>
            <p:cNvGrpSpPr/>
            <p:nvPr/>
          </p:nvGrpSpPr>
          <p:grpSpPr>
            <a:xfrm>
              <a:off x="250881" y="187584"/>
              <a:ext cx="438336" cy="939067"/>
              <a:chOff x="327075" y="263775"/>
              <a:chExt cx="576228" cy="1234478"/>
            </a:xfrm>
          </p:grpSpPr>
          <p:sp>
            <p:nvSpPr>
              <p:cNvPr id="52" name="Google Shape;52;p2"/>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3" name="Google Shape;53;p2"/>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4" name="Google Shape;54;p2"/>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5" name="Google Shape;55;p2"/>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6" name="Google Shape;56;p2"/>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7" name="Google Shape;57;p2"/>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8" name="Google Shape;58;p2"/>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9" name="Google Shape;59;p2"/>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60" name="Google Shape;60;p2"/>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61" name="Google Shape;61;p2"/>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62" name="Google Shape;62;p2"/>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nvGrpSpPr>
            <p:cNvPr id="63" name="Google Shape;63;p2"/>
            <p:cNvGrpSpPr/>
            <p:nvPr/>
          </p:nvGrpSpPr>
          <p:grpSpPr>
            <a:xfrm>
              <a:off x="-287175" y="-182307"/>
              <a:ext cx="4252789" cy="3328719"/>
              <a:chOff x="-287175" y="-182307"/>
              <a:chExt cx="4252789" cy="3328719"/>
            </a:xfrm>
          </p:grpSpPr>
          <p:sp>
            <p:nvSpPr>
              <p:cNvPr id="64" name="Google Shape;64;p2"/>
              <p:cNvSpPr/>
              <p:nvPr/>
            </p:nvSpPr>
            <p:spPr>
              <a:xfrm>
                <a:off x="-92037" y="-76212"/>
                <a:ext cx="4057651" cy="3222624"/>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2"/>
              <p:cNvSpPr/>
              <p:nvPr/>
            </p:nvSpPr>
            <p:spPr>
              <a:xfrm>
                <a:off x="-76200" y="-76200"/>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66" name="Google Shape;66;p2"/>
              <p:cNvSpPr/>
              <p:nvPr/>
            </p:nvSpPr>
            <p:spPr>
              <a:xfrm>
                <a:off x="-97890" y="-182307"/>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67" name="Google Shape;67;p2"/>
              <p:cNvCxnSpPr/>
              <p:nvPr/>
            </p:nvCxnSpPr>
            <p:spPr>
              <a:xfrm flipH="1">
                <a:off x="-287175" y="-128900"/>
                <a:ext cx="2004600" cy="2004600"/>
              </a:xfrm>
              <a:prstGeom prst="straightConnector1">
                <a:avLst/>
              </a:prstGeom>
              <a:noFill/>
              <a:ln cap="flat" cmpd="sng" w="19050">
                <a:solidFill>
                  <a:schemeClr val="dk1"/>
                </a:solidFill>
                <a:prstDash val="solid"/>
                <a:round/>
                <a:headEnd len="med" w="med" type="none"/>
                <a:tailEnd len="med" w="med" type="none"/>
              </a:ln>
              <a:effectLst>
                <a:outerShdw blurRad="57150" rotWithShape="0" algn="bl" dir="5400000" dist="19050">
                  <a:schemeClr val="dk1">
                    <a:alpha val="50000"/>
                  </a:schemeClr>
                </a:outerShdw>
              </a:effectLst>
            </p:spPr>
          </p:cxnSp>
          <p:grpSp>
            <p:nvGrpSpPr>
              <p:cNvPr id="68" name="Google Shape;68;p2"/>
              <p:cNvGrpSpPr/>
              <p:nvPr/>
            </p:nvGrpSpPr>
            <p:grpSpPr>
              <a:xfrm>
                <a:off x="15510" y="-76204"/>
                <a:ext cx="2953888" cy="2742009"/>
                <a:chOff x="5398760" y="2293721"/>
                <a:chExt cx="2953888" cy="2742009"/>
              </a:xfrm>
            </p:grpSpPr>
            <p:sp>
              <p:nvSpPr>
                <p:cNvPr id="69" name="Google Shape;69;p2"/>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gradFill>
                  <a:gsLst>
                    <a:gs pos="0">
                      <a:schemeClr val="dk1"/>
                    </a:gs>
                    <a:gs pos="100000">
                      <a:srgbClr val="C5B9B9">
                        <a:alpha val="24313"/>
                      </a:srgbClr>
                    </a:gs>
                  </a:gsLst>
                  <a:lin ang="8100019"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0" name="Google Shape;70;p2"/>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gradFill>
                  <a:gsLst>
                    <a:gs pos="0">
                      <a:schemeClr val="dk1"/>
                    </a:gs>
                    <a:gs pos="100000">
                      <a:srgbClr val="C5B9B9">
                        <a:alpha val="24313"/>
                      </a:srgbClr>
                    </a:gs>
                  </a:gsLst>
                  <a:lin ang="8100019"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71" name="Google Shape;71;p2"/>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gradFill>
                  <a:gsLst>
                    <a:gs pos="0">
                      <a:schemeClr val="dk1"/>
                    </a:gs>
                    <a:gs pos="100000">
                      <a:srgbClr val="C5B9B9">
                        <a:alpha val="24313"/>
                      </a:srgbClr>
                    </a:gs>
                  </a:gsLst>
                  <a:lin ang="8100019"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72" name="Google Shape;72;p2"/>
              <p:cNvGrpSpPr/>
              <p:nvPr/>
            </p:nvGrpSpPr>
            <p:grpSpPr>
              <a:xfrm>
                <a:off x="1075946" y="469703"/>
                <a:ext cx="2383606" cy="2130790"/>
                <a:chOff x="2439425" y="817125"/>
                <a:chExt cx="2884325" cy="2578400"/>
              </a:xfrm>
            </p:grpSpPr>
            <p:sp>
              <p:nvSpPr>
                <p:cNvPr id="73" name="Google Shape;73;p2"/>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med" w="med" type="none"/>
                  <a:tailEnd len="med" w="med" type="none"/>
                </a:ln>
              </p:spPr>
            </p:sp>
            <p:sp>
              <p:nvSpPr>
                <p:cNvPr id="74" name="Google Shape;74;p2"/>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med" w="med" type="none"/>
                  <a:tailEnd len="med" w="med" type="none"/>
                </a:ln>
              </p:spPr>
            </p:sp>
            <p:sp>
              <p:nvSpPr>
                <p:cNvPr id="75" name="Google Shape;75;p2"/>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76" name="Google Shape;76;p2"/>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77" name="Google Shape;77;p2"/>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78" name="Google Shape;78;p2"/>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09" name="Shape 309"/>
        <p:cNvGrpSpPr/>
        <p:nvPr/>
      </p:nvGrpSpPr>
      <p:grpSpPr>
        <a:xfrm>
          <a:off x="0" y="0"/>
          <a:ext cx="0" cy="0"/>
          <a:chOff x="0" y="0"/>
          <a:chExt cx="0" cy="0"/>
        </a:xfrm>
      </p:grpSpPr>
      <p:pic>
        <p:nvPicPr>
          <p:cNvPr id="310" name="Google Shape;310;p11"/>
          <p:cNvPicPr preferRelativeResize="0"/>
          <p:nvPr/>
        </p:nvPicPr>
        <p:blipFill>
          <a:blip r:embed="rId2">
            <a:alphaModFix/>
          </a:blip>
          <a:stretch>
            <a:fillRect/>
          </a:stretch>
        </p:blipFill>
        <p:spPr>
          <a:xfrm>
            <a:off x="75" y="0"/>
            <a:ext cx="9144003" cy="5143501"/>
          </a:xfrm>
          <a:prstGeom prst="rect">
            <a:avLst/>
          </a:prstGeom>
          <a:noFill/>
          <a:ln>
            <a:noFill/>
          </a:ln>
        </p:spPr>
      </p:pic>
      <p:sp>
        <p:nvSpPr>
          <p:cNvPr id="311" name="Google Shape;311;p11"/>
          <p:cNvSpPr txBox="1"/>
          <p:nvPr>
            <p:ph hasCustomPrompt="1" type="title"/>
          </p:nvPr>
        </p:nvSpPr>
        <p:spPr>
          <a:xfrm>
            <a:off x="1895625" y="1793625"/>
            <a:ext cx="5352900" cy="12366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57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12" name="Google Shape;312;p11"/>
          <p:cNvSpPr txBox="1"/>
          <p:nvPr>
            <p:ph idx="1" type="subTitle"/>
          </p:nvPr>
        </p:nvSpPr>
        <p:spPr>
          <a:xfrm>
            <a:off x="1895625" y="2974697"/>
            <a:ext cx="53529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313" name="Google Shape;313;p11"/>
          <p:cNvGrpSpPr/>
          <p:nvPr/>
        </p:nvGrpSpPr>
        <p:grpSpPr>
          <a:xfrm>
            <a:off x="162923" y="313870"/>
            <a:ext cx="8660200" cy="4580781"/>
            <a:chOff x="162923" y="313870"/>
            <a:chExt cx="8660200" cy="4580781"/>
          </a:xfrm>
        </p:grpSpPr>
        <p:sp>
          <p:nvSpPr>
            <p:cNvPr id="314" name="Google Shape;314;p11"/>
            <p:cNvSpPr/>
            <p:nvPr/>
          </p:nvSpPr>
          <p:spPr>
            <a:xfrm flipH="1">
              <a:off x="383206" y="153847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15" name="Google Shape;315;p11"/>
            <p:cNvSpPr/>
            <p:nvPr/>
          </p:nvSpPr>
          <p:spPr>
            <a:xfrm>
              <a:off x="162923" y="354555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16" name="Google Shape;316;p11"/>
            <p:cNvSpPr/>
            <p:nvPr/>
          </p:nvSpPr>
          <p:spPr>
            <a:xfrm>
              <a:off x="8745423" y="11251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17" name="Google Shape;317;p11"/>
            <p:cNvSpPr/>
            <p:nvPr/>
          </p:nvSpPr>
          <p:spPr>
            <a:xfrm>
              <a:off x="3991698" y="481695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18" name="Google Shape;318;p11"/>
            <p:cNvSpPr/>
            <p:nvPr/>
          </p:nvSpPr>
          <p:spPr>
            <a:xfrm rot="10800000">
              <a:off x="4876188" y="313870"/>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nvGrpSpPr>
          <p:cNvPr id="319" name="Google Shape;319;p11"/>
          <p:cNvGrpSpPr/>
          <p:nvPr/>
        </p:nvGrpSpPr>
        <p:grpSpPr>
          <a:xfrm>
            <a:off x="-134248" y="-76197"/>
            <a:ext cx="3349901" cy="2781700"/>
            <a:chOff x="-134248" y="-76197"/>
            <a:chExt cx="3349901" cy="2781700"/>
          </a:xfrm>
        </p:grpSpPr>
        <p:sp>
          <p:nvSpPr>
            <p:cNvPr id="320" name="Google Shape;320;p11"/>
            <p:cNvSpPr/>
            <p:nvPr/>
          </p:nvSpPr>
          <p:spPr>
            <a:xfrm>
              <a:off x="-134248" y="-76197"/>
              <a:ext cx="3349901" cy="2660502"/>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1"/>
            <p:cNvSpPr/>
            <p:nvPr/>
          </p:nvSpPr>
          <p:spPr>
            <a:xfrm>
              <a:off x="-97890" y="-76189"/>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22" name="Google Shape;322;p11"/>
            <p:cNvGrpSpPr/>
            <p:nvPr/>
          </p:nvGrpSpPr>
          <p:grpSpPr>
            <a:xfrm rot="10800000">
              <a:off x="485096" y="574712"/>
              <a:ext cx="2383606" cy="2130790"/>
              <a:chOff x="2439425" y="817125"/>
              <a:chExt cx="2884325" cy="2578400"/>
            </a:xfrm>
          </p:grpSpPr>
          <p:sp>
            <p:nvSpPr>
              <p:cNvPr id="323" name="Google Shape;323;p11"/>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med" w="med" type="none"/>
                <a:tailEnd len="med" w="med" type="none"/>
              </a:ln>
            </p:spPr>
          </p:sp>
          <p:sp>
            <p:nvSpPr>
              <p:cNvPr id="324" name="Google Shape;324;p11"/>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med" w="med" type="none"/>
                <a:tailEnd len="med" w="med" type="none"/>
              </a:ln>
            </p:spPr>
          </p:sp>
          <p:sp>
            <p:nvSpPr>
              <p:cNvPr id="325" name="Google Shape;325;p11"/>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26" name="Google Shape;326;p11"/>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27" name="Google Shape;327;p11"/>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28" name="Google Shape;328;p11"/>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grpSp>
        <p:nvGrpSpPr>
          <p:cNvPr id="329" name="Google Shape;329;p11"/>
          <p:cNvGrpSpPr/>
          <p:nvPr/>
        </p:nvGrpSpPr>
        <p:grpSpPr>
          <a:xfrm>
            <a:off x="5934377" y="2491203"/>
            <a:ext cx="3349901" cy="2801175"/>
            <a:chOff x="5934377" y="2491203"/>
            <a:chExt cx="3349901" cy="2801175"/>
          </a:xfrm>
        </p:grpSpPr>
        <p:sp>
          <p:nvSpPr>
            <p:cNvPr id="330" name="Google Shape;330;p11"/>
            <p:cNvSpPr/>
            <p:nvPr/>
          </p:nvSpPr>
          <p:spPr>
            <a:xfrm rot="10800000">
              <a:off x="5934377" y="2631875"/>
              <a:ext cx="3349901" cy="2660502"/>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11"/>
            <p:cNvSpPr/>
            <p:nvPr/>
          </p:nvSpPr>
          <p:spPr>
            <a:xfrm rot="10800000">
              <a:off x="7355593" y="3789470"/>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2" name="Google Shape;332;p11"/>
            <p:cNvGrpSpPr/>
            <p:nvPr/>
          </p:nvGrpSpPr>
          <p:grpSpPr>
            <a:xfrm>
              <a:off x="6227603" y="2491203"/>
              <a:ext cx="2383606" cy="2130790"/>
              <a:chOff x="2439425" y="817125"/>
              <a:chExt cx="2884325" cy="2578400"/>
            </a:xfrm>
          </p:grpSpPr>
          <p:sp>
            <p:nvSpPr>
              <p:cNvPr id="333" name="Google Shape;333;p11"/>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med" w="med" type="none"/>
                <a:tailEnd len="med" w="med" type="none"/>
              </a:ln>
            </p:spPr>
          </p:sp>
          <p:sp>
            <p:nvSpPr>
              <p:cNvPr id="334" name="Google Shape;334;p11"/>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med" w="med" type="none"/>
                <a:tailEnd len="med" w="med" type="none"/>
              </a:ln>
            </p:spPr>
          </p:sp>
          <p:sp>
            <p:nvSpPr>
              <p:cNvPr id="335" name="Google Shape;335;p11"/>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36" name="Google Shape;336;p11"/>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37" name="Google Shape;337;p11"/>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38" name="Google Shape;338;p11"/>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39" name="Shape 3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gradFill>
          <a:gsLst>
            <a:gs pos="0">
              <a:schemeClr val="lt2"/>
            </a:gs>
            <a:gs pos="24000">
              <a:srgbClr val="033FA0"/>
            </a:gs>
            <a:gs pos="56000">
              <a:schemeClr val="dk2"/>
            </a:gs>
            <a:gs pos="100000">
              <a:schemeClr val="lt1"/>
            </a:gs>
          </a:gsLst>
          <a:path path="circle">
            <a:fillToRect r="100%" t="100%"/>
          </a:path>
          <a:tileRect b="-100%" l="-100%"/>
        </a:gradFill>
      </p:bgPr>
    </p:bg>
    <p:spTree>
      <p:nvGrpSpPr>
        <p:cNvPr id="340" name="Shape 340"/>
        <p:cNvGrpSpPr/>
        <p:nvPr/>
      </p:nvGrpSpPr>
      <p:grpSpPr>
        <a:xfrm>
          <a:off x="0" y="0"/>
          <a:ext cx="0" cy="0"/>
          <a:chOff x="0" y="0"/>
          <a:chExt cx="0" cy="0"/>
        </a:xfrm>
      </p:grpSpPr>
      <p:pic>
        <p:nvPicPr>
          <p:cNvPr id="341" name="Google Shape;341;p13"/>
          <p:cNvPicPr preferRelativeResize="0"/>
          <p:nvPr/>
        </p:nvPicPr>
        <p:blipFill>
          <a:blip r:embed="rId2">
            <a:alphaModFix/>
          </a:blip>
          <a:stretch>
            <a:fillRect/>
          </a:stretch>
        </p:blipFill>
        <p:spPr>
          <a:xfrm>
            <a:off x="75" y="0"/>
            <a:ext cx="9144003" cy="5143501"/>
          </a:xfrm>
          <a:prstGeom prst="rect">
            <a:avLst/>
          </a:prstGeom>
          <a:noFill/>
          <a:ln>
            <a:noFill/>
          </a:ln>
        </p:spPr>
      </p:pic>
      <p:sp>
        <p:nvSpPr>
          <p:cNvPr id="342" name="Google Shape;34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3" name="Google Shape;343;p13"/>
          <p:cNvSpPr txBox="1"/>
          <p:nvPr>
            <p:ph idx="1" type="subTitle"/>
          </p:nvPr>
        </p:nvSpPr>
        <p:spPr>
          <a:xfrm>
            <a:off x="1736820" y="2037168"/>
            <a:ext cx="2781600" cy="62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4" name="Google Shape;344;p13"/>
          <p:cNvSpPr txBox="1"/>
          <p:nvPr>
            <p:ph idx="2" type="subTitle"/>
          </p:nvPr>
        </p:nvSpPr>
        <p:spPr>
          <a:xfrm>
            <a:off x="5416181" y="2037168"/>
            <a:ext cx="2781600" cy="62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5" name="Google Shape;345;p13"/>
          <p:cNvSpPr txBox="1"/>
          <p:nvPr>
            <p:ph idx="3" type="subTitle"/>
          </p:nvPr>
        </p:nvSpPr>
        <p:spPr>
          <a:xfrm>
            <a:off x="1736820" y="3774200"/>
            <a:ext cx="2781600" cy="62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6" name="Google Shape;346;p13"/>
          <p:cNvSpPr txBox="1"/>
          <p:nvPr>
            <p:ph idx="4" type="subTitle"/>
          </p:nvPr>
        </p:nvSpPr>
        <p:spPr>
          <a:xfrm>
            <a:off x="5416181" y="3774200"/>
            <a:ext cx="2781600" cy="62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7" name="Google Shape;347;p13"/>
          <p:cNvSpPr txBox="1"/>
          <p:nvPr>
            <p:ph hasCustomPrompt="1" idx="5" type="title"/>
          </p:nvPr>
        </p:nvSpPr>
        <p:spPr>
          <a:xfrm>
            <a:off x="946225" y="1735600"/>
            <a:ext cx="633600" cy="551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1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48" name="Google Shape;348;p13"/>
          <p:cNvSpPr txBox="1"/>
          <p:nvPr>
            <p:ph hasCustomPrompt="1" idx="6" type="title"/>
          </p:nvPr>
        </p:nvSpPr>
        <p:spPr>
          <a:xfrm>
            <a:off x="946225" y="3475150"/>
            <a:ext cx="633600" cy="551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1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49" name="Google Shape;349;p13"/>
          <p:cNvSpPr txBox="1"/>
          <p:nvPr>
            <p:ph hasCustomPrompt="1" idx="7" type="title"/>
          </p:nvPr>
        </p:nvSpPr>
        <p:spPr>
          <a:xfrm>
            <a:off x="4650500" y="1735600"/>
            <a:ext cx="633600" cy="551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1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50" name="Google Shape;350;p13"/>
          <p:cNvSpPr txBox="1"/>
          <p:nvPr>
            <p:ph hasCustomPrompt="1" idx="8" type="title"/>
          </p:nvPr>
        </p:nvSpPr>
        <p:spPr>
          <a:xfrm>
            <a:off x="4627702" y="3475150"/>
            <a:ext cx="633600" cy="551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1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51" name="Google Shape;351;p13"/>
          <p:cNvSpPr txBox="1"/>
          <p:nvPr>
            <p:ph idx="9" type="subTitle"/>
          </p:nvPr>
        </p:nvSpPr>
        <p:spPr>
          <a:xfrm>
            <a:off x="1736809" y="1549550"/>
            <a:ext cx="2781600" cy="62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2" name="Google Shape;352;p13"/>
          <p:cNvSpPr txBox="1"/>
          <p:nvPr>
            <p:ph idx="13" type="subTitle"/>
          </p:nvPr>
        </p:nvSpPr>
        <p:spPr>
          <a:xfrm>
            <a:off x="5416176" y="1549550"/>
            <a:ext cx="2781600" cy="62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3" name="Google Shape;353;p13"/>
          <p:cNvSpPr txBox="1"/>
          <p:nvPr>
            <p:ph idx="14" type="subTitle"/>
          </p:nvPr>
        </p:nvSpPr>
        <p:spPr>
          <a:xfrm>
            <a:off x="1736809" y="3321175"/>
            <a:ext cx="2781600" cy="59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4" name="Google Shape;354;p13"/>
          <p:cNvSpPr txBox="1"/>
          <p:nvPr>
            <p:ph idx="15" type="subTitle"/>
          </p:nvPr>
        </p:nvSpPr>
        <p:spPr>
          <a:xfrm>
            <a:off x="5416176" y="3321175"/>
            <a:ext cx="2781600" cy="591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55" name="Google Shape;355;p13"/>
          <p:cNvGrpSpPr/>
          <p:nvPr/>
        </p:nvGrpSpPr>
        <p:grpSpPr>
          <a:xfrm>
            <a:off x="282475" y="301264"/>
            <a:ext cx="8579350" cy="4540973"/>
            <a:chOff x="282475" y="301264"/>
            <a:chExt cx="8579350" cy="4540973"/>
          </a:xfrm>
        </p:grpSpPr>
        <p:grpSp>
          <p:nvGrpSpPr>
            <p:cNvPr id="356" name="Google Shape;356;p13"/>
            <p:cNvGrpSpPr/>
            <p:nvPr/>
          </p:nvGrpSpPr>
          <p:grpSpPr>
            <a:xfrm>
              <a:off x="8686750" y="301264"/>
              <a:ext cx="175075" cy="2067598"/>
              <a:chOff x="8612875" y="179970"/>
              <a:chExt cx="175075" cy="2067598"/>
            </a:xfrm>
          </p:grpSpPr>
          <p:pic>
            <p:nvPicPr>
              <p:cNvPr id="357" name="Google Shape;357;p13"/>
              <p:cNvPicPr preferRelativeResize="0"/>
              <p:nvPr/>
            </p:nvPicPr>
            <p:blipFill>
              <a:blip r:embed="rId3">
                <a:alphaModFix/>
              </a:blip>
              <a:stretch>
                <a:fillRect/>
              </a:stretch>
            </p:blipFill>
            <p:spPr>
              <a:xfrm rot="5400000">
                <a:off x="8149012" y="643832"/>
                <a:ext cx="1102801" cy="175075"/>
              </a:xfrm>
              <a:prstGeom prst="rect">
                <a:avLst/>
              </a:prstGeom>
              <a:noFill/>
              <a:ln>
                <a:noFill/>
              </a:ln>
            </p:spPr>
          </p:pic>
          <p:pic>
            <p:nvPicPr>
              <p:cNvPr id="358" name="Google Shape;358;p13"/>
              <p:cNvPicPr preferRelativeResize="0"/>
              <p:nvPr/>
            </p:nvPicPr>
            <p:blipFill>
              <a:blip r:embed="rId3">
                <a:alphaModFix/>
              </a:blip>
              <a:stretch>
                <a:fillRect/>
              </a:stretch>
            </p:blipFill>
            <p:spPr>
              <a:xfrm rot="5400000">
                <a:off x="8149012" y="1608629"/>
                <a:ext cx="1102801" cy="175075"/>
              </a:xfrm>
              <a:prstGeom prst="rect">
                <a:avLst/>
              </a:prstGeom>
              <a:noFill/>
              <a:ln>
                <a:noFill/>
              </a:ln>
            </p:spPr>
          </p:pic>
        </p:grpSp>
        <p:grpSp>
          <p:nvGrpSpPr>
            <p:cNvPr id="359" name="Google Shape;359;p13"/>
            <p:cNvGrpSpPr/>
            <p:nvPr/>
          </p:nvGrpSpPr>
          <p:grpSpPr>
            <a:xfrm>
              <a:off x="282475" y="2774639"/>
              <a:ext cx="175075" cy="2067598"/>
              <a:chOff x="8612875" y="179970"/>
              <a:chExt cx="175075" cy="2067598"/>
            </a:xfrm>
          </p:grpSpPr>
          <p:pic>
            <p:nvPicPr>
              <p:cNvPr id="360" name="Google Shape;360;p13"/>
              <p:cNvPicPr preferRelativeResize="0"/>
              <p:nvPr/>
            </p:nvPicPr>
            <p:blipFill>
              <a:blip r:embed="rId3">
                <a:alphaModFix/>
              </a:blip>
              <a:stretch>
                <a:fillRect/>
              </a:stretch>
            </p:blipFill>
            <p:spPr>
              <a:xfrm rot="5400000">
                <a:off x="8149012" y="643832"/>
                <a:ext cx="1102801" cy="175075"/>
              </a:xfrm>
              <a:prstGeom prst="rect">
                <a:avLst/>
              </a:prstGeom>
              <a:noFill/>
              <a:ln>
                <a:noFill/>
              </a:ln>
            </p:spPr>
          </p:pic>
          <p:pic>
            <p:nvPicPr>
              <p:cNvPr id="361" name="Google Shape;361;p13"/>
              <p:cNvPicPr preferRelativeResize="0"/>
              <p:nvPr/>
            </p:nvPicPr>
            <p:blipFill>
              <a:blip r:embed="rId3">
                <a:alphaModFix/>
              </a:blip>
              <a:stretch>
                <a:fillRect/>
              </a:stretch>
            </p:blipFill>
            <p:spPr>
              <a:xfrm rot="5400000">
                <a:off x="8149012" y="1608629"/>
                <a:ext cx="1102801" cy="175075"/>
              </a:xfrm>
              <a:prstGeom prst="rect">
                <a:avLst/>
              </a:prstGeom>
              <a:noFill/>
              <a:ln>
                <a:noFill/>
              </a:ln>
            </p:spPr>
          </p:pic>
        </p:grpSp>
      </p:grpSp>
      <p:grpSp>
        <p:nvGrpSpPr>
          <p:cNvPr id="362" name="Google Shape;362;p13"/>
          <p:cNvGrpSpPr/>
          <p:nvPr/>
        </p:nvGrpSpPr>
        <p:grpSpPr>
          <a:xfrm>
            <a:off x="-1" y="0"/>
            <a:ext cx="9165378" cy="5143500"/>
            <a:chOff x="-1" y="0"/>
            <a:chExt cx="9165378" cy="5143500"/>
          </a:xfrm>
        </p:grpSpPr>
        <p:sp>
          <p:nvSpPr>
            <p:cNvPr id="363" name="Google Shape;363;p13"/>
            <p:cNvSpPr/>
            <p:nvPr/>
          </p:nvSpPr>
          <p:spPr>
            <a:xfrm>
              <a:off x="-1" y="0"/>
              <a:ext cx="2251103" cy="59125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3"/>
            <p:cNvSpPr/>
            <p:nvPr/>
          </p:nvSpPr>
          <p:spPr>
            <a:xfrm rot="10800000">
              <a:off x="6914274" y="4552250"/>
              <a:ext cx="2251103" cy="59125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65" name="Google Shape;365;p13"/>
          <p:cNvGrpSpPr/>
          <p:nvPr/>
        </p:nvGrpSpPr>
        <p:grpSpPr>
          <a:xfrm>
            <a:off x="412640" y="780839"/>
            <a:ext cx="6228528" cy="4212394"/>
            <a:chOff x="412640" y="780839"/>
            <a:chExt cx="6228528" cy="4212394"/>
          </a:xfrm>
        </p:grpSpPr>
        <p:grpSp>
          <p:nvGrpSpPr>
            <p:cNvPr id="366" name="Google Shape;366;p13"/>
            <p:cNvGrpSpPr/>
            <p:nvPr/>
          </p:nvGrpSpPr>
          <p:grpSpPr>
            <a:xfrm>
              <a:off x="412640" y="780839"/>
              <a:ext cx="1127828" cy="71819"/>
              <a:chOff x="-230925" y="1276800"/>
              <a:chExt cx="1822900" cy="116100"/>
            </a:xfrm>
          </p:grpSpPr>
          <p:sp>
            <p:nvSpPr>
              <p:cNvPr id="367" name="Google Shape;367;p13"/>
              <p:cNvSpPr/>
              <p:nvPr/>
            </p:nvSpPr>
            <p:spPr>
              <a:xfrm rot="5400000">
                <a:off x="14758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68" name="Google Shape;368;p13"/>
              <p:cNvSpPr/>
              <p:nvPr/>
            </p:nvSpPr>
            <p:spPr>
              <a:xfrm rot="5400000">
                <a:off x="12625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69" name="Google Shape;369;p13"/>
              <p:cNvSpPr/>
              <p:nvPr/>
            </p:nvSpPr>
            <p:spPr>
              <a:xfrm rot="5400000">
                <a:off x="10491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0" name="Google Shape;370;p13"/>
              <p:cNvSpPr/>
              <p:nvPr/>
            </p:nvSpPr>
            <p:spPr>
              <a:xfrm rot="5400000">
                <a:off x="8358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1" name="Google Shape;371;p13"/>
              <p:cNvSpPr/>
              <p:nvPr/>
            </p:nvSpPr>
            <p:spPr>
              <a:xfrm rot="5400000">
                <a:off x="6224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2" name="Google Shape;372;p13"/>
              <p:cNvSpPr/>
              <p:nvPr/>
            </p:nvSpPr>
            <p:spPr>
              <a:xfrm rot="5400000">
                <a:off x="4091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3" name="Google Shape;373;p13"/>
              <p:cNvSpPr/>
              <p:nvPr/>
            </p:nvSpPr>
            <p:spPr>
              <a:xfrm rot="5400000">
                <a:off x="1957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4" name="Google Shape;374;p13"/>
              <p:cNvSpPr/>
              <p:nvPr/>
            </p:nvSpPr>
            <p:spPr>
              <a:xfrm rot="5400000">
                <a:off x="-175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5" name="Google Shape;375;p13"/>
              <p:cNvSpPr/>
              <p:nvPr/>
            </p:nvSpPr>
            <p:spPr>
              <a:xfrm rot="5400000">
                <a:off x="-2309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376" name="Google Shape;376;p13"/>
            <p:cNvGrpSpPr/>
            <p:nvPr/>
          </p:nvGrpSpPr>
          <p:grpSpPr>
            <a:xfrm>
              <a:off x="5513340" y="4921414"/>
              <a:ext cx="1127828" cy="71819"/>
              <a:chOff x="-230925" y="1276800"/>
              <a:chExt cx="1822900" cy="116100"/>
            </a:xfrm>
          </p:grpSpPr>
          <p:sp>
            <p:nvSpPr>
              <p:cNvPr id="377" name="Google Shape;377;p13"/>
              <p:cNvSpPr/>
              <p:nvPr/>
            </p:nvSpPr>
            <p:spPr>
              <a:xfrm rot="5400000">
                <a:off x="14758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8" name="Google Shape;378;p13"/>
              <p:cNvSpPr/>
              <p:nvPr/>
            </p:nvSpPr>
            <p:spPr>
              <a:xfrm rot="5400000">
                <a:off x="12625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9" name="Google Shape;379;p13"/>
              <p:cNvSpPr/>
              <p:nvPr/>
            </p:nvSpPr>
            <p:spPr>
              <a:xfrm rot="5400000">
                <a:off x="10491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0" name="Google Shape;380;p13"/>
              <p:cNvSpPr/>
              <p:nvPr/>
            </p:nvSpPr>
            <p:spPr>
              <a:xfrm rot="5400000">
                <a:off x="8358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1" name="Google Shape;381;p13"/>
              <p:cNvSpPr/>
              <p:nvPr/>
            </p:nvSpPr>
            <p:spPr>
              <a:xfrm rot="5400000">
                <a:off x="6224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2" name="Google Shape;382;p13"/>
              <p:cNvSpPr/>
              <p:nvPr/>
            </p:nvSpPr>
            <p:spPr>
              <a:xfrm rot="5400000">
                <a:off x="4091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3" name="Google Shape;383;p13"/>
              <p:cNvSpPr/>
              <p:nvPr/>
            </p:nvSpPr>
            <p:spPr>
              <a:xfrm rot="5400000">
                <a:off x="1957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4" name="Google Shape;384;p13"/>
              <p:cNvSpPr/>
              <p:nvPr/>
            </p:nvSpPr>
            <p:spPr>
              <a:xfrm rot="5400000">
                <a:off x="-175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5" name="Google Shape;385;p13"/>
              <p:cNvSpPr/>
              <p:nvPr/>
            </p:nvSpPr>
            <p:spPr>
              <a:xfrm rot="5400000">
                <a:off x="-2309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grpSp>
        <p:nvGrpSpPr>
          <p:cNvPr id="386" name="Google Shape;386;p13"/>
          <p:cNvGrpSpPr/>
          <p:nvPr/>
        </p:nvGrpSpPr>
        <p:grpSpPr>
          <a:xfrm>
            <a:off x="635523" y="591251"/>
            <a:ext cx="7443150" cy="4250975"/>
            <a:chOff x="635523" y="591251"/>
            <a:chExt cx="7443150" cy="4250975"/>
          </a:xfrm>
        </p:grpSpPr>
        <p:sp>
          <p:nvSpPr>
            <p:cNvPr id="387" name="Google Shape;387;p13"/>
            <p:cNvSpPr/>
            <p:nvPr/>
          </p:nvSpPr>
          <p:spPr>
            <a:xfrm>
              <a:off x="8000973" y="5912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88" name="Google Shape;388;p13"/>
            <p:cNvSpPr/>
            <p:nvPr/>
          </p:nvSpPr>
          <p:spPr>
            <a:xfrm>
              <a:off x="4188698" y="4764526"/>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89" name="Google Shape;389;p13"/>
            <p:cNvSpPr/>
            <p:nvPr/>
          </p:nvSpPr>
          <p:spPr>
            <a:xfrm>
              <a:off x="635523" y="150407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90" name="Shape 390"/>
        <p:cNvGrpSpPr/>
        <p:nvPr/>
      </p:nvGrpSpPr>
      <p:grpSpPr>
        <a:xfrm>
          <a:off x="0" y="0"/>
          <a:ext cx="0" cy="0"/>
          <a:chOff x="0" y="0"/>
          <a:chExt cx="0" cy="0"/>
        </a:xfrm>
      </p:grpSpPr>
      <p:pic>
        <p:nvPicPr>
          <p:cNvPr id="391" name="Google Shape;391;p14"/>
          <p:cNvPicPr preferRelativeResize="0"/>
          <p:nvPr/>
        </p:nvPicPr>
        <p:blipFill>
          <a:blip r:embed="rId2">
            <a:alphaModFix/>
          </a:blip>
          <a:stretch>
            <a:fillRect/>
          </a:stretch>
        </p:blipFill>
        <p:spPr>
          <a:xfrm>
            <a:off x="-1" y="0"/>
            <a:ext cx="9144003" cy="5143501"/>
          </a:xfrm>
          <a:prstGeom prst="rect">
            <a:avLst/>
          </a:prstGeom>
          <a:noFill/>
          <a:ln>
            <a:noFill/>
          </a:ln>
        </p:spPr>
      </p:pic>
      <p:sp>
        <p:nvSpPr>
          <p:cNvPr id="392" name="Google Shape;392;p14"/>
          <p:cNvSpPr txBox="1"/>
          <p:nvPr>
            <p:ph type="title"/>
          </p:nvPr>
        </p:nvSpPr>
        <p:spPr>
          <a:xfrm>
            <a:off x="1911000" y="3100300"/>
            <a:ext cx="53220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93" name="Google Shape;393;p14"/>
          <p:cNvSpPr txBox="1"/>
          <p:nvPr>
            <p:ph idx="1" type="subTitle"/>
          </p:nvPr>
        </p:nvSpPr>
        <p:spPr>
          <a:xfrm>
            <a:off x="1621400" y="1511325"/>
            <a:ext cx="5901300" cy="1478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25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394" name="Google Shape;394;p14"/>
          <p:cNvGrpSpPr/>
          <p:nvPr/>
        </p:nvGrpSpPr>
        <p:grpSpPr>
          <a:xfrm>
            <a:off x="327123" y="360751"/>
            <a:ext cx="8468455" cy="4330950"/>
            <a:chOff x="327123" y="360751"/>
            <a:chExt cx="8468455" cy="4330950"/>
          </a:xfrm>
        </p:grpSpPr>
        <p:sp>
          <p:nvSpPr>
            <p:cNvPr id="395" name="Google Shape;395;p14"/>
            <p:cNvSpPr/>
            <p:nvPr/>
          </p:nvSpPr>
          <p:spPr>
            <a:xfrm rot="10800000">
              <a:off x="8717878" y="1886979"/>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96" name="Google Shape;396;p14"/>
            <p:cNvSpPr/>
            <p:nvPr/>
          </p:nvSpPr>
          <p:spPr>
            <a:xfrm>
              <a:off x="7377208" y="3607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97" name="Google Shape;397;p14"/>
            <p:cNvSpPr/>
            <p:nvPr/>
          </p:nvSpPr>
          <p:spPr>
            <a:xfrm>
              <a:off x="327123" y="302260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98" name="Google Shape;398;p14"/>
            <p:cNvSpPr/>
            <p:nvPr/>
          </p:nvSpPr>
          <p:spPr>
            <a:xfrm>
              <a:off x="2708793" y="4384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99" name="Google Shape;399;p14"/>
            <p:cNvSpPr/>
            <p:nvPr/>
          </p:nvSpPr>
          <p:spPr>
            <a:xfrm>
              <a:off x="3472688" y="46140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nvGrpSpPr>
          <p:cNvPr id="400" name="Google Shape;400;p14"/>
          <p:cNvGrpSpPr/>
          <p:nvPr/>
        </p:nvGrpSpPr>
        <p:grpSpPr>
          <a:xfrm>
            <a:off x="-177062" y="-182307"/>
            <a:ext cx="3134861" cy="3091407"/>
            <a:chOff x="-177062" y="-182307"/>
            <a:chExt cx="3134861" cy="3091407"/>
          </a:xfrm>
        </p:grpSpPr>
        <p:sp>
          <p:nvSpPr>
            <p:cNvPr id="401" name="Google Shape;401;p14"/>
            <p:cNvSpPr/>
            <p:nvPr/>
          </p:nvSpPr>
          <p:spPr>
            <a:xfrm>
              <a:off x="-120200" y="-76200"/>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02" name="Google Shape;402;p14"/>
            <p:cNvSpPr/>
            <p:nvPr/>
          </p:nvSpPr>
          <p:spPr>
            <a:xfrm>
              <a:off x="-141891" y="-182307"/>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03" name="Google Shape;403;p14"/>
            <p:cNvGrpSpPr/>
            <p:nvPr/>
          </p:nvGrpSpPr>
          <p:grpSpPr>
            <a:xfrm>
              <a:off x="-177062" y="9"/>
              <a:ext cx="2454681" cy="2278610"/>
              <a:chOff x="5398760" y="2293721"/>
              <a:chExt cx="2953888" cy="2742009"/>
            </a:xfrm>
          </p:grpSpPr>
          <p:sp>
            <p:nvSpPr>
              <p:cNvPr id="404" name="Google Shape;404;p14"/>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gradFill>
                <a:gsLst>
                  <a:gs pos="0">
                    <a:schemeClr val="dk1"/>
                  </a:gs>
                  <a:gs pos="100000">
                    <a:srgbClr val="C5B9B9">
                      <a:alpha val="24313"/>
                    </a:srgbClr>
                  </a:gs>
                </a:gsLst>
                <a:lin ang="8100019"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5" name="Google Shape;405;p14"/>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gradFill>
                <a:gsLst>
                  <a:gs pos="0">
                    <a:schemeClr val="dk1"/>
                  </a:gs>
                  <a:gs pos="100000">
                    <a:srgbClr val="C5B9B9">
                      <a:alpha val="24313"/>
                    </a:srgbClr>
                  </a:gs>
                </a:gsLst>
                <a:lin ang="8100019"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06" name="Google Shape;406;p14"/>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gradFill>
                <a:gsLst>
                  <a:gs pos="0">
                    <a:schemeClr val="dk1"/>
                  </a:gs>
                  <a:gs pos="100000">
                    <a:srgbClr val="C5B9B9">
                      <a:alpha val="24313"/>
                    </a:srgbClr>
                  </a:gs>
                </a:gsLst>
                <a:lin ang="8100019"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407" name="Google Shape;407;p14"/>
            <p:cNvGrpSpPr/>
            <p:nvPr/>
          </p:nvGrpSpPr>
          <p:grpSpPr>
            <a:xfrm>
              <a:off x="250881" y="187584"/>
              <a:ext cx="438336" cy="939067"/>
              <a:chOff x="327075" y="263775"/>
              <a:chExt cx="576228" cy="1234478"/>
            </a:xfrm>
          </p:grpSpPr>
          <p:sp>
            <p:nvSpPr>
              <p:cNvPr id="408" name="Google Shape;408;p14"/>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09" name="Google Shape;409;p14"/>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10" name="Google Shape;410;p14"/>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11" name="Google Shape;411;p14"/>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12" name="Google Shape;412;p14"/>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13" name="Google Shape;413;p14"/>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14" name="Google Shape;414;p14"/>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15" name="Google Shape;415;p14"/>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16" name="Google Shape;416;p14"/>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17" name="Google Shape;417;p14"/>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18" name="Google Shape;418;p14"/>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grpSp>
        <p:nvGrpSpPr>
          <p:cNvPr id="419" name="Google Shape;419;p14"/>
          <p:cNvGrpSpPr/>
          <p:nvPr/>
        </p:nvGrpSpPr>
        <p:grpSpPr>
          <a:xfrm>
            <a:off x="6130736" y="2312896"/>
            <a:ext cx="3190326" cy="3091407"/>
            <a:chOff x="6130736" y="2312896"/>
            <a:chExt cx="3190326" cy="3091407"/>
          </a:xfrm>
        </p:grpSpPr>
        <p:sp>
          <p:nvSpPr>
            <p:cNvPr id="420" name="Google Shape;420;p14"/>
            <p:cNvSpPr/>
            <p:nvPr/>
          </p:nvSpPr>
          <p:spPr>
            <a:xfrm rot="10800000">
              <a:off x="6130736" y="2312896"/>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21" name="Google Shape;421;p14"/>
            <p:cNvSpPr/>
            <p:nvPr/>
          </p:nvSpPr>
          <p:spPr>
            <a:xfrm rot="10800000">
              <a:off x="7338100" y="3901404"/>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22" name="Google Shape;422;p14"/>
            <p:cNvGrpSpPr/>
            <p:nvPr/>
          </p:nvGrpSpPr>
          <p:grpSpPr>
            <a:xfrm rot="10800000">
              <a:off x="6866381" y="2915056"/>
              <a:ext cx="2454681" cy="2278610"/>
              <a:chOff x="5398760" y="2293721"/>
              <a:chExt cx="2953888" cy="2742009"/>
            </a:xfrm>
          </p:grpSpPr>
          <p:sp>
            <p:nvSpPr>
              <p:cNvPr id="423" name="Google Shape;423;p14"/>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4" name="Google Shape;424;p14"/>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25" name="Google Shape;425;p14"/>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426" name="Google Shape;426;p14"/>
            <p:cNvGrpSpPr/>
            <p:nvPr/>
          </p:nvGrpSpPr>
          <p:grpSpPr>
            <a:xfrm rot="10800000">
              <a:off x="8487318" y="4095345"/>
              <a:ext cx="438336" cy="939067"/>
              <a:chOff x="327075" y="263775"/>
              <a:chExt cx="576228" cy="1234478"/>
            </a:xfrm>
          </p:grpSpPr>
          <p:sp>
            <p:nvSpPr>
              <p:cNvPr id="427" name="Google Shape;427;p14"/>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28" name="Google Shape;428;p14"/>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29" name="Google Shape;429;p14"/>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30" name="Google Shape;430;p14"/>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31" name="Google Shape;431;p14"/>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32" name="Google Shape;432;p14"/>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33" name="Google Shape;433;p14"/>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34" name="Google Shape;434;p14"/>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35" name="Google Shape;435;p14"/>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36" name="Google Shape;436;p14"/>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37" name="Google Shape;437;p14"/>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438" name="Shape 438"/>
        <p:cNvGrpSpPr/>
        <p:nvPr/>
      </p:nvGrpSpPr>
      <p:grpSpPr>
        <a:xfrm>
          <a:off x="0" y="0"/>
          <a:ext cx="0" cy="0"/>
          <a:chOff x="0" y="0"/>
          <a:chExt cx="0" cy="0"/>
        </a:xfrm>
      </p:grpSpPr>
      <p:pic>
        <p:nvPicPr>
          <p:cNvPr id="439" name="Google Shape;439;p15"/>
          <p:cNvPicPr preferRelativeResize="0"/>
          <p:nvPr/>
        </p:nvPicPr>
        <p:blipFill>
          <a:blip r:embed="rId2">
            <a:alphaModFix/>
          </a:blip>
          <a:stretch>
            <a:fillRect/>
          </a:stretch>
        </p:blipFill>
        <p:spPr>
          <a:xfrm flipH="1">
            <a:off x="75" y="0"/>
            <a:ext cx="9144003" cy="5143501"/>
          </a:xfrm>
          <a:prstGeom prst="rect">
            <a:avLst/>
          </a:prstGeom>
          <a:noFill/>
          <a:ln>
            <a:noFill/>
          </a:ln>
        </p:spPr>
      </p:pic>
      <p:sp>
        <p:nvSpPr>
          <p:cNvPr id="440" name="Google Shape;440;p15"/>
          <p:cNvSpPr txBox="1"/>
          <p:nvPr>
            <p:ph type="title"/>
          </p:nvPr>
        </p:nvSpPr>
        <p:spPr>
          <a:xfrm>
            <a:off x="2956750" y="1732550"/>
            <a:ext cx="4840800" cy="13926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41" name="Google Shape;441;p15"/>
          <p:cNvSpPr txBox="1"/>
          <p:nvPr>
            <p:ph hasCustomPrompt="1" idx="2" type="title"/>
          </p:nvPr>
        </p:nvSpPr>
        <p:spPr>
          <a:xfrm>
            <a:off x="1346450" y="2014767"/>
            <a:ext cx="1445100" cy="1282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58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42" name="Google Shape;442;p15"/>
          <p:cNvSpPr txBox="1"/>
          <p:nvPr>
            <p:ph idx="1" type="subTitle"/>
          </p:nvPr>
        </p:nvSpPr>
        <p:spPr>
          <a:xfrm>
            <a:off x="2956750" y="3035925"/>
            <a:ext cx="48408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43" name="Google Shape;443;p15"/>
          <p:cNvGrpSpPr/>
          <p:nvPr/>
        </p:nvGrpSpPr>
        <p:grpSpPr>
          <a:xfrm>
            <a:off x="422075" y="272938"/>
            <a:ext cx="8358174" cy="4649750"/>
            <a:chOff x="422075" y="272938"/>
            <a:chExt cx="8358174" cy="4649750"/>
          </a:xfrm>
        </p:grpSpPr>
        <p:pic>
          <p:nvPicPr>
            <p:cNvPr id="444" name="Google Shape;444;p15"/>
            <p:cNvPicPr preferRelativeResize="0"/>
            <p:nvPr/>
          </p:nvPicPr>
          <p:blipFill>
            <a:blip r:embed="rId3">
              <a:alphaModFix/>
            </a:blip>
            <a:stretch>
              <a:fillRect/>
            </a:stretch>
          </p:blipFill>
          <p:spPr>
            <a:xfrm flipH="1">
              <a:off x="422075" y="272938"/>
              <a:ext cx="2007499" cy="318700"/>
            </a:xfrm>
            <a:prstGeom prst="rect">
              <a:avLst/>
            </a:prstGeom>
            <a:noFill/>
            <a:ln>
              <a:noFill/>
            </a:ln>
          </p:spPr>
        </p:pic>
        <p:pic>
          <p:nvPicPr>
            <p:cNvPr id="445" name="Google Shape;445;p15"/>
            <p:cNvPicPr preferRelativeResize="0"/>
            <p:nvPr/>
          </p:nvPicPr>
          <p:blipFill>
            <a:blip r:embed="rId3">
              <a:alphaModFix/>
            </a:blip>
            <a:stretch>
              <a:fillRect/>
            </a:stretch>
          </p:blipFill>
          <p:spPr>
            <a:xfrm flipH="1">
              <a:off x="6772750" y="4603988"/>
              <a:ext cx="2007499" cy="318700"/>
            </a:xfrm>
            <a:prstGeom prst="rect">
              <a:avLst/>
            </a:prstGeom>
            <a:noFill/>
            <a:ln>
              <a:noFill/>
            </a:ln>
          </p:spPr>
        </p:pic>
      </p:grpSp>
      <p:grpSp>
        <p:nvGrpSpPr>
          <p:cNvPr id="446" name="Google Shape;446;p15"/>
          <p:cNvGrpSpPr/>
          <p:nvPr/>
        </p:nvGrpSpPr>
        <p:grpSpPr>
          <a:xfrm>
            <a:off x="422073" y="438451"/>
            <a:ext cx="8310180" cy="4265600"/>
            <a:chOff x="422073" y="438451"/>
            <a:chExt cx="8310180" cy="4265600"/>
          </a:xfrm>
        </p:grpSpPr>
        <p:sp>
          <p:nvSpPr>
            <p:cNvPr id="447" name="Google Shape;447;p15"/>
            <p:cNvSpPr/>
            <p:nvPr/>
          </p:nvSpPr>
          <p:spPr>
            <a:xfrm rot="10800000">
              <a:off x="8654553" y="2994804"/>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48" name="Google Shape;448;p15"/>
            <p:cNvSpPr/>
            <p:nvPr/>
          </p:nvSpPr>
          <p:spPr>
            <a:xfrm>
              <a:off x="422073" y="207100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49" name="Google Shape;449;p15"/>
            <p:cNvSpPr/>
            <p:nvPr/>
          </p:nvSpPr>
          <p:spPr>
            <a:xfrm>
              <a:off x="4929698" y="4384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50" name="Google Shape;450;p15"/>
            <p:cNvSpPr/>
            <p:nvPr/>
          </p:nvSpPr>
          <p:spPr>
            <a:xfrm>
              <a:off x="5811098" y="46263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nvGrpSpPr>
          <p:cNvPr id="451" name="Google Shape;451;p15"/>
          <p:cNvGrpSpPr/>
          <p:nvPr/>
        </p:nvGrpSpPr>
        <p:grpSpPr>
          <a:xfrm>
            <a:off x="-347226" y="2682610"/>
            <a:ext cx="3429974" cy="2460899"/>
            <a:chOff x="-347226" y="2682610"/>
            <a:chExt cx="3429974" cy="2460899"/>
          </a:xfrm>
        </p:grpSpPr>
        <p:sp>
          <p:nvSpPr>
            <p:cNvPr id="452" name="Google Shape;452;p15"/>
            <p:cNvSpPr/>
            <p:nvPr/>
          </p:nvSpPr>
          <p:spPr>
            <a:xfrm flipH="1" rot="10800000">
              <a:off x="-15828" y="2682610"/>
              <a:ext cx="3098576" cy="2460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15"/>
            <p:cNvSpPr/>
            <p:nvPr/>
          </p:nvSpPr>
          <p:spPr>
            <a:xfrm flipH="1" rot="10800000">
              <a:off x="-1" y="4552256"/>
              <a:ext cx="2251103" cy="59125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54" name="Google Shape;454;p15"/>
            <p:cNvGrpSpPr/>
            <p:nvPr/>
          </p:nvGrpSpPr>
          <p:grpSpPr>
            <a:xfrm flipH="1" rot="10800000">
              <a:off x="-347226" y="3528820"/>
              <a:ext cx="3153725" cy="940604"/>
              <a:chOff x="-104552" y="1952776"/>
              <a:chExt cx="5543549" cy="1653374"/>
            </a:xfrm>
          </p:grpSpPr>
          <p:sp>
            <p:nvSpPr>
              <p:cNvPr id="455" name="Google Shape;455;p15"/>
              <p:cNvSpPr/>
              <p:nvPr/>
            </p:nvSpPr>
            <p:spPr>
              <a:xfrm>
                <a:off x="-104552" y="1952776"/>
                <a:ext cx="5543549" cy="1647825"/>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15"/>
              <p:cNvSpPr/>
              <p:nvPr/>
            </p:nvSpPr>
            <p:spPr>
              <a:xfrm>
                <a:off x="496925" y="2904262"/>
                <a:ext cx="3202515" cy="701888"/>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15"/>
              <p:cNvSpPr/>
              <p:nvPr/>
            </p:nvSpPr>
            <p:spPr>
              <a:xfrm>
                <a:off x="496925" y="2721815"/>
                <a:ext cx="3635028" cy="702961"/>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15"/>
              <p:cNvSpPr/>
              <p:nvPr/>
            </p:nvSpPr>
            <p:spPr>
              <a:xfrm>
                <a:off x="3657584" y="2867773"/>
                <a:ext cx="82639" cy="82639"/>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15"/>
              <p:cNvSpPr/>
              <p:nvPr/>
            </p:nvSpPr>
            <p:spPr>
              <a:xfrm>
                <a:off x="4090095" y="2685325"/>
                <a:ext cx="88005" cy="88004"/>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60" name="Google Shape;460;p15"/>
          <p:cNvGrpSpPr/>
          <p:nvPr/>
        </p:nvGrpSpPr>
        <p:grpSpPr>
          <a:xfrm>
            <a:off x="6071578" y="-3"/>
            <a:ext cx="3429974" cy="2460899"/>
            <a:chOff x="6071578" y="-3"/>
            <a:chExt cx="3429974" cy="2460899"/>
          </a:xfrm>
        </p:grpSpPr>
        <p:sp>
          <p:nvSpPr>
            <p:cNvPr id="461" name="Google Shape;461;p15"/>
            <p:cNvSpPr/>
            <p:nvPr/>
          </p:nvSpPr>
          <p:spPr>
            <a:xfrm flipH="1">
              <a:off x="6071578" y="-3"/>
              <a:ext cx="3098576" cy="2460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5"/>
            <p:cNvSpPr/>
            <p:nvPr/>
          </p:nvSpPr>
          <p:spPr>
            <a:xfrm flipH="1">
              <a:off x="6903224" y="0"/>
              <a:ext cx="2251103" cy="59125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63" name="Google Shape;463;p15"/>
            <p:cNvGrpSpPr/>
            <p:nvPr/>
          </p:nvGrpSpPr>
          <p:grpSpPr>
            <a:xfrm flipH="1">
              <a:off x="6347827" y="674081"/>
              <a:ext cx="3153725" cy="940604"/>
              <a:chOff x="-104552" y="1952776"/>
              <a:chExt cx="5543549" cy="1653374"/>
            </a:xfrm>
          </p:grpSpPr>
          <p:sp>
            <p:nvSpPr>
              <p:cNvPr id="464" name="Google Shape;464;p15"/>
              <p:cNvSpPr/>
              <p:nvPr/>
            </p:nvSpPr>
            <p:spPr>
              <a:xfrm>
                <a:off x="-104552" y="1952776"/>
                <a:ext cx="5543549" cy="1647825"/>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15"/>
              <p:cNvSpPr/>
              <p:nvPr/>
            </p:nvSpPr>
            <p:spPr>
              <a:xfrm>
                <a:off x="496925" y="2904262"/>
                <a:ext cx="3202515" cy="701888"/>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15"/>
              <p:cNvSpPr/>
              <p:nvPr/>
            </p:nvSpPr>
            <p:spPr>
              <a:xfrm>
                <a:off x="496925" y="2721815"/>
                <a:ext cx="3635028" cy="702961"/>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15"/>
              <p:cNvSpPr/>
              <p:nvPr/>
            </p:nvSpPr>
            <p:spPr>
              <a:xfrm>
                <a:off x="3657584" y="2867773"/>
                <a:ext cx="82639" cy="82639"/>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15"/>
              <p:cNvSpPr/>
              <p:nvPr/>
            </p:nvSpPr>
            <p:spPr>
              <a:xfrm>
                <a:off x="4090095" y="2685325"/>
                <a:ext cx="88005" cy="88004"/>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2">
    <p:spTree>
      <p:nvGrpSpPr>
        <p:cNvPr id="469" name="Shape 469"/>
        <p:cNvGrpSpPr/>
        <p:nvPr/>
      </p:nvGrpSpPr>
      <p:grpSpPr>
        <a:xfrm>
          <a:off x="0" y="0"/>
          <a:ext cx="0" cy="0"/>
          <a:chOff x="0" y="0"/>
          <a:chExt cx="0" cy="0"/>
        </a:xfrm>
      </p:grpSpPr>
      <p:pic>
        <p:nvPicPr>
          <p:cNvPr id="470" name="Google Shape;470;p16"/>
          <p:cNvPicPr preferRelativeResize="0"/>
          <p:nvPr/>
        </p:nvPicPr>
        <p:blipFill>
          <a:blip r:embed="rId2">
            <a:alphaModFix/>
          </a:blip>
          <a:stretch>
            <a:fillRect/>
          </a:stretch>
        </p:blipFill>
        <p:spPr>
          <a:xfrm>
            <a:off x="75" y="0"/>
            <a:ext cx="9144003" cy="5143501"/>
          </a:xfrm>
          <a:prstGeom prst="rect">
            <a:avLst/>
          </a:prstGeom>
          <a:noFill/>
          <a:ln>
            <a:noFill/>
          </a:ln>
        </p:spPr>
      </p:pic>
      <p:sp>
        <p:nvSpPr>
          <p:cNvPr id="471" name="Google Shape;47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72" name="Google Shape;472;p16"/>
          <p:cNvGrpSpPr/>
          <p:nvPr/>
        </p:nvGrpSpPr>
        <p:grpSpPr>
          <a:xfrm>
            <a:off x="7382100" y="3346296"/>
            <a:ext cx="2081611" cy="2058007"/>
            <a:chOff x="7382100" y="3346296"/>
            <a:chExt cx="2081611" cy="2058007"/>
          </a:xfrm>
        </p:grpSpPr>
        <p:sp>
          <p:nvSpPr>
            <p:cNvPr id="473" name="Google Shape;473;p16"/>
            <p:cNvSpPr/>
            <p:nvPr/>
          </p:nvSpPr>
          <p:spPr>
            <a:xfrm rot="10800000">
              <a:off x="7382100" y="3901404"/>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74" name="Google Shape;474;p16"/>
            <p:cNvGrpSpPr/>
            <p:nvPr/>
          </p:nvGrpSpPr>
          <p:grpSpPr>
            <a:xfrm rot="10800000">
              <a:off x="8487318" y="4095345"/>
              <a:ext cx="438336" cy="939067"/>
              <a:chOff x="327075" y="263775"/>
              <a:chExt cx="576228" cy="1234478"/>
            </a:xfrm>
          </p:grpSpPr>
          <p:sp>
            <p:nvSpPr>
              <p:cNvPr id="475" name="Google Shape;475;p16"/>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76" name="Google Shape;476;p16"/>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77" name="Google Shape;477;p16"/>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78" name="Google Shape;478;p16"/>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79" name="Google Shape;479;p16"/>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80" name="Google Shape;480;p16"/>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81" name="Google Shape;481;p16"/>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82" name="Google Shape;482;p16"/>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83" name="Google Shape;483;p16"/>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84" name="Google Shape;484;p16"/>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85" name="Google Shape;485;p16"/>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cxnSp>
          <p:nvCxnSpPr>
            <p:cNvPr id="486" name="Google Shape;486;p16"/>
            <p:cNvCxnSpPr/>
            <p:nvPr/>
          </p:nvCxnSpPr>
          <p:spPr>
            <a:xfrm flipH="1" rot="10800000">
              <a:off x="7459111" y="3346296"/>
              <a:ext cx="2004600" cy="2004600"/>
            </a:xfrm>
            <a:prstGeom prst="straightConnector1">
              <a:avLst/>
            </a:prstGeom>
            <a:noFill/>
            <a:ln cap="flat" cmpd="sng" w="19050">
              <a:solidFill>
                <a:schemeClr val="dk1"/>
              </a:solidFill>
              <a:prstDash val="solid"/>
              <a:round/>
              <a:headEnd len="med" w="med" type="none"/>
              <a:tailEnd len="med" w="med" type="none"/>
            </a:ln>
            <a:effectLst>
              <a:outerShdw blurRad="57150" rotWithShape="0" algn="bl" dir="5400000" dist="19050">
                <a:schemeClr val="dk1">
                  <a:alpha val="50000"/>
                </a:schemeClr>
              </a:outerShdw>
            </a:effectLst>
          </p:spPr>
        </p:cxnSp>
      </p:grpSp>
      <p:grpSp>
        <p:nvGrpSpPr>
          <p:cNvPr id="487" name="Google Shape;487;p16"/>
          <p:cNvGrpSpPr/>
          <p:nvPr/>
        </p:nvGrpSpPr>
        <p:grpSpPr>
          <a:xfrm>
            <a:off x="203403" y="275501"/>
            <a:ext cx="7422920" cy="4580950"/>
            <a:chOff x="203403" y="275501"/>
            <a:chExt cx="7422920" cy="4580950"/>
          </a:xfrm>
        </p:grpSpPr>
        <p:sp>
          <p:nvSpPr>
            <p:cNvPr id="488" name="Google Shape;488;p16"/>
            <p:cNvSpPr/>
            <p:nvPr/>
          </p:nvSpPr>
          <p:spPr>
            <a:xfrm rot="10800000">
              <a:off x="203403" y="1128229"/>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89" name="Google Shape;489;p16"/>
            <p:cNvSpPr/>
            <p:nvPr/>
          </p:nvSpPr>
          <p:spPr>
            <a:xfrm>
              <a:off x="7548623" y="2755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90" name="Google Shape;490;p16"/>
            <p:cNvSpPr/>
            <p:nvPr/>
          </p:nvSpPr>
          <p:spPr>
            <a:xfrm>
              <a:off x="5811098" y="47787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_1">
    <p:spTree>
      <p:nvGrpSpPr>
        <p:cNvPr id="491" name="Shape 491"/>
        <p:cNvGrpSpPr/>
        <p:nvPr/>
      </p:nvGrpSpPr>
      <p:grpSpPr>
        <a:xfrm>
          <a:off x="0" y="0"/>
          <a:ext cx="0" cy="0"/>
          <a:chOff x="0" y="0"/>
          <a:chExt cx="0" cy="0"/>
        </a:xfrm>
      </p:grpSpPr>
      <p:pic>
        <p:nvPicPr>
          <p:cNvPr id="492" name="Google Shape;492;p17"/>
          <p:cNvPicPr preferRelativeResize="0"/>
          <p:nvPr/>
        </p:nvPicPr>
        <p:blipFill>
          <a:blip r:embed="rId2">
            <a:alphaModFix/>
          </a:blip>
          <a:stretch>
            <a:fillRect/>
          </a:stretch>
        </p:blipFill>
        <p:spPr>
          <a:xfrm flipH="1">
            <a:off x="75" y="0"/>
            <a:ext cx="9144003" cy="5143501"/>
          </a:xfrm>
          <a:prstGeom prst="rect">
            <a:avLst/>
          </a:prstGeom>
          <a:noFill/>
          <a:ln>
            <a:noFill/>
          </a:ln>
        </p:spPr>
      </p:pic>
      <p:sp>
        <p:nvSpPr>
          <p:cNvPr id="493" name="Google Shape;493;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94" name="Google Shape;494;p17"/>
          <p:cNvGrpSpPr/>
          <p:nvPr/>
        </p:nvGrpSpPr>
        <p:grpSpPr>
          <a:xfrm>
            <a:off x="-189310" y="-1"/>
            <a:ext cx="1476472" cy="1172618"/>
            <a:chOff x="-15828" y="-3"/>
            <a:chExt cx="3098576" cy="2460899"/>
          </a:xfrm>
        </p:grpSpPr>
        <p:sp>
          <p:nvSpPr>
            <p:cNvPr id="495" name="Google Shape;495;p17"/>
            <p:cNvSpPr/>
            <p:nvPr/>
          </p:nvSpPr>
          <p:spPr>
            <a:xfrm>
              <a:off x="-15828" y="-3"/>
              <a:ext cx="3098576" cy="2460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17"/>
            <p:cNvSpPr/>
            <p:nvPr/>
          </p:nvSpPr>
          <p:spPr>
            <a:xfrm>
              <a:off x="-15826" y="0"/>
              <a:ext cx="2251103" cy="59125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97" name="Google Shape;497;p17"/>
          <p:cNvGrpSpPr/>
          <p:nvPr/>
        </p:nvGrpSpPr>
        <p:grpSpPr>
          <a:xfrm>
            <a:off x="355803" y="1189901"/>
            <a:ext cx="8184920" cy="3666550"/>
            <a:chOff x="355803" y="1189901"/>
            <a:chExt cx="8184920" cy="3666550"/>
          </a:xfrm>
        </p:grpSpPr>
        <p:sp>
          <p:nvSpPr>
            <p:cNvPr id="498" name="Google Shape;498;p17"/>
            <p:cNvSpPr/>
            <p:nvPr/>
          </p:nvSpPr>
          <p:spPr>
            <a:xfrm rot="10800000">
              <a:off x="355803" y="1890229"/>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99" name="Google Shape;499;p17"/>
            <p:cNvSpPr/>
            <p:nvPr/>
          </p:nvSpPr>
          <p:spPr>
            <a:xfrm>
              <a:off x="8463023" y="11899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00" name="Google Shape;500;p17"/>
            <p:cNvSpPr/>
            <p:nvPr/>
          </p:nvSpPr>
          <p:spPr>
            <a:xfrm>
              <a:off x="5277698" y="47787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501" name="Shape 501"/>
        <p:cNvGrpSpPr/>
        <p:nvPr/>
      </p:nvGrpSpPr>
      <p:grpSpPr>
        <a:xfrm>
          <a:off x="0" y="0"/>
          <a:ext cx="0" cy="0"/>
          <a:chOff x="0" y="0"/>
          <a:chExt cx="0" cy="0"/>
        </a:xfrm>
      </p:grpSpPr>
      <p:pic>
        <p:nvPicPr>
          <p:cNvPr id="502" name="Google Shape;502;p18"/>
          <p:cNvPicPr preferRelativeResize="0"/>
          <p:nvPr/>
        </p:nvPicPr>
        <p:blipFill>
          <a:blip r:embed="rId2">
            <a:alphaModFix/>
          </a:blip>
          <a:stretch>
            <a:fillRect/>
          </a:stretch>
        </p:blipFill>
        <p:spPr>
          <a:xfrm flipH="1">
            <a:off x="75" y="0"/>
            <a:ext cx="9144003" cy="5143501"/>
          </a:xfrm>
          <a:prstGeom prst="rect">
            <a:avLst/>
          </a:prstGeom>
          <a:noFill/>
          <a:ln>
            <a:noFill/>
          </a:ln>
        </p:spPr>
      </p:pic>
      <p:sp>
        <p:nvSpPr>
          <p:cNvPr id="503" name="Google Shape;503;p18"/>
          <p:cNvSpPr txBox="1"/>
          <p:nvPr>
            <p:ph type="title"/>
          </p:nvPr>
        </p:nvSpPr>
        <p:spPr>
          <a:xfrm>
            <a:off x="1022038" y="1232075"/>
            <a:ext cx="3437100" cy="1810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4" name="Google Shape;504;p18"/>
          <p:cNvSpPr txBox="1"/>
          <p:nvPr>
            <p:ph idx="1" type="subTitle"/>
          </p:nvPr>
        </p:nvSpPr>
        <p:spPr>
          <a:xfrm>
            <a:off x="1022038" y="3042325"/>
            <a:ext cx="3437100" cy="86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5" name="Google Shape;505;p18"/>
          <p:cNvSpPr/>
          <p:nvPr>
            <p:ph idx="2" type="pic"/>
          </p:nvPr>
        </p:nvSpPr>
        <p:spPr>
          <a:xfrm>
            <a:off x="4847538" y="981225"/>
            <a:ext cx="3274500" cy="3181200"/>
          </a:xfrm>
          <a:prstGeom prst="rect">
            <a:avLst/>
          </a:prstGeom>
          <a:noFill/>
          <a:ln cap="flat" cmpd="sng" w="9525">
            <a:solidFill>
              <a:schemeClr val="dk1"/>
            </a:solidFill>
            <a:prstDash val="solid"/>
            <a:round/>
            <a:headEnd len="sm" w="sm" type="none"/>
            <a:tailEnd len="sm" w="sm" type="none"/>
          </a:ln>
        </p:spPr>
      </p:sp>
      <p:sp>
        <p:nvSpPr>
          <p:cNvPr id="506" name="Google Shape;506;p18"/>
          <p:cNvSpPr/>
          <p:nvPr/>
        </p:nvSpPr>
        <p:spPr>
          <a:xfrm rot="10800000">
            <a:off x="6104572" y="2682610"/>
            <a:ext cx="3098576" cy="2460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8"/>
          <p:cNvSpPr/>
          <p:nvPr/>
        </p:nvSpPr>
        <p:spPr>
          <a:xfrm rot="10800000">
            <a:off x="6936219" y="4552256"/>
            <a:ext cx="2251103" cy="59125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08" name="Google Shape;508;p18"/>
          <p:cNvGrpSpPr/>
          <p:nvPr/>
        </p:nvGrpSpPr>
        <p:grpSpPr>
          <a:xfrm rot="10800000">
            <a:off x="6380822" y="3528820"/>
            <a:ext cx="3153725" cy="940604"/>
            <a:chOff x="-104552" y="1952776"/>
            <a:chExt cx="5543549" cy="1653374"/>
          </a:xfrm>
        </p:grpSpPr>
        <p:sp>
          <p:nvSpPr>
            <p:cNvPr id="509" name="Google Shape;509;p18"/>
            <p:cNvSpPr/>
            <p:nvPr/>
          </p:nvSpPr>
          <p:spPr>
            <a:xfrm>
              <a:off x="-104552" y="1952776"/>
              <a:ext cx="5543549" cy="1647825"/>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18"/>
            <p:cNvSpPr/>
            <p:nvPr/>
          </p:nvSpPr>
          <p:spPr>
            <a:xfrm>
              <a:off x="496925" y="2904262"/>
              <a:ext cx="3202515" cy="701888"/>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18"/>
            <p:cNvSpPr/>
            <p:nvPr/>
          </p:nvSpPr>
          <p:spPr>
            <a:xfrm>
              <a:off x="496925" y="2721815"/>
              <a:ext cx="3635028" cy="702961"/>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18"/>
            <p:cNvSpPr/>
            <p:nvPr/>
          </p:nvSpPr>
          <p:spPr>
            <a:xfrm>
              <a:off x="3657584" y="2867773"/>
              <a:ext cx="82639" cy="82639"/>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8"/>
            <p:cNvSpPr/>
            <p:nvPr/>
          </p:nvSpPr>
          <p:spPr>
            <a:xfrm>
              <a:off x="4090095" y="2685325"/>
              <a:ext cx="88005" cy="88004"/>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14" name="Google Shape;514;p18"/>
          <p:cNvSpPr/>
          <p:nvPr/>
        </p:nvSpPr>
        <p:spPr>
          <a:xfrm>
            <a:off x="-76200" y="-76200"/>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nvGrpSpPr>
          <p:cNvPr id="515" name="Google Shape;515;p18"/>
          <p:cNvGrpSpPr/>
          <p:nvPr/>
        </p:nvGrpSpPr>
        <p:grpSpPr>
          <a:xfrm>
            <a:off x="395048" y="281101"/>
            <a:ext cx="8293815" cy="4613550"/>
            <a:chOff x="395048" y="281101"/>
            <a:chExt cx="8293815" cy="4613550"/>
          </a:xfrm>
        </p:grpSpPr>
        <p:sp>
          <p:nvSpPr>
            <p:cNvPr id="516" name="Google Shape;516;p18"/>
            <p:cNvSpPr/>
            <p:nvPr/>
          </p:nvSpPr>
          <p:spPr>
            <a:xfrm>
              <a:off x="395048" y="323960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17" name="Google Shape;517;p18"/>
            <p:cNvSpPr/>
            <p:nvPr/>
          </p:nvSpPr>
          <p:spPr>
            <a:xfrm>
              <a:off x="2140623" y="2811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18" name="Google Shape;518;p18"/>
            <p:cNvSpPr/>
            <p:nvPr/>
          </p:nvSpPr>
          <p:spPr>
            <a:xfrm>
              <a:off x="3991698" y="481695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19" name="Google Shape;519;p18"/>
            <p:cNvSpPr/>
            <p:nvPr/>
          </p:nvSpPr>
          <p:spPr>
            <a:xfrm rot="10800000">
              <a:off x="8611163" y="903520"/>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520" name="Shape 520"/>
        <p:cNvGrpSpPr/>
        <p:nvPr/>
      </p:nvGrpSpPr>
      <p:grpSpPr>
        <a:xfrm>
          <a:off x="0" y="0"/>
          <a:ext cx="0" cy="0"/>
          <a:chOff x="0" y="0"/>
          <a:chExt cx="0" cy="0"/>
        </a:xfrm>
      </p:grpSpPr>
      <p:pic>
        <p:nvPicPr>
          <p:cNvPr id="521" name="Google Shape;521;p19"/>
          <p:cNvPicPr preferRelativeResize="0"/>
          <p:nvPr/>
        </p:nvPicPr>
        <p:blipFill>
          <a:blip r:embed="rId2">
            <a:alphaModFix/>
          </a:blip>
          <a:stretch>
            <a:fillRect/>
          </a:stretch>
        </p:blipFill>
        <p:spPr>
          <a:xfrm flipH="1">
            <a:off x="75" y="0"/>
            <a:ext cx="9144003" cy="5143501"/>
          </a:xfrm>
          <a:prstGeom prst="rect">
            <a:avLst/>
          </a:prstGeom>
          <a:noFill/>
          <a:ln>
            <a:noFill/>
          </a:ln>
        </p:spPr>
      </p:pic>
      <p:sp>
        <p:nvSpPr>
          <p:cNvPr id="522" name="Google Shape;522;p19"/>
          <p:cNvSpPr txBox="1"/>
          <p:nvPr>
            <p:ph type="title"/>
          </p:nvPr>
        </p:nvSpPr>
        <p:spPr>
          <a:xfrm>
            <a:off x="720000" y="1685423"/>
            <a:ext cx="3394800" cy="10014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3" name="Google Shape;523;p19"/>
          <p:cNvSpPr txBox="1"/>
          <p:nvPr>
            <p:ph idx="1" type="subTitle"/>
          </p:nvPr>
        </p:nvSpPr>
        <p:spPr>
          <a:xfrm>
            <a:off x="720000" y="2610673"/>
            <a:ext cx="3394800" cy="8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4" name="Google Shape;524;p19"/>
          <p:cNvSpPr/>
          <p:nvPr/>
        </p:nvSpPr>
        <p:spPr>
          <a:xfrm flipH="1" rot="10800000">
            <a:off x="-171942" y="2874622"/>
            <a:ext cx="2509200" cy="24339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25" name="Google Shape;525;p19"/>
          <p:cNvSpPr/>
          <p:nvPr/>
        </p:nvSpPr>
        <p:spPr>
          <a:xfrm flipH="1" rot="10800000">
            <a:off x="-37225" y="3941181"/>
            <a:ext cx="1542721" cy="1225244"/>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19"/>
          <p:cNvSpPr/>
          <p:nvPr/>
        </p:nvSpPr>
        <p:spPr>
          <a:xfrm flipH="1">
            <a:off x="6832633" y="-195628"/>
            <a:ext cx="2509200" cy="24339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27" name="Google Shape;527;p19"/>
          <p:cNvSpPr/>
          <p:nvPr/>
        </p:nvSpPr>
        <p:spPr>
          <a:xfrm flipH="1">
            <a:off x="7664395" y="-53532"/>
            <a:ext cx="1542721" cy="1225244"/>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528" name="Shape 528"/>
        <p:cNvGrpSpPr/>
        <p:nvPr/>
      </p:nvGrpSpPr>
      <p:grpSpPr>
        <a:xfrm>
          <a:off x="0" y="0"/>
          <a:ext cx="0" cy="0"/>
          <a:chOff x="0" y="0"/>
          <a:chExt cx="0" cy="0"/>
        </a:xfrm>
      </p:grpSpPr>
      <p:pic>
        <p:nvPicPr>
          <p:cNvPr id="529" name="Google Shape;529;p20"/>
          <p:cNvPicPr preferRelativeResize="0"/>
          <p:nvPr/>
        </p:nvPicPr>
        <p:blipFill>
          <a:blip r:embed="rId2">
            <a:alphaModFix/>
          </a:blip>
          <a:stretch>
            <a:fillRect/>
          </a:stretch>
        </p:blipFill>
        <p:spPr>
          <a:xfrm>
            <a:off x="75" y="0"/>
            <a:ext cx="9144003" cy="5143501"/>
          </a:xfrm>
          <a:prstGeom prst="rect">
            <a:avLst/>
          </a:prstGeom>
          <a:noFill/>
          <a:ln>
            <a:noFill/>
          </a:ln>
        </p:spPr>
      </p:pic>
      <p:sp>
        <p:nvSpPr>
          <p:cNvPr id="530" name="Google Shape;530;p20"/>
          <p:cNvSpPr txBox="1"/>
          <p:nvPr>
            <p:ph type="title"/>
          </p:nvPr>
        </p:nvSpPr>
        <p:spPr>
          <a:xfrm>
            <a:off x="4800600" y="1812028"/>
            <a:ext cx="3383400" cy="885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1" name="Google Shape;531;p20"/>
          <p:cNvSpPr txBox="1"/>
          <p:nvPr>
            <p:ph idx="1" type="subTitle"/>
          </p:nvPr>
        </p:nvSpPr>
        <p:spPr>
          <a:xfrm>
            <a:off x="4800750" y="2621228"/>
            <a:ext cx="3383400" cy="80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2" name="Google Shape;532;p20"/>
          <p:cNvSpPr/>
          <p:nvPr/>
        </p:nvSpPr>
        <p:spPr>
          <a:xfrm>
            <a:off x="-15828" y="-3"/>
            <a:ext cx="3098576" cy="2460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20"/>
          <p:cNvSpPr/>
          <p:nvPr/>
        </p:nvSpPr>
        <p:spPr>
          <a:xfrm>
            <a:off x="-15826" y="0"/>
            <a:ext cx="2251103" cy="59125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534" name="Google Shape;534;p20"/>
          <p:cNvPicPr preferRelativeResize="0"/>
          <p:nvPr/>
        </p:nvPicPr>
        <p:blipFill>
          <a:blip r:embed="rId3">
            <a:alphaModFix/>
          </a:blip>
          <a:stretch>
            <a:fillRect/>
          </a:stretch>
        </p:blipFill>
        <p:spPr>
          <a:xfrm>
            <a:off x="422075" y="4603988"/>
            <a:ext cx="2007499" cy="318700"/>
          </a:xfrm>
          <a:prstGeom prst="rect">
            <a:avLst/>
          </a:prstGeom>
          <a:noFill/>
          <a:ln>
            <a:noFill/>
          </a:ln>
        </p:spPr>
      </p:pic>
      <p:grpSp>
        <p:nvGrpSpPr>
          <p:cNvPr id="535" name="Google Shape;535;p20"/>
          <p:cNvGrpSpPr/>
          <p:nvPr/>
        </p:nvGrpSpPr>
        <p:grpSpPr>
          <a:xfrm>
            <a:off x="-347226" y="674081"/>
            <a:ext cx="3153725" cy="940604"/>
            <a:chOff x="-104552" y="1952776"/>
            <a:chExt cx="5543549" cy="1653374"/>
          </a:xfrm>
        </p:grpSpPr>
        <p:sp>
          <p:nvSpPr>
            <p:cNvPr id="536" name="Google Shape;536;p20"/>
            <p:cNvSpPr/>
            <p:nvPr/>
          </p:nvSpPr>
          <p:spPr>
            <a:xfrm>
              <a:off x="-104552" y="1952776"/>
              <a:ext cx="5543549" cy="1647825"/>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20"/>
            <p:cNvSpPr/>
            <p:nvPr/>
          </p:nvSpPr>
          <p:spPr>
            <a:xfrm>
              <a:off x="496925" y="2904262"/>
              <a:ext cx="3202515" cy="701888"/>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20"/>
            <p:cNvSpPr/>
            <p:nvPr/>
          </p:nvSpPr>
          <p:spPr>
            <a:xfrm>
              <a:off x="496925" y="2721815"/>
              <a:ext cx="3635028" cy="702961"/>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20"/>
            <p:cNvSpPr/>
            <p:nvPr/>
          </p:nvSpPr>
          <p:spPr>
            <a:xfrm>
              <a:off x="3657584" y="2867773"/>
              <a:ext cx="82639" cy="82639"/>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20"/>
            <p:cNvSpPr/>
            <p:nvPr/>
          </p:nvSpPr>
          <p:spPr>
            <a:xfrm>
              <a:off x="4090095" y="2685325"/>
              <a:ext cx="88005" cy="88004"/>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pic>
        <p:nvPicPr>
          <p:cNvPr id="80" name="Google Shape;80;p3"/>
          <p:cNvPicPr preferRelativeResize="0"/>
          <p:nvPr/>
        </p:nvPicPr>
        <p:blipFill>
          <a:blip r:embed="rId2">
            <a:alphaModFix/>
          </a:blip>
          <a:stretch>
            <a:fillRect/>
          </a:stretch>
        </p:blipFill>
        <p:spPr>
          <a:xfrm>
            <a:off x="75" y="0"/>
            <a:ext cx="9144003" cy="5143501"/>
          </a:xfrm>
          <a:prstGeom prst="rect">
            <a:avLst/>
          </a:prstGeom>
          <a:noFill/>
          <a:ln>
            <a:noFill/>
          </a:ln>
        </p:spPr>
      </p:pic>
      <p:sp>
        <p:nvSpPr>
          <p:cNvPr id="81" name="Google Shape;81;p3"/>
          <p:cNvSpPr txBox="1"/>
          <p:nvPr>
            <p:ph type="title"/>
          </p:nvPr>
        </p:nvSpPr>
        <p:spPr>
          <a:xfrm>
            <a:off x="2038200" y="2397048"/>
            <a:ext cx="5067600" cy="13926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2" name="Google Shape;82;p3"/>
          <p:cNvSpPr txBox="1"/>
          <p:nvPr>
            <p:ph hasCustomPrompt="1" idx="2" type="title"/>
          </p:nvPr>
        </p:nvSpPr>
        <p:spPr>
          <a:xfrm>
            <a:off x="3916000" y="1068077"/>
            <a:ext cx="1312200" cy="1226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3" name="Google Shape;83;p3"/>
          <p:cNvSpPr txBox="1"/>
          <p:nvPr>
            <p:ph idx="1" type="subTitle"/>
          </p:nvPr>
        </p:nvSpPr>
        <p:spPr>
          <a:xfrm>
            <a:off x="2038200" y="3700423"/>
            <a:ext cx="5067600" cy="37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84" name="Google Shape;84;p3"/>
          <p:cNvGrpSpPr/>
          <p:nvPr/>
        </p:nvGrpSpPr>
        <p:grpSpPr>
          <a:xfrm>
            <a:off x="422075" y="272938"/>
            <a:ext cx="8358174" cy="4649750"/>
            <a:chOff x="422075" y="272938"/>
            <a:chExt cx="8358174" cy="4649750"/>
          </a:xfrm>
        </p:grpSpPr>
        <p:pic>
          <p:nvPicPr>
            <p:cNvPr id="85" name="Google Shape;85;p3"/>
            <p:cNvPicPr preferRelativeResize="0"/>
            <p:nvPr/>
          </p:nvPicPr>
          <p:blipFill>
            <a:blip r:embed="rId3">
              <a:alphaModFix/>
            </a:blip>
            <a:stretch>
              <a:fillRect/>
            </a:stretch>
          </p:blipFill>
          <p:spPr>
            <a:xfrm>
              <a:off x="6772750" y="272938"/>
              <a:ext cx="2007499" cy="318700"/>
            </a:xfrm>
            <a:prstGeom prst="rect">
              <a:avLst/>
            </a:prstGeom>
            <a:noFill/>
            <a:ln>
              <a:noFill/>
            </a:ln>
          </p:spPr>
        </p:pic>
        <p:pic>
          <p:nvPicPr>
            <p:cNvPr id="86" name="Google Shape;86;p3"/>
            <p:cNvPicPr preferRelativeResize="0"/>
            <p:nvPr/>
          </p:nvPicPr>
          <p:blipFill>
            <a:blip r:embed="rId3">
              <a:alphaModFix/>
            </a:blip>
            <a:stretch>
              <a:fillRect/>
            </a:stretch>
          </p:blipFill>
          <p:spPr>
            <a:xfrm>
              <a:off x="422075" y="4603988"/>
              <a:ext cx="2007499" cy="318700"/>
            </a:xfrm>
            <a:prstGeom prst="rect">
              <a:avLst/>
            </a:prstGeom>
            <a:noFill/>
            <a:ln>
              <a:noFill/>
            </a:ln>
          </p:spPr>
        </p:pic>
      </p:grpSp>
      <p:grpSp>
        <p:nvGrpSpPr>
          <p:cNvPr id="87" name="Google Shape;87;p3"/>
          <p:cNvGrpSpPr/>
          <p:nvPr/>
        </p:nvGrpSpPr>
        <p:grpSpPr>
          <a:xfrm>
            <a:off x="344373" y="438451"/>
            <a:ext cx="8346250" cy="4379600"/>
            <a:chOff x="344373" y="438451"/>
            <a:chExt cx="8346250" cy="4379600"/>
          </a:xfrm>
        </p:grpSpPr>
        <p:sp>
          <p:nvSpPr>
            <p:cNvPr id="88" name="Google Shape;88;p3"/>
            <p:cNvSpPr/>
            <p:nvPr/>
          </p:nvSpPr>
          <p:spPr>
            <a:xfrm>
              <a:off x="8612923" y="161467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9" name="Google Shape;89;p3"/>
            <p:cNvSpPr/>
            <p:nvPr/>
          </p:nvSpPr>
          <p:spPr>
            <a:xfrm>
              <a:off x="4758448" y="474035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90" name="Google Shape;90;p3"/>
            <p:cNvSpPr/>
            <p:nvPr/>
          </p:nvSpPr>
          <p:spPr>
            <a:xfrm>
              <a:off x="4929698" y="4384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91" name="Google Shape;91;p3"/>
            <p:cNvSpPr/>
            <p:nvPr/>
          </p:nvSpPr>
          <p:spPr>
            <a:xfrm>
              <a:off x="344373" y="318087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nvGrpSpPr>
          <p:cNvPr id="92" name="Google Shape;92;p3"/>
          <p:cNvGrpSpPr/>
          <p:nvPr/>
        </p:nvGrpSpPr>
        <p:grpSpPr>
          <a:xfrm>
            <a:off x="-347226" y="-3"/>
            <a:ext cx="3429974" cy="2460899"/>
            <a:chOff x="-347226" y="-3"/>
            <a:chExt cx="3429974" cy="2460899"/>
          </a:xfrm>
        </p:grpSpPr>
        <p:sp>
          <p:nvSpPr>
            <p:cNvPr id="93" name="Google Shape;93;p3"/>
            <p:cNvSpPr/>
            <p:nvPr/>
          </p:nvSpPr>
          <p:spPr>
            <a:xfrm>
              <a:off x="-15828" y="-3"/>
              <a:ext cx="3098576" cy="2460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3"/>
            <p:cNvSpPr/>
            <p:nvPr/>
          </p:nvSpPr>
          <p:spPr>
            <a:xfrm>
              <a:off x="-15826" y="0"/>
              <a:ext cx="2251103" cy="59125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5" name="Google Shape;95;p3"/>
            <p:cNvGrpSpPr/>
            <p:nvPr/>
          </p:nvGrpSpPr>
          <p:grpSpPr>
            <a:xfrm>
              <a:off x="-347226" y="674081"/>
              <a:ext cx="3153725" cy="940604"/>
              <a:chOff x="-104552" y="1952776"/>
              <a:chExt cx="5543549" cy="1653374"/>
            </a:xfrm>
          </p:grpSpPr>
          <p:sp>
            <p:nvSpPr>
              <p:cNvPr id="96" name="Google Shape;96;p3"/>
              <p:cNvSpPr/>
              <p:nvPr/>
            </p:nvSpPr>
            <p:spPr>
              <a:xfrm>
                <a:off x="-104552" y="1952776"/>
                <a:ext cx="5543549" cy="1647825"/>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3"/>
              <p:cNvSpPr/>
              <p:nvPr/>
            </p:nvSpPr>
            <p:spPr>
              <a:xfrm>
                <a:off x="496925" y="2904262"/>
                <a:ext cx="3202515" cy="701888"/>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3"/>
              <p:cNvSpPr/>
              <p:nvPr/>
            </p:nvSpPr>
            <p:spPr>
              <a:xfrm>
                <a:off x="496925" y="2721815"/>
                <a:ext cx="3635028" cy="702961"/>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3"/>
              <p:cNvSpPr/>
              <p:nvPr/>
            </p:nvSpPr>
            <p:spPr>
              <a:xfrm>
                <a:off x="3657584" y="2867773"/>
                <a:ext cx="82639" cy="82639"/>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3"/>
              <p:cNvSpPr/>
              <p:nvPr/>
            </p:nvSpPr>
            <p:spPr>
              <a:xfrm>
                <a:off x="4090095" y="2685325"/>
                <a:ext cx="88005" cy="88004"/>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1" name="Google Shape;101;p3"/>
          <p:cNvGrpSpPr/>
          <p:nvPr/>
        </p:nvGrpSpPr>
        <p:grpSpPr>
          <a:xfrm>
            <a:off x="6071578" y="2682610"/>
            <a:ext cx="3429974" cy="2460899"/>
            <a:chOff x="6071578" y="2682610"/>
            <a:chExt cx="3429974" cy="2460899"/>
          </a:xfrm>
        </p:grpSpPr>
        <p:sp>
          <p:nvSpPr>
            <p:cNvPr id="102" name="Google Shape;102;p3"/>
            <p:cNvSpPr/>
            <p:nvPr/>
          </p:nvSpPr>
          <p:spPr>
            <a:xfrm rot="10800000">
              <a:off x="6071578" y="2682610"/>
              <a:ext cx="3098576" cy="2460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3"/>
            <p:cNvSpPr/>
            <p:nvPr/>
          </p:nvSpPr>
          <p:spPr>
            <a:xfrm rot="10800000">
              <a:off x="6887399" y="4552256"/>
              <a:ext cx="2251103" cy="59125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4" name="Google Shape;104;p3"/>
            <p:cNvGrpSpPr/>
            <p:nvPr/>
          </p:nvGrpSpPr>
          <p:grpSpPr>
            <a:xfrm rot="10800000">
              <a:off x="6347827" y="3528820"/>
              <a:ext cx="3153725" cy="940604"/>
              <a:chOff x="-104552" y="1952776"/>
              <a:chExt cx="5543549" cy="1653374"/>
            </a:xfrm>
          </p:grpSpPr>
          <p:sp>
            <p:nvSpPr>
              <p:cNvPr id="105" name="Google Shape;105;p3"/>
              <p:cNvSpPr/>
              <p:nvPr/>
            </p:nvSpPr>
            <p:spPr>
              <a:xfrm>
                <a:off x="-104552" y="1952776"/>
                <a:ext cx="5543549" cy="1647825"/>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3"/>
              <p:cNvSpPr/>
              <p:nvPr/>
            </p:nvSpPr>
            <p:spPr>
              <a:xfrm>
                <a:off x="496925" y="2904262"/>
                <a:ext cx="3202515" cy="701888"/>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3"/>
              <p:cNvSpPr/>
              <p:nvPr/>
            </p:nvSpPr>
            <p:spPr>
              <a:xfrm>
                <a:off x="496925" y="2721815"/>
                <a:ext cx="3635028" cy="702961"/>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3"/>
              <p:cNvSpPr/>
              <p:nvPr/>
            </p:nvSpPr>
            <p:spPr>
              <a:xfrm>
                <a:off x="3657584" y="2867773"/>
                <a:ext cx="82639" cy="82639"/>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3"/>
              <p:cNvSpPr/>
              <p:nvPr/>
            </p:nvSpPr>
            <p:spPr>
              <a:xfrm>
                <a:off x="4090095" y="2685325"/>
                <a:ext cx="88005" cy="88004"/>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541" name="Shape 541"/>
        <p:cNvGrpSpPr/>
        <p:nvPr/>
      </p:nvGrpSpPr>
      <p:grpSpPr>
        <a:xfrm>
          <a:off x="0" y="0"/>
          <a:ext cx="0" cy="0"/>
          <a:chOff x="0" y="0"/>
          <a:chExt cx="0" cy="0"/>
        </a:xfrm>
      </p:grpSpPr>
      <p:pic>
        <p:nvPicPr>
          <p:cNvPr id="542" name="Google Shape;542;p21"/>
          <p:cNvPicPr preferRelativeResize="0"/>
          <p:nvPr/>
        </p:nvPicPr>
        <p:blipFill>
          <a:blip r:embed="rId2">
            <a:alphaModFix/>
          </a:blip>
          <a:stretch>
            <a:fillRect/>
          </a:stretch>
        </p:blipFill>
        <p:spPr>
          <a:xfrm flipH="1">
            <a:off x="75" y="0"/>
            <a:ext cx="9144003" cy="5143501"/>
          </a:xfrm>
          <a:prstGeom prst="rect">
            <a:avLst/>
          </a:prstGeom>
          <a:noFill/>
          <a:ln>
            <a:noFill/>
          </a:ln>
        </p:spPr>
      </p:pic>
      <p:sp>
        <p:nvSpPr>
          <p:cNvPr id="543" name="Google Shape;543;p21"/>
          <p:cNvSpPr txBox="1"/>
          <p:nvPr>
            <p:ph type="title"/>
          </p:nvPr>
        </p:nvSpPr>
        <p:spPr>
          <a:xfrm>
            <a:off x="720000" y="1743450"/>
            <a:ext cx="3479100" cy="9381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4" name="Google Shape;544;p21"/>
          <p:cNvSpPr txBox="1"/>
          <p:nvPr>
            <p:ph idx="1" type="subTitle"/>
          </p:nvPr>
        </p:nvSpPr>
        <p:spPr>
          <a:xfrm>
            <a:off x="720000" y="2605400"/>
            <a:ext cx="3479100" cy="8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545" name="Google Shape;545;p21"/>
          <p:cNvGrpSpPr/>
          <p:nvPr/>
        </p:nvGrpSpPr>
        <p:grpSpPr>
          <a:xfrm>
            <a:off x="474823" y="500651"/>
            <a:ext cx="8141950" cy="4308900"/>
            <a:chOff x="474823" y="500651"/>
            <a:chExt cx="8141950" cy="4308900"/>
          </a:xfrm>
        </p:grpSpPr>
        <p:sp>
          <p:nvSpPr>
            <p:cNvPr id="546" name="Google Shape;546;p21"/>
            <p:cNvSpPr/>
            <p:nvPr/>
          </p:nvSpPr>
          <p:spPr>
            <a:xfrm>
              <a:off x="8539073" y="12429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47" name="Google Shape;547;p21"/>
            <p:cNvSpPr/>
            <p:nvPr/>
          </p:nvSpPr>
          <p:spPr>
            <a:xfrm>
              <a:off x="474823" y="2450826"/>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48" name="Google Shape;548;p21"/>
            <p:cNvSpPr/>
            <p:nvPr/>
          </p:nvSpPr>
          <p:spPr>
            <a:xfrm>
              <a:off x="2851198" y="5006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49" name="Google Shape;549;p21"/>
            <p:cNvSpPr/>
            <p:nvPr/>
          </p:nvSpPr>
          <p:spPr>
            <a:xfrm>
              <a:off x="4899048" y="47318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nvGrpSpPr>
          <p:cNvPr id="550" name="Google Shape;550;p21"/>
          <p:cNvGrpSpPr/>
          <p:nvPr/>
        </p:nvGrpSpPr>
        <p:grpSpPr>
          <a:xfrm>
            <a:off x="6174736" y="2312896"/>
            <a:ext cx="3288975" cy="3091407"/>
            <a:chOff x="6174736" y="2312896"/>
            <a:chExt cx="3288975" cy="3091407"/>
          </a:xfrm>
        </p:grpSpPr>
        <p:sp>
          <p:nvSpPr>
            <p:cNvPr id="551" name="Google Shape;551;p21"/>
            <p:cNvSpPr/>
            <p:nvPr/>
          </p:nvSpPr>
          <p:spPr>
            <a:xfrm rot="10800000">
              <a:off x="6174736" y="2312896"/>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52" name="Google Shape;552;p21"/>
            <p:cNvSpPr/>
            <p:nvPr/>
          </p:nvSpPr>
          <p:spPr>
            <a:xfrm rot="10800000">
              <a:off x="7382100" y="3901404"/>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53" name="Google Shape;553;p21"/>
            <p:cNvGrpSpPr/>
            <p:nvPr/>
          </p:nvGrpSpPr>
          <p:grpSpPr>
            <a:xfrm rot="10800000">
              <a:off x="8487318" y="4095345"/>
              <a:ext cx="438336" cy="939067"/>
              <a:chOff x="327075" y="263775"/>
              <a:chExt cx="576228" cy="1234478"/>
            </a:xfrm>
          </p:grpSpPr>
          <p:sp>
            <p:nvSpPr>
              <p:cNvPr id="554" name="Google Shape;554;p21"/>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55" name="Google Shape;555;p21"/>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56" name="Google Shape;556;p21"/>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57" name="Google Shape;557;p21"/>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58" name="Google Shape;558;p21"/>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59" name="Google Shape;559;p21"/>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60" name="Google Shape;560;p21"/>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61" name="Google Shape;561;p21"/>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62" name="Google Shape;562;p21"/>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63" name="Google Shape;563;p21"/>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64" name="Google Shape;564;p21"/>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cxnSp>
          <p:nvCxnSpPr>
            <p:cNvPr id="565" name="Google Shape;565;p21"/>
            <p:cNvCxnSpPr/>
            <p:nvPr/>
          </p:nvCxnSpPr>
          <p:spPr>
            <a:xfrm flipH="1" rot="10800000">
              <a:off x="7459111" y="3346296"/>
              <a:ext cx="2004600" cy="2004600"/>
            </a:xfrm>
            <a:prstGeom prst="straightConnector1">
              <a:avLst/>
            </a:prstGeom>
            <a:noFill/>
            <a:ln cap="flat" cmpd="sng" w="19050">
              <a:solidFill>
                <a:schemeClr val="dk1"/>
              </a:solidFill>
              <a:prstDash val="solid"/>
              <a:round/>
              <a:headEnd len="med" w="med" type="none"/>
              <a:tailEnd len="med" w="med" type="none"/>
            </a:ln>
            <a:effectLst>
              <a:outerShdw blurRad="57150" rotWithShape="0" algn="bl" dir="5400000" dist="19050">
                <a:schemeClr val="dk1">
                  <a:alpha val="50000"/>
                </a:schemeClr>
              </a:outerShdw>
            </a:effectLst>
          </p:spPr>
        </p:cxnSp>
        <p:grpSp>
          <p:nvGrpSpPr>
            <p:cNvPr id="566" name="Google Shape;566;p21"/>
            <p:cNvGrpSpPr/>
            <p:nvPr/>
          </p:nvGrpSpPr>
          <p:grpSpPr>
            <a:xfrm rot="10800000">
              <a:off x="6435739" y="2556191"/>
              <a:ext cx="2953888" cy="2742009"/>
              <a:chOff x="5398760" y="2293721"/>
              <a:chExt cx="2953888" cy="2742009"/>
            </a:xfrm>
          </p:grpSpPr>
          <p:sp>
            <p:nvSpPr>
              <p:cNvPr id="567" name="Google Shape;567;p21"/>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8" name="Google Shape;568;p21"/>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9" name="Google Shape;569;p21"/>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2_1">
    <p:spTree>
      <p:nvGrpSpPr>
        <p:cNvPr id="570" name="Shape 570"/>
        <p:cNvGrpSpPr/>
        <p:nvPr/>
      </p:nvGrpSpPr>
      <p:grpSpPr>
        <a:xfrm>
          <a:off x="0" y="0"/>
          <a:ext cx="0" cy="0"/>
          <a:chOff x="0" y="0"/>
          <a:chExt cx="0" cy="0"/>
        </a:xfrm>
      </p:grpSpPr>
      <p:pic>
        <p:nvPicPr>
          <p:cNvPr id="571" name="Google Shape;571;p22"/>
          <p:cNvPicPr preferRelativeResize="0"/>
          <p:nvPr/>
        </p:nvPicPr>
        <p:blipFill>
          <a:blip r:embed="rId2">
            <a:alphaModFix/>
          </a:blip>
          <a:stretch>
            <a:fillRect/>
          </a:stretch>
        </p:blipFill>
        <p:spPr>
          <a:xfrm flipH="1">
            <a:off x="75" y="0"/>
            <a:ext cx="9144003" cy="5143501"/>
          </a:xfrm>
          <a:prstGeom prst="rect">
            <a:avLst/>
          </a:prstGeom>
          <a:noFill/>
          <a:ln>
            <a:noFill/>
          </a:ln>
        </p:spPr>
      </p:pic>
      <p:sp>
        <p:nvSpPr>
          <p:cNvPr id="572" name="Google Shape;572;p22"/>
          <p:cNvSpPr txBox="1"/>
          <p:nvPr>
            <p:ph type="title"/>
          </p:nvPr>
        </p:nvSpPr>
        <p:spPr>
          <a:xfrm>
            <a:off x="1407750" y="1416950"/>
            <a:ext cx="6328500" cy="97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73" name="Google Shape;573;p22"/>
          <p:cNvSpPr txBox="1"/>
          <p:nvPr>
            <p:ph idx="1" type="subTitle"/>
          </p:nvPr>
        </p:nvSpPr>
        <p:spPr>
          <a:xfrm>
            <a:off x="1407750" y="2317950"/>
            <a:ext cx="6328500" cy="136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574" name="Google Shape;574;p22"/>
          <p:cNvGrpSpPr/>
          <p:nvPr/>
        </p:nvGrpSpPr>
        <p:grpSpPr>
          <a:xfrm>
            <a:off x="-92453" y="-89652"/>
            <a:ext cx="9328906" cy="5768930"/>
            <a:chOff x="-92453" y="-89652"/>
            <a:chExt cx="9328906" cy="5768930"/>
          </a:xfrm>
        </p:grpSpPr>
        <p:grpSp>
          <p:nvGrpSpPr>
            <p:cNvPr id="575" name="Google Shape;575;p22"/>
            <p:cNvGrpSpPr/>
            <p:nvPr/>
          </p:nvGrpSpPr>
          <p:grpSpPr>
            <a:xfrm>
              <a:off x="-92453" y="-89652"/>
              <a:ext cx="2588196" cy="2402549"/>
              <a:chOff x="5398760" y="2293721"/>
              <a:chExt cx="2953888" cy="2742009"/>
            </a:xfrm>
          </p:grpSpPr>
          <p:sp>
            <p:nvSpPr>
              <p:cNvPr id="576" name="Google Shape;576;p22"/>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gradFill>
                <a:gsLst>
                  <a:gs pos="0">
                    <a:schemeClr val="dk1"/>
                  </a:gs>
                  <a:gs pos="100000">
                    <a:srgbClr val="C5B9B9">
                      <a:alpha val="24313"/>
                    </a:srgbClr>
                  </a:gs>
                </a:gsLst>
                <a:lin ang="8100019"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7" name="Google Shape;577;p22"/>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gradFill>
                <a:gsLst>
                  <a:gs pos="0">
                    <a:schemeClr val="dk1"/>
                  </a:gs>
                  <a:gs pos="100000">
                    <a:srgbClr val="C5B9B9">
                      <a:alpha val="24313"/>
                    </a:srgbClr>
                  </a:gs>
                </a:gsLst>
                <a:lin ang="8100019"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8" name="Google Shape;578;p22"/>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gradFill>
                <a:gsLst>
                  <a:gs pos="0">
                    <a:schemeClr val="dk1"/>
                  </a:gs>
                  <a:gs pos="100000">
                    <a:srgbClr val="C5B9B9">
                      <a:alpha val="24313"/>
                    </a:srgbClr>
                  </a:gs>
                </a:gsLst>
                <a:lin ang="8100019"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579" name="Google Shape;579;p22"/>
            <p:cNvGrpSpPr/>
            <p:nvPr/>
          </p:nvGrpSpPr>
          <p:grpSpPr>
            <a:xfrm rot="10800000">
              <a:off x="6648257" y="3276729"/>
              <a:ext cx="2588196" cy="2402549"/>
              <a:chOff x="5398760" y="2293721"/>
              <a:chExt cx="2953888" cy="2742009"/>
            </a:xfrm>
          </p:grpSpPr>
          <p:sp>
            <p:nvSpPr>
              <p:cNvPr id="580" name="Google Shape;580;p22"/>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1" name="Google Shape;581;p22"/>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2" name="Google Shape;582;p22"/>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nvGrpSpPr>
          <p:cNvPr id="583" name="Google Shape;583;p22"/>
          <p:cNvGrpSpPr/>
          <p:nvPr/>
        </p:nvGrpSpPr>
        <p:grpSpPr>
          <a:xfrm>
            <a:off x="474823" y="500651"/>
            <a:ext cx="8246880" cy="4308900"/>
            <a:chOff x="474823" y="500651"/>
            <a:chExt cx="8246880" cy="4308900"/>
          </a:xfrm>
        </p:grpSpPr>
        <p:sp>
          <p:nvSpPr>
            <p:cNvPr id="584" name="Google Shape;584;p22"/>
            <p:cNvSpPr/>
            <p:nvPr/>
          </p:nvSpPr>
          <p:spPr>
            <a:xfrm rot="10800000">
              <a:off x="8644003" y="2831404"/>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85" name="Google Shape;585;p22"/>
            <p:cNvSpPr/>
            <p:nvPr/>
          </p:nvSpPr>
          <p:spPr>
            <a:xfrm>
              <a:off x="8539073" y="12429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86" name="Google Shape;586;p22"/>
            <p:cNvSpPr/>
            <p:nvPr/>
          </p:nvSpPr>
          <p:spPr>
            <a:xfrm>
              <a:off x="474823" y="2450826"/>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87" name="Google Shape;587;p22"/>
            <p:cNvSpPr/>
            <p:nvPr/>
          </p:nvSpPr>
          <p:spPr>
            <a:xfrm>
              <a:off x="2851198" y="5006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88" name="Google Shape;588;p22"/>
            <p:cNvSpPr/>
            <p:nvPr/>
          </p:nvSpPr>
          <p:spPr>
            <a:xfrm>
              <a:off x="6423048" y="47318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nvGrpSpPr>
          <p:cNvPr id="589" name="Google Shape;589;p22"/>
          <p:cNvGrpSpPr/>
          <p:nvPr/>
        </p:nvGrpSpPr>
        <p:grpSpPr>
          <a:xfrm>
            <a:off x="-456125" y="2312896"/>
            <a:ext cx="3469389" cy="3091407"/>
            <a:chOff x="-456125" y="2312896"/>
            <a:chExt cx="3469389" cy="3091407"/>
          </a:xfrm>
        </p:grpSpPr>
        <p:sp>
          <p:nvSpPr>
            <p:cNvPr id="590" name="Google Shape;590;p22"/>
            <p:cNvSpPr/>
            <p:nvPr/>
          </p:nvSpPr>
          <p:spPr>
            <a:xfrm flipH="1" rot="10800000">
              <a:off x="-64736" y="2312896"/>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91" name="Google Shape;591;p22"/>
            <p:cNvSpPr/>
            <p:nvPr/>
          </p:nvSpPr>
          <p:spPr>
            <a:xfrm flipH="1" rot="10800000">
              <a:off x="-86426" y="3901404"/>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92" name="Google Shape;592;p22"/>
            <p:cNvGrpSpPr/>
            <p:nvPr/>
          </p:nvGrpSpPr>
          <p:grpSpPr>
            <a:xfrm flipH="1" rot="10800000">
              <a:off x="-456125" y="3922931"/>
              <a:ext cx="3153725" cy="940604"/>
              <a:chOff x="-104552" y="1952776"/>
              <a:chExt cx="5543549" cy="1653374"/>
            </a:xfrm>
          </p:grpSpPr>
          <p:sp>
            <p:nvSpPr>
              <p:cNvPr id="593" name="Google Shape;593;p22"/>
              <p:cNvSpPr/>
              <p:nvPr/>
            </p:nvSpPr>
            <p:spPr>
              <a:xfrm>
                <a:off x="-104552" y="1952776"/>
                <a:ext cx="5543549" cy="1647825"/>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22"/>
              <p:cNvSpPr/>
              <p:nvPr/>
            </p:nvSpPr>
            <p:spPr>
              <a:xfrm>
                <a:off x="496925" y="2904262"/>
                <a:ext cx="3202515" cy="701888"/>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22"/>
              <p:cNvSpPr/>
              <p:nvPr/>
            </p:nvSpPr>
            <p:spPr>
              <a:xfrm>
                <a:off x="496925" y="2721815"/>
                <a:ext cx="3635028" cy="702961"/>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22"/>
              <p:cNvSpPr/>
              <p:nvPr/>
            </p:nvSpPr>
            <p:spPr>
              <a:xfrm>
                <a:off x="3657584" y="2867773"/>
                <a:ext cx="82639" cy="82639"/>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22"/>
              <p:cNvSpPr/>
              <p:nvPr/>
            </p:nvSpPr>
            <p:spPr>
              <a:xfrm>
                <a:off x="4090095" y="2685325"/>
                <a:ext cx="88005" cy="88004"/>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98" name="Google Shape;598;p22"/>
          <p:cNvGrpSpPr/>
          <p:nvPr/>
        </p:nvGrpSpPr>
        <p:grpSpPr>
          <a:xfrm>
            <a:off x="6186200" y="-182307"/>
            <a:ext cx="3413925" cy="3091407"/>
            <a:chOff x="6186200" y="-182307"/>
            <a:chExt cx="3413925" cy="3091407"/>
          </a:xfrm>
        </p:grpSpPr>
        <p:sp>
          <p:nvSpPr>
            <p:cNvPr id="599" name="Google Shape;599;p22"/>
            <p:cNvSpPr/>
            <p:nvPr/>
          </p:nvSpPr>
          <p:spPr>
            <a:xfrm flipH="1">
              <a:off x="6186200" y="-76200"/>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600" name="Google Shape;600;p22"/>
            <p:cNvSpPr/>
            <p:nvPr/>
          </p:nvSpPr>
          <p:spPr>
            <a:xfrm flipH="1">
              <a:off x="7393564" y="-182307"/>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01" name="Google Shape;601;p22"/>
            <p:cNvGrpSpPr/>
            <p:nvPr/>
          </p:nvGrpSpPr>
          <p:grpSpPr>
            <a:xfrm flipH="1">
              <a:off x="6446400" y="98856"/>
              <a:ext cx="3153725" cy="940604"/>
              <a:chOff x="-104552" y="1952776"/>
              <a:chExt cx="5543549" cy="1653374"/>
            </a:xfrm>
          </p:grpSpPr>
          <p:sp>
            <p:nvSpPr>
              <p:cNvPr id="602" name="Google Shape;602;p22"/>
              <p:cNvSpPr/>
              <p:nvPr/>
            </p:nvSpPr>
            <p:spPr>
              <a:xfrm>
                <a:off x="-104552" y="1952776"/>
                <a:ext cx="5543549" cy="1647825"/>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22"/>
              <p:cNvSpPr/>
              <p:nvPr/>
            </p:nvSpPr>
            <p:spPr>
              <a:xfrm>
                <a:off x="496925" y="2904262"/>
                <a:ext cx="3202515" cy="701888"/>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4" name="Google Shape;604;p22"/>
              <p:cNvSpPr/>
              <p:nvPr/>
            </p:nvSpPr>
            <p:spPr>
              <a:xfrm>
                <a:off x="496925" y="2721815"/>
                <a:ext cx="3635028" cy="702961"/>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22"/>
              <p:cNvSpPr/>
              <p:nvPr/>
            </p:nvSpPr>
            <p:spPr>
              <a:xfrm>
                <a:off x="3657584" y="2867773"/>
                <a:ext cx="82639" cy="82639"/>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22"/>
              <p:cNvSpPr/>
              <p:nvPr/>
            </p:nvSpPr>
            <p:spPr>
              <a:xfrm>
                <a:off x="4090095" y="2685325"/>
                <a:ext cx="88005" cy="88004"/>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607" name="Shape 607"/>
        <p:cNvGrpSpPr/>
        <p:nvPr/>
      </p:nvGrpSpPr>
      <p:grpSpPr>
        <a:xfrm>
          <a:off x="0" y="0"/>
          <a:ext cx="0" cy="0"/>
          <a:chOff x="0" y="0"/>
          <a:chExt cx="0" cy="0"/>
        </a:xfrm>
      </p:grpSpPr>
      <p:pic>
        <p:nvPicPr>
          <p:cNvPr id="608" name="Google Shape;608;p23"/>
          <p:cNvPicPr preferRelativeResize="0"/>
          <p:nvPr/>
        </p:nvPicPr>
        <p:blipFill>
          <a:blip r:embed="rId2">
            <a:alphaModFix/>
          </a:blip>
          <a:stretch>
            <a:fillRect/>
          </a:stretch>
        </p:blipFill>
        <p:spPr>
          <a:xfrm>
            <a:off x="75" y="0"/>
            <a:ext cx="9144003" cy="5143501"/>
          </a:xfrm>
          <a:prstGeom prst="rect">
            <a:avLst/>
          </a:prstGeom>
          <a:noFill/>
          <a:ln>
            <a:noFill/>
          </a:ln>
        </p:spPr>
      </p:pic>
      <p:sp>
        <p:nvSpPr>
          <p:cNvPr id="609" name="Google Shape;60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10" name="Google Shape;610;p23"/>
          <p:cNvSpPr txBox="1"/>
          <p:nvPr>
            <p:ph idx="1" type="subTitle"/>
          </p:nvPr>
        </p:nvSpPr>
        <p:spPr>
          <a:xfrm>
            <a:off x="4713982" y="2980823"/>
            <a:ext cx="27822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1" name="Google Shape;611;p23"/>
          <p:cNvSpPr txBox="1"/>
          <p:nvPr>
            <p:ph idx="2" type="subTitle"/>
          </p:nvPr>
        </p:nvSpPr>
        <p:spPr>
          <a:xfrm>
            <a:off x="1647815" y="2980823"/>
            <a:ext cx="27822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2" name="Google Shape;612;p23"/>
          <p:cNvSpPr txBox="1"/>
          <p:nvPr>
            <p:ph idx="3" type="subTitle"/>
          </p:nvPr>
        </p:nvSpPr>
        <p:spPr>
          <a:xfrm>
            <a:off x="1647815" y="2493200"/>
            <a:ext cx="27822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13" name="Google Shape;613;p23"/>
          <p:cNvSpPr txBox="1"/>
          <p:nvPr>
            <p:ph idx="4" type="subTitle"/>
          </p:nvPr>
        </p:nvSpPr>
        <p:spPr>
          <a:xfrm>
            <a:off x="4713985" y="2493200"/>
            <a:ext cx="27822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14" name="Google Shape;614;p23"/>
          <p:cNvGrpSpPr/>
          <p:nvPr/>
        </p:nvGrpSpPr>
        <p:grpSpPr>
          <a:xfrm>
            <a:off x="-23445" y="5605"/>
            <a:ext cx="9178445" cy="5137895"/>
            <a:chOff x="-23445" y="5605"/>
            <a:chExt cx="9178445" cy="5137895"/>
          </a:xfrm>
        </p:grpSpPr>
        <p:sp>
          <p:nvSpPr>
            <p:cNvPr id="615" name="Google Shape;615;p23"/>
            <p:cNvSpPr/>
            <p:nvPr/>
          </p:nvSpPr>
          <p:spPr>
            <a:xfrm flipH="1" rot="10800000">
              <a:off x="-23445" y="3746450"/>
              <a:ext cx="1759050" cy="139705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23"/>
            <p:cNvSpPr/>
            <p:nvPr/>
          </p:nvSpPr>
          <p:spPr>
            <a:xfrm flipH="1">
              <a:off x="7395950" y="5605"/>
              <a:ext cx="1759050" cy="139705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7" name="Google Shape;617;p23"/>
          <p:cNvGrpSpPr/>
          <p:nvPr/>
        </p:nvGrpSpPr>
        <p:grpSpPr>
          <a:xfrm>
            <a:off x="282475" y="301264"/>
            <a:ext cx="8558250" cy="4540973"/>
            <a:chOff x="282475" y="301264"/>
            <a:chExt cx="8558250" cy="4540973"/>
          </a:xfrm>
        </p:grpSpPr>
        <p:grpSp>
          <p:nvGrpSpPr>
            <p:cNvPr id="618" name="Google Shape;618;p23"/>
            <p:cNvGrpSpPr/>
            <p:nvPr/>
          </p:nvGrpSpPr>
          <p:grpSpPr>
            <a:xfrm>
              <a:off x="8665650" y="301264"/>
              <a:ext cx="175075" cy="2067598"/>
              <a:chOff x="8612875" y="179970"/>
              <a:chExt cx="175075" cy="2067598"/>
            </a:xfrm>
          </p:grpSpPr>
          <p:pic>
            <p:nvPicPr>
              <p:cNvPr id="619" name="Google Shape;619;p23"/>
              <p:cNvPicPr preferRelativeResize="0"/>
              <p:nvPr/>
            </p:nvPicPr>
            <p:blipFill>
              <a:blip r:embed="rId3">
                <a:alphaModFix/>
              </a:blip>
              <a:stretch>
                <a:fillRect/>
              </a:stretch>
            </p:blipFill>
            <p:spPr>
              <a:xfrm rot="5400000">
                <a:off x="8149012" y="643832"/>
                <a:ext cx="1102801" cy="175075"/>
              </a:xfrm>
              <a:prstGeom prst="rect">
                <a:avLst/>
              </a:prstGeom>
              <a:noFill/>
              <a:ln>
                <a:noFill/>
              </a:ln>
            </p:spPr>
          </p:pic>
          <p:pic>
            <p:nvPicPr>
              <p:cNvPr id="620" name="Google Shape;620;p23"/>
              <p:cNvPicPr preferRelativeResize="0"/>
              <p:nvPr/>
            </p:nvPicPr>
            <p:blipFill>
              <a:blip r:embed="rId3">
                <a:alphaModFix/>
              </a:blip>
              <a:stretch>
                <a:fillRect/>
              </a:stretch>
            </p:blipFill>
            <p:spPr>
              <a:xfrm rot="5400000">
                <a:off x="8149012" y="1608629"/>
                <a:ext cx="1102801" cy="175075"/>
              </a:xfrm>
              <a:prstGeom prst="rect">
                <a:avLst/>
              </a:prstGeom>
              <a:noFill/>
              <a:ln>
                <a:noFill/>
              </a:ln>
            </p:spPr>
          </p:pic>
        </p:grpSp>
        <p:grpSp>
          <p:nvGrpSpPr>
            <p:cNvPr id="621" name="Google Shape;621;p23"/>
            <p:cNvGrpSpPr/>
            <p:nvPr/>
          </p:nvGrpSpPr>
          <p:grpSpPr>
            <a:xfrm>
              <a:off x="282475" y="2774639"/>
              <a:ext cx="175075" cy="2067598"/>
              <a:chOff x="8612875" y="179970"/>
              <a:chExt cx="175075" cy="2067598"/>
            </a:xfrm>
          </p:grpSpPr>
          <p:pic>
            <p:nvPicPr>
              <p:cNvPr id="622" name="Google Shape;622;p23"/>
              <p:cNvPicPr preferRelativeResize="0"/>
              <p:nvPr/>
            </p:nvPicPr>
            <p:blipFill>
              <a:blip r:embed="rId3">
                <a:alphaModFix/>
              </a:blip>
              <a:stretch>
                <a:fillRect/>
              </a:stretch>
            </p:blipFill>
            <p:spPr>
              <a:xfrm rot="5400000">
                <a:off x="8149012" y="643832"/>
                <a:ext cx="1102801" cy="175075"/>
              </a:xfrm>
              <a:prstGeom prst="rect">
                <a:avLst/>
              </a:prstGeom>
              <a:noFill/>
              <a:ln>
                <a:noFill/>
              </a:ln>
            </p:spPr>
          </p:pic>
          <p:pic>
            <p:nvPicPr>
              <p:cNvPr id="623" name="Google Shape;623;p23"/>
              <p:cNvPicPr preferRelativeResize="0"/>
              <p:nvPr/>
            </p:nvPicPr>
            <p:blipFill>
              <a:blip r:embed="rId3">
                <a:alphaModFix/>
              </a:blip>
              <a:stretch>
                <a:fillRect/>
              </a:stretch>
            </p:blipFill>
            <p:spPr>
              <a:xfrm rot="5400000">
                <a:off x="8149012" y="1608629"/>
                <a:ext cx="1102801" cy="175075"/>
              </a:xfrm>
              <a:prstGeom prst="rect">
                <a:avLst/>
              </a:prstGeom>
              <a:noFill/>
              <a:ln>
                <a:noFill/>
              </a:ln>
            </p:spPr>
          </p:pic>
        </p:grpSp>
      </p:grpSp>
      <p:grpSp>
        <p:nvGrpSpPr>
          <p:cNvPr id="624" name="Google Shape;624;p23"/>
          <p:cNvGrpSpPr/>
          <p:nvPr/>
        </p:nvGrpSpPr>
        <p:grpSpPr>
          <a:xfrm>
            <a:off x="422073" y="248551"/>
            <a:ext cx="8310180" cy="4455500"/>
            <a:chOff x="422073" y="248551"/>
            <a:chExt cx="8310180" cy="4455500"/>
          </a:xfrm>
        </p:grpSpPr>
        <p:sp>
          <p:nvSpPr>
            <p:cNvPr id="625" name="Google Shape;625;p23"/>
            <p:cNvSpPr/>
            <p:nvPr/>
          </p:nvSpPr>
          <p:spPr>
            <a:xfrm rot="10800000">
              <a:off x="8654553" y="2994804"/>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626" name="Google Shape;626;p23"/>
            <p:cNvSpPr/>
            <p:nvPr/>
          </p:nvSpPr>
          <p:spPr>
            <a:xfrm>
              <a:off x="422073" y="207100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627" name="Google Shape;627;p23"/>
            <p:cNvSpPr/>
            <p:nvPr/>
          </p:nvSpPr>
          <p:spPr>
            <a:xfrm>
              <a:off x="759698" y="2485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628" name="Google Shape;628;p23"/>
            <p:cNvSpPr/>
            <p:nvPr/>
          </p:nvSpPr>
          <p:spPr>
            <a:xfrm>
              <a:off x="5811098" y="46263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629" name="Shape 629"/>
        <p:cNvGrpSpPr/>
        <p:nvPr/>
      </p:nvGrpSpPr>
      <p:grpSpPr>
        <a:xfrm>
          <a:off x="0" y="0"/>
          <a:ext cx="0" cy="0"/>
          <a:chOff x="0" y="0"/>
          <a:chExt cx="0" cy="0"/>
        </a:xfrm>
      </p:grpSpPr>
      <p:pic>
        <p:nvPicPr>
          <p:cNvPr id="630" name="Google Shape;630;p24"/>
          <p:cNvPicPr preferRelativeResize="0"/>
          <p:nvPr/>
        </p:nvPicPr>
        <p:blipFill>
          <a:blip r:embed="rId2">
            <a:alphaModFix/>
          </a:blip>
          <a:stretch>
            <a:fillRect/>
          </a:stretch>
        </p:blipFill>
        <p:spPr>
          <a:xfrm>
            <a:off x="75" y="0"/>
            <a:ext cx="9144003" cy="5143501"/>
          </a:xfrm>
          <a:prstGeom prst="rect">
            <a:avLst/>
          </a:prstGeom>
          <a:noFill/>
          <a:ln>
            <a:noFill/>
          </a:ln>
        </p:spPr>
      </p:pic>
      <p:sp>
        <p:nvSpPr>
          <p:cNvPr id="631" name="Google Shape;631;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2" name="Google Shape;632;p24"/>
          <p:cNvSpPr txBox="1"/>
          <p:nvPr>
            <p:ph idx="1" type="subTitle"/>
          </p:nvPr>
        </p:nvSpPr>
        <p:spPr>
          <a:xfrm>
            <a:off x="4718494" y="1330125"/>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3" name="Google Shape;633;p24"/>
          <p:cNvSpPr txBox="1"/>
          <p:nvPr>
            <p:ph idx="2" type="subTitle"/>
          </p:nvPr>
        </p:nvSpPr>
        <p:spPr>
          <a:xfrm>
            <a:off x="1477706" y="1330125"/>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34" name="Google Shape;634;p24"/>
          <p:cNvGrpSpPr/>
          <p:nvPr/>
        </p:nvGrpSpPr>
        <p:grpSpPr>
          <a:xfrm>
            <a:off x="282475" y="301264"/>
            <a:ext cx="8558250" cy="4540973"/>
            <a:chOff x="282475" y="301264"/>
            <a:chExt cx="8558250" cy="4540973"/>
          </a:xfrm>
        </p:grpSpPr>
        <p:grpSp>
          <p:nvGrpSpPr>
            <p:cNvPr id="635" name="Google Shape;635;p24"/>
            <p:cNvGrpSpPr/>
            <p:nvPr/>
          </p:nvGrpSpPr>
          <p:grpSpPr>
            <a:xfrm>
              <a:off x="8665650" y="301264"/>
              <a:ext cx="175075" cy="2067598"/>
              <a:chOff x="8612875" y="179970"/>
              <a:chExt cx="175075" cy="2067598"/>
            </a:xfrm>
          </p:grpSpPr>
          <p:pic>
            <p:nvPicPr>
              <p:cNvPr id="636" name="Google Shape;636;p24"/>
              <p:cNvPicPr preferRelativeResize="0"/>
              <p:nvPr/>
            </p:nvPicPr>
            <p:blipFill>
              <a:blip r:embed="rId3">
                <a:alphaModFix/>
              </a:blip>
              <a:stretch>
                <a:fillRect/>
              </a:stretch>
            </p:blipFill>
            <p:spPr>
              <a:xfrm rot="5400000">
                <a:off x="8149012" y="643832"/>
                <a:ext cx="1102801" cy="175075"/>
              </a:xfrm>
              <a:prstGeom prst="rect">
                <a:avLst/>
              </a:prstGeom>
              <a:noFill/>
              <a:ln>
                <a:noFill/>
              </a:ln>
            </p:spPr>
          </p:pic>
          <p:pic>
            <p:nvPicPr>
              <p:cNvPr id="637" name="Google Shape;637;p24"/>
              <p:cNvPicPr preferRelativeResize="0"/>
              <p:nvPr/>
            </p:nvPicPr>
            <p:blipFill>
              <a:blip r:embed="rId3">
                <a:alphaModFix/>
              </a:blip>
              <a:stretch>
                <a:fillRect/>
              </a:stretch>
            </p:blipFill>
            <p:spPr>
              <a:xfrm rot="5400000">
                <a:off x="8149012" y="1608629"/>
                <a:ext cx="1102801" cy="175075"/>
              </a:xfrm>
              <a:prstGeom prst="rect">
                <a:avLst/>
              </a:prstGeom>
              <a:noFill/>
              <a:ln>
                <a:noFill/>
              </a:ln>
            </p:spPr>
          </p:pic>
        </p:grpSp>
        <p:grpSp>
          <p:nvGrpSpPr>
            <p:cNvPr id="638" name="Google Shape;638;p24"/>
            <p:cNvGrpSpPr/>
            <p:nvPr/>
          </p:nvGrpSpPr>
          <p:grpSpPr>
            <a:xfrm>
              <a:off x="282475" y="2774639"/>
              <a:ext cx="175075" cy="2067598"/>
              <a:chOff x="8612875" y="179970"/>
              <a:chExt cx="175075" cy="2067598"/>
            </a:xfrm>
          </p:grpSpPr>
          <p:pic>
            <p:nvPicPr>
              <p:cNvPr id="639" name="Google Shape;639;p24"/>
              <p:cNvPicPr preferRelativeResize="0"/>
              <p:nvPr/>
            </p:nvPicPr>
            <p:blipFill>
              <a:blip r:embed="rId3">
                <a:alphaModFix/>
              </a:blip>
              <a:stretch>
                <a:fillRect/>
              </a:stretch>
            </p:blipFill>
            <p:spPr>
              <a:xfrm rot="5400000">
                <a:off x="8149012" y="643832"/>
                <a:ext cx="1102801" cy="175075"/>
              </a:xfrm>
              <a:prstGeom prst="rect">
                <a:avLst/>
              </a:prstGeom>
              <a:noFill/>
              <a:ln>
                <a:noFill/>
              </a:ln>
            </p:spPr>
          </p:pic>
          <p:pic>
            <p:nvPicPr>
              <p:cNvPr id="640" name="Google Shape;640;p24"/>
              <p:cNvPicPr preferRelativeResize="0"/>
              <p:nvPr/>
            </p:nvPicPr>
            <p:blipFill>
              <a:blip r:embed="rId3">
                <a:alphaModFix/>
              </a:blip>
              <a:stretch>
                <a:fillRect/>
              </a:stretch>
            </p:blipFill>
            <p:spPr>
              <a:xfrm rot="5400000">
                <a:off x="8149012" y="1608629"/>
                <a:ext cx="1102801" cy="175075"/>
              </a:xfrm>
              <a:prstGeom prst="rect">
                <a:avLst/>
              </a:prstGeom>
              <a:noFill/>
              <a:ln>
                <a:noFill/>
              </a:ln>
            </p:spPr>
          </p:pic>
        </p:grpSp>
      </p:grpSp>
      <p:sp>
        <p:nvSpPr>
          <p:cNvPr id="641" name="Google Shape;641;p24"/>
          <p:cNvSpPr/>
          <p:nvPr/>
        </p:nvSpPr>
        <p:spPr>
          <a:xfrm rot="10800000">
            <a:off x="6944953" y="3386804"/>
            <a:ext cx="2225198" cy="176724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642" name="Google Shape;642;p24"/>
          <p:cNvCxnSpPr/>
          <p:nvPr/>
        </p:nvCxnSpPr>
        <p:spPr>
          <a:xfrm flipH="1">
            <a:off x="7288275" y="3437275"/>
            <a:ext cx="2004600" cy="2004600"/>
          </a:xfrm>
          <a:prstGeom prst="straightConnector1">
            <a:avLst/>
          </a:prstGeom>
          <a:noFill/>
          <a:ln cap="flat" cmpd="sng" w="19050">
            <a:solidFill>
              <a:schemeClr val="dk1"/>
            </a:solidFill>
            <a:prstDash val="solid"/>
            <a:round/>
            <a:headEnd len="med" w="med" type="none"/>
            <a:tailEnd len="med" w="med" type="none"/>
          </a:ln>
          <a:effectLst>
            <a:outerShdw blurRad="57150" rotWithShape="0" algn="bl" dir="5400000" dist="19050">
              <a:schemeClr val="dk1">
                <a:alpha val="50000"/>
              </a:schemeClr>
            </a:outerShdw>
          </a:effectLst>
        </p:spPr>
      </p:cxnSp>
      <p:grpSp>
        <p:nvGrpSpPr>
          <p:cNvPr id="643" name="Google Shape;643;p24"/>
          <p:cNvGrpSpPr/>
          <p:nvPr/>
        </p:nvGrpSpPr>
        <p:grpSpPr>
          <a:xfrm>
            <a:off x="422073" y="332951"/>
            <a:ext cx="8310180" cy="4447300"/>
            <a:chOff x="422073" y="332951"/>
            <a:chExt cx="8310180" cy="4447300"/>
          </a:xfrm>
        </p:grpSpPr>
        <p:sp>
          <p:nvSpPr>
            <p:cNvPr id="644" name="Google Shape;644;p24"/>
            <p:cNvSpPr/>
            <p:nvPr/>
          </p:nvSpPr>
          <p:spPr>
            <a:xfrm rot="10800000">
              <a:off x="8654553" y="2994804"/>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645" name="Google Shape;645;p24"/>
            <p:cNvSpPr/>
            <p:nvPr/>
          </p:nvSpPr>
          <p:spPr>
            <a:xfrm>
              <a:off x="422073" y="207100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646" name="Google Shape;646;p24"/>
            <p:cNvSpPr/>
            <p:nvPr/>
          </p:nvSpPr>
          <p:spPr>
            <a:xfrm>
              <a:off x="941523" y="3329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647" name="Google Shape;647;p24"/>
            <p:cNvSpPr/>
            <p:nvPr/>
          </p:nvSpPr>
          <p:spPr>
            <a:xfrm>
              <a:off x="5811098" y="47025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48" name="Shape 648"/>
        <p:cNvGrpSpPr/>
        <p:nvPr/>
      </p:nvGrpSpPr>
      <p:grpSpPr>
        <a:xfrm>
          <a:off x="0" y="0"/>
          <a:ext cx="0" cy="0"/>
          <a:chOff x="0" y="0"/>
          <a:chExt cx="0" cy="0"/>
        </a:xfrm>
      </p:grpSpPr>
      <p:pic>
        <p:nvPicPr>
          <p:cNvPr id="649" name="Google Shape;649;p25"/>
          <p:cNvPicPr preferRelativeResize="0"/>
          <p:nvPr/>
        </p:nvPicPr>
        <p:blipFill>
          <a:blip r:embed="rId2">
            <a:alphaModFix/>
          </a:blip>
          <a:stretch>
            <a:fillRect/>
          </a:stretch>
        </p:blipFill>
        <p:spPr>
          <a:xfrm flipH="1">
            <a:off x="75" y="0"/>
            <a:ext cx="9144003" cy="5143501"/>
          </a:xfrm>
          <a:prstGeom prst="rect">
            <a:avLst/>
          </a:prstGeom>
          <a:noFill/>
          <a:ln>
            <a:noFill/>
          </a:ln>
        </p:spPr>
      </p:pic>
      <p:sp>
        <p:nvSpPr>
          <p:cNvPr id="650" name="Google Shape;65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1" name="Google Shape;651;p25"/>
          <p:cNvSpPr txBox="1"/>
          <p:nvPr>
            <p:ph idx="1" type="subTitle"/>
          </p:nvPr>
        </p:nvSpPr>
        <p:spPr>
          <a:xfrm>
            <a:off x="937626" y="3040503"/>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52" name="Google Shape;652;p25"/>
          <p:cNvSpPr txBox="1"/>
          <p:nvPr>
            <p:ph idx="2" type="subTitle"/>
          </p:nvPr>
        </p:nvSpPr>
        <p:spPr>
          <a:xfrm>
            <a:off x="3484347" y="3040503"/>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53" name="Google Shape;653;p25"/>
          <p:cNvSpPr txBox="1"/>
          <p:nvPr>
            <p:ph idx="3" type="subTitle"/>
          </p:nvPr>
        </p:nvSpPr>
        <p:spPr>
          <a:xfrm>
            <a:off x="6031074" y="3040503"/>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54" name="Google Shape;654;p25"/>
          <p:cNvSpPr txBox="1"/>
          <p:nvPr>
            <p:ph idx="4" type="subTitle"/>
          </p:nvPr>
        </p:nvSpPr>
        <p:spPr>
          <a:xfrm>
            <a:off x="937625" y="2585926"/>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5" name="Google Shape;655;p25"/>
          <p:cNvSpPr txBox="1"/>
          <p:nvPr>
            <p:ph idx="5" type="subTitle"/>
          </p:nvPr>
        </p:nvSpPr>
        <p:spPr>
          <a:xfrm>
            <a:off x="3484350" y="2585926"/>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6" name="Google Shape;656;p25"/>
          <p:cNvSpPr txBox="1"/>
          <p:nvPr>
            <p:ph idx="6" type="subTitle"/>
          </p:nvPr>
        </p:nvSpPr>
        <p:spPr>
          <a:xfrm>
            <a:off x="6031075" y="2585926"/>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57" name="Google Shape;657;p25"/>
          <p:cNvGrpSpPr/>
          <p:nvPr/>
        </p:nvGrpSpPr>
        <p:grpSpPr>
          <a:xfrm>
            <a:off x="222711" y="169540"/>
            <a:ext cx="8698578" cy="4804419"/>
            <a:chOff x="222711" y="169540"/>
            <a:chExt cx="8698578" cy="4804419"/>
          </a:xfrm>
        </p:grpSpPr>
        <p:grpSp>
          <p:nvGrpSpPr>
            <p:cNvPr id="658" name="Google Shape;658;p25"/>
            <p:cNvGrpSpPr/>
            <p:nvPr/>
          </p:nvGrpSpPr>
          <p:grpSpPr>
            <a:xfrm>
              <a:off x="7793461" y="4902140"/>
              <a:ext cx="1127828" cy="71819"/>
              <a:chOff x="-230925" y="1276800"/>
              <a:chExt cx="1822900" cy="116100"/>
            </a:xfrm>
          </p:grpSpPr>
          <p:sp>
            <p:nvSpPr>
              <p:cNvPr id="659" name="Google Shape;659;p25"/>
              <p:cNvSpPr/>
              <p:nvPr/>
            </p:nvSpPr>
            <p:spPr>
              <a:xfrm rot="5400000">
                <a:off x="14758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60" name="Google Shape;660;p25"/>
              <p:cNvSpPr/>
              <p:nvPr/>
            </p:nvSpPr>
            <p:spPr>
              <a:xfrm rot="5400000">
                <a:off x="12625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61" name="Google Shape;661;p25"/>
              <p:cNvSpPr/>
              <p:nvPr/>
            </p:nvSpPr>
            <p:spPr>
              <a:xfrm rot="5400000">
                <a:off x="10491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62" name="Google Shape;662;p25"/>
              <p:cNvSpPr/>
              <p:nvPr/>
            </p:nvSpPr>
            <p:spPr>
              <a:xfrm rot="5400000">
                <a:off x="8358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63" name="Google Shape;663;p25"/>
              <p:cNvSpPr/>
              <p:nvPr/>
            </p:nvSpPr>
            <p:spPr>
              <a:xfrm rot="5400000">
                <a:off x="6224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64" name="Google Shape;664;p25"/>
              <p:cNvSpPr/>
              <p:nvPr/>
            </p:nvSpPr>
            <p:spPr>
              <a:xfrm rot="5400000">
                <a:off x="4091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65" name="Google Shape;665;p25"/>
              <p:cNvSpPr/>
              <p:nvPr/>
            </p:nvSpPr>
            <p:spPr>
              <a:xfrm rot="5400000">
                <a:off x="1957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66" name="Google Shape;666;p25"/>
              <p:cNvSpPr/>
              <p:nvPr/>
            </p:nvSpPr>
            <p:spPr>
              <a:xfrm rot="5400000">
                <a:off x="-175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67" name="Google Shape;667;p25"/>
              <p:cNvSpPr/>
              <p:nvPr/>
            </p:nvSpPr>
            <p:spPr>
              <a:xfrm rot="5400000">
                <a:off x="-2309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668" name="Google Shape;668;p25"/>
            <p:cNvGrpSpPr/>
            <p:nvPr/>
          </p:nvGrpSpPr>
          <p:grpSpPr>
            <a:xfrm>
              <a:off x="222711" y="169540"/>
              <a:ext cx="1127828" cy="71819"/>
              <a:chOff x="-230925" y="1276800"/>
              <a:chExt cx="1822900" cy="116100"/>
            </a:xfrm>
          </p:grpSpPr>
          <p:sp>
            <p:nvSpPr>
              <p:cNvPr id="669" name="Google Shape;669;p25"/>
              <p:cNvSpPr/>
              <p:nvPr/>
            </p:nvSpPr>
            <p:spPr>
              <a:xfrm rot="5400000">
                <a:off x="14758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70" name="Google Shape;670;p25"/>
              <p:cNvSpPr/>
              <p:nvPr/>
            </p:nvSpPr>
            <p:spPr>
              <a:xfrm rot="5400000">
                <a:off x="12625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71" name="Google Shape;671;p25"/>
              <p:cNvSpPr/>
              <p:nvPr/>
            </p:nvSpPr>
            <p:spPr>
              <a:xfrm rot="5400000">
                <a:off x="10491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72" name="Google Shape;672;p25"/>
              <p:cNvSpPr/>
              <p:nvPr/>
            </p:nvSpPr>
            <p:spPr>
              <a:xfrm rot="5400000">
                <a:off x="8358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73" name="Google Shape;673;p25"/>
              <p:cNvSpPr/>
              <p:nvPr/>
            </p:nvSpPr>
            <p:spPr>
              <a:xfrm rot="5400000">
                <a:off x="6224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74" name="Google Shape;674;p25"/>
              <p:cNvSpPr/>
              <p:nvPr/>
            </p:nvSpPr>
            <p:spPr>
              <a:xfrm rot="5400000">
                <a:off x="4091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75" name="Google Shape;675;p25"/>
              <p:cNvSpPr/>
              <p:nvPr/>
            </p:nvSpPr>
            <p:spPr>
              <a:xfrm rot="5400000">
                <a:off x="1957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76" name="Google Shape;676;p25"/>
              <p:cNvSpPr/>
              <p:nvPr/>
            </p:nvSpPr>
            <p:spPr>
              <a:xfrm rot="5400000">
                <a:off x="-175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77" name="Google Shape;677;p25"/>
              <p:cNvSpPr/>
              <p:nvPr/>
            </p:nvSpPr>
            <p:spPr>
              <a:xfrm rot="5400000">
                <a:off x="-2309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grpSp>
        <p:nvGrpSpPr>
          <p:cNvPr id="678" name="Google Shape;678;p25"/>
          <p:cNvGrpSpPr/>
          <p:nvPr/>
        </p:nvGrpSpPr>
        <p:grpSpPr>
          <a:xfrm>
            <a:off x="342273" y="1382651"/>
            <a:ext cx="8293840" cy="3512000"/>
            <a:chOff x="342273" y="1382651"/>
            <a:chExt cx="8293840" cy="3512000"/>
          </a:xfrm>
        </p:grpSpPr>
        <p:sp>
          <p:nvSpPr>
            <p:cNvPr id="679" name="Google Shape;679;p25"/>
            <p:cNvSpPr/>
            <p:nvPr/>
          </p:nvSpPr>
          <p:spPr>
            <a:xfrm>
              <a:off x="342273" y="138265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680" name="Google Shape;680;p25"/>
            <p:cNvSpPr/>
            <p:nvPr/>
          </p:nvSpPr>
          <p:spPr>
            <a:xfrm>
              <a:off x="3991698" y="481695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681" name="Google Shape;681;p25"/>
            <p:cNvSpPr/>
            <p:nvPr/>
          </p:nvSpPr>
          <p:spPr>
            <a:xfrm rot="10800000">
              <a:off x="8558413" y="1898320"/>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nvGrpSpPr>
          <p:cNvPr id="682" name="Google Shape;682;p25"/>
          <p:cNvGrpSpPr/>
          <p:nvPr/>
        </p:nvGrpSpPr>
        <p:grpSpPr>
          <a:xfrm>
            <a:off x="-171942" y="-195628"/>
            <a:ext cx="9513775" cy="5504150"/>
            <a:chOff x="-171942" y="-195628"/>
            <a:chExt cx="9513775" cy="5504150"/>
          </a:xfrm>
        </p:grpSpPr>
        <p:sp>
          <p:nvSpPr>
            <p:cNvPr id="683" name="Google Shape;683;p25"/>
            <p:cNvSpPr/>
            <p:nvPr/>
          </p:nvSpPr>
          <p:spPr>
            <a:xfrm flipH="1" rot="10800000">
              <a:off x="-171942" y="2874622"/>
              <a:ext cx="2509200" cy="24339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684" name="Google Shape;684;p25"/>
            <p:cNvSpPr/>
            <p:nvPr/>
          </p:nvSpPr>
          <p:spPr>
            <a:xfrm flipH="1">
              <a:off x="6832633" y="-195628"/>
              <a:ext cx="2509200" cy="24339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nvGrpSpPr>
          <p:cNvPr id="685" name="Google Shape;685;p25"/>
          <p:cNvGrpSpPr/>
          <p:nvPr/>
        </p:nvGrpSpPr>
        <p:grpSpPr>
          <a:xfrm>
            <a:off x="-37225" y="-53532"/>
            <a:ext cx="9244341" cy="5219958"/>
            <a:chOff x="-37225" y="-53532"/>
            <a:chExt cx="9244341" cy="5219958"/>
          </a:xfrm>
        </p:grpSpPr>
        <p:sp>
          <p:nvSpPr>
            <p:cNvPr id="686" name="Google Shape;686;p25"/>
            <p:cNvSpPr/>
            <p:nvPr/>
          </p:nvSpPr>
          <p:spPr>
            <a:xfrm flipH="1" rot="10800000">
              <a:off x="-37225" y="3941181"/>
              <a:ext cx="1542721" cy="1225244"/>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25"/>
            <p:cNvSpPr/>
            <p:nvPr/>
          </p:nvSpPr>
          <p:spPr>
            <a:xfrm flipH="1">
              <a:off x="7664395" y="-53532"/>
              <a:ext cx="1542721" cy="1225244"/>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88" name="Shape 688"/>
        <p:cNvGrpSpPr/>
        <p:nvPr/>
      </p:nvGrpSpPr>
      <p:grpSpPr>
        <a:xfrm>
          <a:off x="0" y="0"/>
          <a:ext cx="0" cy="0"/>
          <a:chOff x="0" y="0"/>
          <a:chExt cx="0" cy="0"/>
        </a:xfrm>
      </p:grpSpPr>
      <p:pic>
        <p:nvPicPr>
          <p:cNvPr id="689" name="Google Shape;689;p26"/>
          <p:cNvPicPr preferRelativeResize="0"/>
          <p:nvPr/>
        </p:nvPicPr>
        <p:blipFill>
          <a:blip r:embed="rId2">
            <a:alphaModFix/>
          </a:blip>
          <a:stretch>
            <a:fillRect/>
          </a:stretch>
        </p:blipFill>
        <p:spPr>
          <a:xfrm>
            <a:off x="75" y="0"/>
            <a:ext cx="9144003" cy="5143501"/>
          </a:xfrm>
          <a:prstGeom prst="rect">
            <a:avLst/>
          </a:prstGeom>
          <a:noFill/>
          <a:ln>
            <a:noFill/>
          </a:ln>
        </p:spPr>
      </p:pic>
      <p:sp>
        <p:nvSpPr>
          <p:cNvPr id="690" name="Google Shape;690;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1" name="Google Shape;691;p26"/>
          <p:cNvSpPr txBox="1"/>
          <p:nvPr>
            <p:ph idx="1" type="subTitle"/>
          </p:nvPr>
        </p:nvSpPr>
        <p:spPr>
          <a:xfrm>
            <a:off x="1989363" y="2093500"/>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2" name="Google Shape;692;p26"/>
          <p:cNvSpPr txBox="1"/>
          <p:nvPr>
            <p:ph idx="2" type="subTitle"/>
          </p:nvPr>
        </p:nvSpPr>
        <p:spPr>
          <a:xfrm>
            <a:off x="5176441" y="2093500"/>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3" name="Google Shape;693;p26"/>
          <p:cNvSpPr txBox="1"/>
          <p:nvPr>
            <p:ph idx="3" type="subTitle"/>
          </p:nvPr>
        </p:nvSpPr>
        <p:spPr>
          <a:xfrm>
            <a:off x="1989363" y="3526900"/>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4" name="Google Shape;694;p26"/>
          <p:cNvSpPr txBox="1"/>
          <p:nvPr>
            <p:ph idx="4" type="subTitle"/>
          </p:nvPr>
        </p:nvSpPr>
        <p:spPr>
          <a:xfrm>
            <a:off x="5176441" y="3526900"/>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5" name="Google Shape;695;p26"/>
          <p:cNvSpPr txBox="1"/>
          <p:nvPr>
            <p:ph idx="5" type="subTitle"/>
          </p:nvPr>
        </p:nvSpPr>
        <p:spPr>
          <a:xfrm>
            <a:off x="1989375" y="1698675"/>
            <a:ext cx="1978200" cy="488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96" name="Google Shape;696;p26"/>
          <p:cNvSpPr txBox="1"/>
          <p:nvPr>
            <p:ph idx="6" type="subTitle"/>
          </p:nvPr>
        </p:nvSpPr>
        <p:spPr>
          <a:xfrm>
            <a:off x="1989375" y="3132075"/>
            <a:ext cx="1978200" cy="488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97" name="Google Shape;697;p26"/>
          <p:cNvSpPr txBox="1"/>
          <p:nvPr>
            <p:ph idx="7" type="subTitle"/>
          </p:nvPr>
        </p:nvSpPr>
        <p:spPr>
          <a:xfrm>
            <a:off x="5176450" y="1698675"/>
            <a:ext cx="1978200" cy="488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98" name="Google Shape;698;p26"/>
          <p:cNvSpPr txBox="1"/>
          <p:nvPr>
            <p:ph idx="8" type="subTitle"/>
          </p:nvPr>
        </p:nvSpPr>
        <p:spPr>
          <a:xfrm>
            <a:off x="5176450" y="3132075"/>
            <a:ext cx="1978200" cy="488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99" name="Google Shape;699;p26"/>
          <p:cNvGrpSpPr/>
          <p:nvPr/>
        </p:nvGrpSpPr>
        <p:grpSpPr>
          <a:xfrm>
            <a:off x="795973" y="256776"/>
            <a:ext cx="7882340" cy="4690625"/>
            <a:chOff x="795973" y="256776"/>
            <a:chExt cx="7882340" cy="4690625"/>
          </a:xfrm>
        </p:grpSpPr>
        <p:sp>
          <p:nvSpPr>
            <p:cNvPr id="700" name="Google Shape;700;p26"/>
            <p:cNvSpPr/>
            <p:nvPr/>
          </p:nvSpPr>
          <p:spPr>
            <a:xfrm>
              <a:off x="795973" y="2880876"/>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701" name="Google Shape;701;p26"/>
            <p:cNvSpPr/>
            <p:nvPr/>
          </p:nvSpPr>
          <p:spPr>
            <a:xfrm>
              <a:off x="1402073" y="25677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702" name="Google Shape;702;p26"/>
            <p:cNvSpPr/>
            <p:nvPr/>
          </p:nvSpPr>
          <p:spPr>
            <a:xfrm>
              <a:off x="5732573" y="486970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703" name="Google Shape;703;p26"/>
            <p:cNvSpPr/>
            <p:nvPr/>
          </p:nvSpPr>
          <p:spPr>
            <a:xfrm rot="10800000">
              <a:off x="8600613" y="2304445"/>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nvGrpSpPr>
          <p:cNvPr id="704" name="Google Shape;704;p26"/>
          <p:cNvGrpSpPr/>
          <p:nvPr/>
        </p:nvGrpSpPr>
        <p:grpSpPr>
          <a:xfrm rot="10800000">
            <a:off x="8487318" y="4095345"/>
            <a:ext cx="438336" cy="939067"/>
            <a:chOff x="327075" y="263775"/>
            <a:chExt cx="576228" cy="1234478"/>
          </a:xfrm>
        </p:grpSpPr>
        <p:sp>
          <p:nvSpPr>
            <p:cNvPr id="705" name="Google Shape;705;p26"/>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706" name="Google Shape;706;p26"/>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707" name="Google Shape;707;p26"/>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708" name="Google Shape;708;p26"/>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709" name="Google Shape;709;p26"/>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710" name="Google Shape;710;p26"/>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711" name="Google Shape;711;p26"/>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712" name="Google Shape;712;p26"/>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713" name="Google Shape;713;p26"/>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714" name="Google Shape;714;p26"/>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715" name="Google Shape;715;p26"/>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nvGrpSpPr>
          <p:cNvPr id="716" name="Google Shape;716;p26"/>
          <p:cNvGrpSpPr/>
          <p:nvPr/>
        </p:nvGrpSpPr>
        <p:grpSpPr>
          <a:xfrm>
            <a:off x="-1" y="0"/>
            <a:ext cx="9165378" cy="5143500"/>
            <a:chOff x="-1" y="0"/>
            <a:chExt cx="9165378" cy="5143500"/>
          </a:xfrm>
        </p:grpSpPr>
        <p:sp>
          <p:nvSpPr>
            <p:cNvPr id="717" name="Google Shape;717;p26"/>
            <p:cNvSpPr/>
            <p:nvPr/>
          </p:nvSpPr>
          <p:spPr>
            <a:xfrm flipH="1">
              <a:off x="6914274" y="0"/>
              <a:ext cx="2251103" cy="59125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26"/>
            <p:cNvSpPr/>
            <p:nvPr/>
          </p:nvSpPr>
          <p:spPr>
            <a:xfrm flipH="1" rot="10800000">
              <a:off x="-1" y="4552250"/>
              <a:ext cx="2251103" cy="59125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9" name="Google Shape;719;p26"/>
          <p:cNvGrpSpPr/>
          <p:nvPr/>
        </p:nvGrpSpPr>
        <p:grpSpPr>
          <a:xfrm>
            <a:off x="327083" y="780839"/>
            <a:ext cx="8425653" cy="3632119"/>
            <a:chOff x="327083" y="780839"/>
            <a:chExt cx="8425653" cy="3632119"/>
          </a:xfrm>
        </p:grpSpPr>
        <p:grpSp>
          <p:nvGrpSpPr>
            <p:cNvPr id="720" name="Google Shape;720;p26"/>
            <p:cNvGrpSpPr/>
            <p:nvPr/>
          </p:nvGrpSpPr>
          <p:grpSpPr>
            <a:xfrm flipH="1">
              <a:off x="7624908" y="780839"/>
              <a:ext cx="1127828" cy="71819"/>
              <a:chOff x="-230925" y="1276800"/>
              <a:chExt cx="1822900" cy="116100"/>
            </a:xfrm>
          </p:grpSpPr>
          <p:sp>
            <p:nvSpPr>
              <p:cNvPr id="721" name="Google Shape;721;p26"/>
              <p:cNvSpPr/>
              <p:nvPr/>
            </p:nvSpPr>
            <p:spPr>
              <a:xfrm rot="5400000">
                <a:off x="14758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22" name="Google Shape;722;p26"/>
              <p:cNvSpPr/>
              <p:nvPr/>
            </p:nvSpPr>
            <p:spPr>
              <a:xfrm rot="5400000">
                <a:off x="12625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23" name="Google Shape;723;p26"/>
              <p:cNvSpPr/>
              <p:nvPr/>
            </p:nvSpPr>
            <p:spPr>
              <a:xfrm rot="5400000">
                <a:off x="10491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24" name="Google Shape;724;p26"/>
              <p:cNvSpPr/>
              <p:nvPr/>
            </p:nvSpPr>
            <p:spPr>
              <a:xfrm rot="5400000">
                <a:off x="8358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25" name="Google Shape;725;p26"/>
              <p:cNvSpPr/>
              <p:nvPr/>
            </p:nvSpPr>
            <p:spPr>
              <a:xfrm rot="5400000">
                <a:off x="6224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26" name="Google Shape;726;p26"/>
              <p:cNvSpPr/>
              <p:nvPr/>
            </p:nvSpPr>
            <p:spPr>
              <a:xfrm rot="5400000">
                <a:off x="4091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27" name="Google Shape;727;p26"/>
              <p:cNvSpPr/>
              <p:nvPr/>
            </p:nvSpPr>
            <p:spPr>
              <a:xfrm rot="5400000">
                <a:off x="1957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28" name="Google Shape;728;p26"/>
              <p:cNvSpPr/>
              <p:nvPr/>
            </p:nvSpPr>
            <p:spPr>
              <a:xfrm rot="5400000">
                <a:off x="-175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29" name="Google Shape;729;p26"/>
              <p:cNvSpPr/>
              <p:nvPr/>
            </p:nvSpPr>
            <p:spPr>
              <a:xfrm rot="5400000">
                <a:off x="-2309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730" name="Google Shape;730;p26"/>
            <p:cNvGrpSpPr/>
            <p:nvPr/>
          </p:nvGrpSpPr>
          <p:grpSpPr>
            <a:xfrm flipH="1">
              <a:off x="327083" y="4341139"/>
              <a:ext cx="1127828" cy="71819"/>
              <a:chOff x="-230925" y="1276800"/>
              <a:chExt cx="1822900" cy="116100"/>
            </a:xfrm>
          </p:grpSpPr>
          <p:sp>
            <p:nvSpPr>
              <p:cNvPr id="731" name="Google Shape;731;p26"/>
              <p:cNvSpPr/>
              <p:nvPr/>
            </p:nvSpPr>
            <p:spPr>
              <a:xfrm rot="5400000">
                <a:off x="14758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32" name="Google Shape;732;p26"/>
              <p:cNvSpPr/>
              <p:nvPr/>
            </p:nvSpPr>
            <p:spPr>
              <a:xfrm rot="5400000">
                <a:off x="12625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33" name="Google Shape;733;p26"/>
              <p:cNvSpPr/>
              <p:nvPr/>
            </p:nvSpPr>
            <p:spPr>
              <a:xfrm rot="5400000">
                <a:off x="10491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34" name="Google Shape;734;p26"/>
              <p:cNvSpPr/>
              <p:nvPr/>
            </p:nvSpPr>
            <p:spPr>
              <a:xfrm rot="5400000">
                <a:off x="8358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35" name="Google Shape;735;p26"/>
              <p:cNvSpPr/>
              <p:nvPr/>
            </p:nvSpPr>
            <p:spPr>
              <a:xfrm rot="5400000">
                <a:off x="6224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36" name="Google Shape;736;p26"/>
              <p:cNvSpPr/>
              <p:nvPr/>
            </p:nvSpPr>
            <p:spPr>
              <a:xfrm rot="5400000">
                <a:off x="4091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37" name="Google Shape;737;p26"/>
              <p:cNvSpPr/>
              <p:nvPr/>
            </p:nvSpPr>
            <p:spPr>
              <a:xfrm rot="5400000">
                <a:off x="1957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38" name="Google Shape;738;p26"/>
              <p:cNvSpPr/>
              <p:nvPr/>
            </p:nvSpPr>
            <p:spPr>
              <a:xfrm rot="5400000">
                <a:off x="-175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39" name="Google Shape;739;p26"/>
              <p:cNvSpPr/>
              <p:nvPr/>
            </p:nvSpPr>
            <p:spPr>
              <a:xfrm rot="5400000">
                <a:off x="-2309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1">
    <p:spTree>
      <p:nvGrpSpPr>
        <p:cNvPr id="740" name="Shape 740"/>
        <p:cNvGrpSpPr/>
        <p:nvPr/>
      </p:nvGrpSpPr>
      <p:grpSpPr>
        <a:xfrm>
          <a:off x="0" y="0"/>
          <a:ext cx="0" cy="0"/>
          <a:chOff x="0" y="0"/>
          <a:chExt cx="0" cy="0"/>
        </a:xfrm>
      </p:grpSpPr>
      <p:pic>
        <p:nvPicPr>
          <p:cNvPr id="741" name="Google Shape;741;p27"/>
          <p:cNvPicPr preferRelativeResize="0"/>
          <p:nvPr/>
        </p:nvPicPr>
        <p:blipFill>
          <a:blip r:embed="rId2">
            <a:alphaModFix/>
          </a:blip>
          <a:stretch>
            <a:fillRect/>
          </a:stretch>
        </p:blipFill>
        <p:spPr>
          <a:xfrm flipH="1">
            <a:off x="75" y="0"/>
            <a:ext cx="9144003" cy="5143501"/>
          </a:xfrm>
          <a:prstGeom prst="rect">
            <a:avLst/>
          </a:prstGeom>
          <a:noFill/>
          <a:ln>
            <a:noFill/>
          </a:ln>
        </p:spPr>
      </p:pic>
      <p:sp>
        <p:nvSpPr>
          <p:cNvPr id="742" name="Google Shape;742;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3" name="Google Shape;743;p27"/>
          <p:cNvSpPr txBox="1"/>
          <p:nvPr>
            <p:ph idx="1" type="subTitle"/>
          </p:nvPr>
        </p:nvSpPr>
        <p:spPr>
          <a:xfrm>
            <a:off x="1112600" y="2094873"/>
            <a:ext cx="19752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4" name="Google Shape;744;p27"/>
          <p:cNvSpPr txBox="1"/>
          <p:nvPr>
            <p:ph idx="2" type="subTitle"/>
          </p:nvPr>
        </p:nvSpPr>
        <p:spPr>
          <a:xfrm>
            <a:off x="3582448" y="2094873"/>
            <a:ext cx="19752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5" name="Google Shape;745;p27"/>
          <p:cNvSpPr txBox="1"/>
          <p:nvPr>
            <p:ph idx="3" type="subTitle"/>
          </p:nvPr>
        </p:nvSpPr>
        <p:spPr>
          <a:xfrm>
            <a:off x="2147375" y="3604473"/>
            <a:ext cx="19752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6" name="Google Shape;746;p27"/>
          <p:cNvSpPr txBox="1"/>
          <p:nvPr>
            <p:ph idx="4" type="subTitle"/>
          </p:nvPr>
        </p:nvSpPr>
        <p:spPr>
          <a:xfrm>
            <a:off x="6052297" y="2094873"/>
            <a:ext cx="19752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7" name="Google Shape;747;p27"/>
          <p:cNvSpPr txBox="1"/>
          <p:nvPr>
            <p:ph idx="5" type="subTitle"/>
          </p:nvPr>
        </p:nvSpPr>
        <p:spPr>
          <a:xfrm>
            <a:off x="4916047" y="3604473"/>
            <a:ext cx="19752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8" name="Google Shape;748;p27"/>
          <p:cNvSpPr txBox="1"/>
          <p:nvPr>
            <p:ph idx="6" type="subTitle"/>
          </p:nvPr>
        </p:nvSpPr>
        <p:spPr>
          <a:xfrm>
            <a:off x="1111100" y="1765302"/>
            <a:ext cx="1978200" cy="445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49" name="Google Shape;749;p27"/>
          <p:cNvSpPr txBox="1"/>
          <p:nvPr>
            <p:ph idx="7" type="subTitle"/>
          </p:nvPr>
        </p:nvSpPr>
        <p:spPr>
          <a:xfrm>
            <a:off x="3580948" y="1765302"/>
            <a:ext cx="1978200" cy="445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50" name="Google Shape;750;p27"/>
          <p:cNvSpPr txBox="1"/>
          <p:nvPr>
            <p:ph idx="8" type="subTitle"/>
          </p:nvPr>
        </p:nvSpPr>
        <p:spPr>
          <a:xfrm>
            <a:off x="6050797" y="1765302"/>
            <a:ext cx="1978200" cy="445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51" name="Google Shape;751;p27"/>
          <p:cNvSpPr txBox="1"/>
          <p:nvPr>
            <p:ph idx="9" type="subTitle"/>
          </p:nvPr>
        </p:nvSpPr>
        <p:spPr>
          <a:xfrm>
            <a:off x="2145875" y="3273675"/>
            <a:ext cx="1978200" cy="445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52" name="Google Shape;752;p27"/>
          <p:cNvSpPr txBox="1"/>
          <p:nvPr>
            <p:ph idx="13" type="subTitle"/>
          </p:nvPr>
        </p:nvSpPr>
        <p:spPr>
          <a:xfrm>
            <a:off x="4914547" y="3273675"/>
            <a:ext cx="1978200" cy="445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753" name="Google Shape;753;p27"/>
          <p:cNvGrpSpPr/>
          <p:nvPr/>
        </p:nvGrpSpPr>
        <p:grpSpPr>
          <a:xfrm>
            <a:off x="307698" y="232214"/>
            <a:ext cx="8528603" cy="4687194"/>
            <a:chOff x="307698" y="232214"/>
            <a:chExt cx="8528603" cy="4687194"/>
          </a:xfrm>
        </p:grpSpPr>
        <p:grpSp>
          <p:nvGrpSpPr>
            <p:cNvPr id="754" name="Google Shape;754;p27"/>
            <p:cNvGrpSpPr/>
            <p:nvPr/>
          </p:nvGrpSpPr>
          <p:grpSpPr>
            <a:xfrm>
              <a:off x="307698" y="232214"/>
              <a:ext cx="1127828" cy="71819"/>
              <a:chOff x="-230925" y="1276800"/>
              <a:chExt cx="1822900" cy="116100"/>
            </a:xfrm>
          </p:grpSpPr>
          <p:sp>
            <p:nvSpPr>
              <p:cNvPr id="755" name="Google Shape;755;p27"/>
              <p:cNvSpPr/>
              <p:nvPr/>
            </p:nvSpPr>
            <p:spPr>
              <a:xfrm rot="5400000">
                <a:off x="14758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56" name="Google Shape;756;p27"/>
              <p:cNvSpPr/>
              <p:nvPr/>
            </p:nvSpPr>
            <p:spPr>
              <a:xfrm rot="5400000">
                <a:off x="12625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57" name="Google Shape;757;p27"/>
              <p:cNvSpPr/>
              <p:nvPr/>
            </p:nvSpPr>
            <p:spPr>
              <a:xfrm rot="5400000">
                <a:off x="10491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58" name="Google Shape;758;p27"/>
              <p:cNvSpPr/>
              <p:nvPr/>
            </p:nvSpPr>
            <p:spPr>
              <a:xfrm rot="5400000">
                <a:off x="8358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59" name="Google Shape;759;p27"/>
              <p:cNvSpPr/>
              <p:nvPr/>
            </p:nvSpPr>
            <p:spPr>
              <a:xfrm rot="5400000">
                <a:off x="6224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60" name="Google Shape;760;p27"/>
              <p:cNvSpPr/>
              <p:nvPr/>
            </p:nvSpPr>
            <p:spPr>
              <a:xfrm rot="5400000">
                <a:off x="4091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61" name="Google Shape;761;p27"/>
              <p:cNvSpPr/>
              <p:nvPr/>
            </p:nvSpPr>
            <p:spPr>
              <a:xfrm rot="5400000">
                <a:off x="1957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62" name="Google Shape;762;p27"/>
              <p:cNvSpPr/>
              <p:nvPr/>
            </p:nvSpPr>
            <p:spPr>
              <a:xfrm rot="5400000">
                <a:off x="-175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63" name="Google Shape;763;p27"/>
              <p:cNvSpPr/>
              <p:nvPr/>
            </p:nvSpPr>
            <p:spPr>
              <a:xfrm rot="5400000">
                <a:off x="-2309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764" name="Google Shape;764;p27"/>
            <p:cNvGrpSpPr/>
            <p:nvPr/>
          </p:nvGrpSpPr>
          <p:grpSpPr>
            <a:xfrm>
              <a:off x="7708473" y="4847589"/>
              <a:ext cx="1127828" cy="71819"/>
              <a:chOff x="-230925" y="1276800"/>
              <a:chExt cx="1822900" cy="116100"/>
            </a:xfrm>
          </p:grpSpPr>
          <p:sp>
            <p:nvSpPr>
              <p:cNvPr id="765" name="Google Shape;765;p27"/>
              <p:cNvSpPr/>
              <p:nvPr/>
            </p:nvSpPr>
            <p:spPr>
              <a:xfrm rot="5400000">
                <a:off x="14758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66" name="Google Shape;766;p27"/>
              <p:cNvSpPr/>
              <p:nvPr/>
            </p:nvSpPr>
            <p:spPr>
              <a:xfrm rot="5400000">
                <a:off x="12625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67" name="Google Shape;767;p27"/>
              <p:cNvSpPr/>
              <p:nvPr/>
            </p:nvSpPr>
            <p:spPr>
              <a:xfrm rot="5400000">
                <a:off x="10491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68" name="Google Shape;768;p27"/>
              <p:cNvSpPr/>
              <p:nvPr/>
            </p:nvSpPr>
            <p:spPr>
              <a:xfrm rot="5400000">
                <a:off x="8358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69" name="Google Shape;769;p27"/>
              <p:cNvSpPr/>
              <p:nvPr/>
            </p:nvSpPr>
            <p:spPr>
              <a:xfrm rot="5400000">
                <a:off x="6224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70" name="Google Shape;770;p27"/>
              <p:cNvSpPr/>
              <p:nvPr/>
            </p:nvSpPr>
            <p:spPr>
              <a:xfrm rot="5400000">
                <a:off x="4091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71" name="Google Shape;771;p27"/>
              <p:cNvSpPr/>
              <p:nvPr/>
            </p:nvSpPr>
            <p:spPr>
              <a:xfrm rot="5400000">
                <a:off x="1957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72" name="Google Shape;772;p27"/>
              <p:cNvSpPr/>
              <p:nvPr/>
            </p:nvSpPr>
            <p:spPr>
              <a:xfrm rot="5400000">
                <a:off x="-175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73" name="Google Shape;773;p27"/>
              <p:cNvSpPr/>
              <p:nvPr/>
            </p:nvSpPr>
            <p:spPr>
              <a:xfrm rot="5400000">
                <a:off x="-2309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grpSp>
        <p:nvGrpSpPr>
          <p:cNvPr id="774" name="Google Shape;774;p27"/>
          <p:cNvGrpSpPr/>
          <p:nvPr/>
        </p:nvGrpSpPr>
        <p:grpSpPr>
          <a:xfrm>
            <a:off x="511123" y="367326"/>
            <a:ext cx="8211150" cy="4555019"/>
            <a:chOff x="511123" y="367326"/>
            <a:chExt cx="8211150" cy="4555019"/>
          </a:xfrm>
        </p:grpSpPr>
        <p:sp>
          <p:nvSpPr>
            <p:cNvPr id="775" name="Google Shape;775;p27"/>
            <p:cNvSpPr/>
            <p:nvPr/>
          </p:nvSpPr>
          <p:spPr>
            <a:xfrm>
              <a:off x="511123" y="2725776"/>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776" name="Google Shape;776;p27"/>
            <p:cNvSpPr/>
            <p:nvPr/>
          </p:nvSpPr>
          <p:spPr>
            <a:xfrm>
              <a:off x="1792448" y="36732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777" name="Google Shape;777;p27"/>
            <p:cNvSpPr/>
            <p:nvPr/>
          </p:nvSpPr>
          <p:spPr>
            <a:xfrm>
              <a:off x="8644573" y="285450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778" name="Google Shape;778;p27"/>
            <p:cNvSpPr/>
            <p:nvPr/>
          </p:nvSpPr>
          <p:spPr>
            <a:xfrm rot="10800000">
              <a:off x="5974588" y="4844645"/>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nvGrpSpPr>
          <p:cNvPr id="779" name="Google Shape;779;p27"/>
          <p:cNvGrpSpPr/>
          <p:nvPr/>
        </p:nvGrpSpPr>
        <p:grpSpPr>
          <a:xfrm flipH="1">
            <a:off x="8190471" y="155905"/>
            <a:ext cx="2383606" cy="2130790"/>
            <a:chOff x="2439425" y="817125"/>
            <a:chExt cx="2884325" cy="2578400"/>
          </a:xfrm>
        </p:grpSpPr>
        <p:sp>
          <p:nvSpPr>
            <p:cNvPr id="780" name="Google Shape;780;p27"/>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med" w="med" type="none"/>
              <a:tailEnd len="med" w="med" type="none"/>
            </a:ln>
          </p:spPr>
        </p:sp>
        <p:sp>
          <p:nvSpPr>
            <p:cNvPr id="781" name="Google Shape;781;p27"/>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med" w="med" type="none"/>
              <a:tailEnd len="med" w="med" type="none"/>
            </a:ln>
          </p:spPr>
        </p:sp>
        <p:sp>
          <p:nvSpPr>
            <p:cNvPr id="782" name="Google Shape;782;p27"/>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783" name="Google Shape;783;p27"/>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784" name="Google Shape;784;p27"/>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785" name="Google Shape;785;p27"/>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786" name="Shape 786"/>
        <p:cNvGrpSpPr/>
        <p:nvPr/>
      </p:nvGrpSpPr>
      <p:grpSpPr>
        <a:xfrm>
          <a:off x="0" y="0"/>
          <a:ext cx="0" cy="0"/>
          <a:chOff x="0" y="0"/>
          <a:chExt cx="0" cy="0"/>
        </a:xfrm>
      </p:grpSpPr>
      <p:pic>
        <p:nvPicPr>
          <p:cNvPr id="787" name="Google Shape;787;p28"/>
          <p:cNvPicPr preferRelativeResize="0"/>
          <p:nvPr/>
        </p:nvPicPr>
        <p:blipFill>
          <a:blip r:embed="rId2">
            <a:alphaModFix/>
          </a:blip>
          <a:stretch>
            <a:fillRect/>
          </a:stretch>
        </p:blipFill>
        <p:spPr>
          <a:xfrm>
            <a:off x="75" y="0"/>
            <a:ext cx="9144003" cy="5143501"/>
          </a:xfrm>
          <a:prstGeom prst="rect">
            <a:avLst/>
          </a:prstGeom>
          <a:noFill/>
          <a:ln>
            <a:noFill/>
          </a:ln>
        </p:spPr>
      </p:pic>
      <p:sp>
        <p:nvSpPr>
          <p:cNvPr id="788" name="Google Shape;788;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9" name="Google Shape;789;p28"/>
          <p:cNvSpPr txBox="1"/>
          <p:nvPr>
            <p:ph idx="1" type="subTitle"/>
          </p:nvPr>
        </p:nvSpPr>
        <p:spPr>
          <a:xfrm>
            <a:off x="1112600" y="2094873"/>
            <a:ext cx="19752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0" name="Google Shape;790;p28"/>
          <p:cNvSpPr txBox="1"/>
          <p:nvPr>
            <p:ph idx="2" type="subTitle"/>
          </p:nvPr>
        </p:nvSpPr>
        <p:spPr>
          <a:xfrm>
            <a:off x="3582448" y="2094873"/>
            <a:ext cx="19752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1" name="Google Shape;791;p28"/>
          <p:cNvSpPr txBox="1"/>
          <p:nvPr>
            <p:ph idx="3" type="subTitle"/>
          </p:nvPr>
        </p:nvSpPr>
        <p:spPr>
          <a:xfrm>
            <a:off x="1112600" y="3375873"/>
            <a:ext cx="19752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2" name="Google Shape;792;p28"/>
          <p:cNvSpPr txBox="1"/>
          <p:nvPr>
            <p:ph idx="4" type="subTitle"/>
          </p:nvPr>
        </p:nvSpPr>
        <p:spPr>
          <a:xfrm>
            <a:off x="3582448" y="3375873"/>
            <a:ext cx="19752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3" name="Google Shape;793;p28"/>
          <p:cNvSpPr txBox="1"/>
          <p:nvPr>
            <p:ph idx="5" type="subTitle"/>
          </p:nvPr>
        </p:nvSpPr>
        <p:spPr>
          <a:xfrm>
            <a:off x="6052297" y="2094873"/>
            <a:ext cx="19752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4" name="Google Shape;794;p28"/>
          <p:cNvSpPr txBox="1"/>
          <p:nvPr>
            <p:ph idx="6" type="subTitle"/>
          </p:nvPr>
        </p:nvSpPr>
        <p:spPr>
          <a:xfrm>
            <a:off x="6052297" y="3375873"/>
            <a:ext cx="1975200" cy="63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5" name="Google Shape;795;p28"/>
          <p:cNvSpPr txBox="1"/>
          <p:nvPr>
            <p:ph idx="7" type="subTitle"/>
          </p:nvPr>
        </p:nvSpPr>
        <p:spPr>
          <a:xfrm>
            <a:off x="1111100" y="1765302"/>
            <a:ext cx="1978200" cy="445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96" name="Google Shape;796;p28"/>
          <p:cNvSpPr txBox="1"/>
          <p:nvPr>
            <p:ph idx="8" type="subTitle"/>
          </p:nvPr>
        </p:nvSpPr>
        <p:spPr>
          <a:xfrm>
            <a:off x="3580948" y="1765302"/>
            <a:ext cx="1978200" cy="445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97" name="Google Shape;797;p28"/>
          <p:cNvSpPr txBox="1"/>
          <p:nvPr>
            <p:ph idx="9" type="subTitle"/>
          </p:nvPr>
        </p:nvSpPr>
        <p:spPr>
          <a:xfrm>
            <a:off x="6050797" y="1765302"/>
            <a:ext cx="1978200" cy="445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98" name="Google Shape;798;p28"/>
          <p:cNvSpPr txBox="1"/>
          <p:nvPr>
            <p:ph idx="13" type="subTitle"/>
          </p:nvPr>
        </p:nvSpPr>
        <p:spPr>
          <a:xfrm>
            <a:off x="1111100" y="3045075"/>
            <a:ext cx="1978200" cy="445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99" name="Google Shape;799;p28"/>
          <p:cNvSpPr txBox="1"/>
          <p:nvPr>
            <p:ph idx="14" type="subTitle"/>
          </p:nvPr>
        </p:nvSpPr>
        <p:spPr>
          <a:xfrm>
            <a:off x="3580948" y="3045075"/>
            <a:ext cx="1978200" cy="445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00" name="Google Shape;800;p28"/>
          <p:cNvSpPr txBox="1"/>
          <p:nvPr>
            <p:ph idx="15" type="subTitle"/>
          </p:nvPr>
        </p:nvSpPr>
        <p:spPr>
          <a:xfrm>
            <a:off x="6050797" y="3045075"/>
            <a:ext cx="1978200" cy="445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01" name="Google Shape;801;p28"/>
          <p:cNvSpPr/>
          <p:nvPr/>
        </p:nvSpPr>
        <p:spPr>
          <a:xfrm rot="10800000">
            <a:off x="6944953" y="3386804"/>
            <a:ext cx="2225198" cy="176724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802" name="Google Shape;802;p28"/>
          <p:cNvCxnSpPr/>
          <p:nvPr/>
        </p:nvCxnSpPr>
        <p:spPr>
          <a:xfrm flipH="1">
            <a:off x="7288275" y="3437275"/>
            <a:ext cx="2004600" cy="2004600"/>
          </a:xfrm>
          <a:prstGeom prst="straightConnector1">
            <a:avLst/>
          </a:prstGeom>
          <a:noFill/>
          <a:ln cap="flat" cmpd="sng" w="19050">
            <a:solidFill>
              <a:schemeClr val="dk1"/>
            </a:solidFill>
            <a:prstDash val="solid"/>
            <a:round/>
            <a:headEnd len="med" w="med" type="none"/>
            <a:tailEnd len="med" w="med" type="none"/>
          </a:ln>
          <a:effectLst>
            <a:outerShdw blurRad="57150" rotWithShape="0" algn="bl" dir="5400000" dist="19050">
              <a:schemeClr val="dk1">
                <a:alpha val="50000"/>
              </a:schemeClr>
            </a:outerShdw>
          </a:effectLst>
        </p:spPr>
      </p:cxnSp>
      <p:grpSp>
        <p:nvGrpSpPr>
          <p:cNvPr id="803" name="Google Shape;803;p28"/>
          <p:cNvGrpSpPr/>
          <p:nvPr/>
        </p:nvGrpSpPr>
        <p:grpSpPr>
          <a:xfrm>
            <a:off x="277800" y="301264"/>
            <a:ext cx="175075" cy="2067598"/>
            <a:chOff x="8612875" y="179970"/>
            <a:chExt cx="175075" cy="2067598"/>
          </a:xfrm>
        </p:grpSpPr>
        <p:pic>
          <p:nvPicPr>
            <p:cNvPr id="804" name="Google Shape;804;p28"/>
            <p:cNvPicPr preferRelativeResize="0"/>
            <p:nvPr/>
          </p:nvPicPr>
          <p:blipFill>
            <a:blip r:embed="rId3">
              <a:alphaModFix/>
            </a:blip>
            <a:stretch>
              <a:fillRect/>
            </a:stretch>
          </p:blipFill>
          <p:spPr>
            <a:xfrm rot="5400000">
              <a:off x="8149012" y="643832"/>
              <a:ext cx="1102801" cy="175075"/>
            </a:xfrm>
            <a:prstGeom prst="rect">
              <a:avLst/>
            </a:prstGeom>
            <a:noFill/>
            <a:ln>
              <a:noFill/>
            </a:ln>
          </p:spPr>
        </p:pic>
        <p:pic>
          <p:nvPicPr>
            <p:cNvPr id="805" name="Google Shape;805;p28"/>
            <p:cNvPicPr preferRelativeResize="0"/>
            <p:nvPr/>
          </p:nvPicPr>
          <p:blipFill>
            <a:blip r:embed="rId3">
              <a:alphaModFix/>
            </a:blip>
            <a:stretch>
              <a:fillRect/>
            </a:stretch>
          </p:blipFill>
          <p:spPr>
            <a:xfrm rot="5400000">
              <a:off x="8149012" y="1608629"/>
              <a:ext cx="1102801" cy="175075"/>
            </a:xfrm>
            <a:prstGeom prst="rect">
              <a:avLst/>
            </a:prstGeom>
            <a:noFill/>
            <a:ln>
              <a:noFill/>
            </a:ln>
          </p:spPr>
        </p:pic>
      </p:grpSp>
      <p:grpSp>
        <p:nvGrpSpPr>
          <p:cNvPr id="806" name="Google Shape;806;p28"/>
          <p:cNvGrpSpPr/>
          <p:nvPr/>
        </p:nvGrpSpPr>
        <p:grpSpPr>
          <a:xfrm>
            <a:off x="375173" y="259101"/>
            <a:ext cx="8537025" cy="4592650"/>
            <a:chOff x="375173" y="259101"/>
            <a:chExt cx="8537025" cy="4592650"/>
          </a:xfrm>
        </p:grpSpPr>
        <p:sp>
          <p:nvSpPr>
            <p:cNvPr id="807" name="Google Shape;807;p28"/>
            <p:cNvSpPr/>
            <p:nvPr/>
          </p:nvSpPr>
          <p:spPr>
            <a:xfrm>
              <a:off x="8834498" y="98162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08" name="Google Shape;808;p28"/>
            <p:cNvSpPr/>
            <p:nvPr/>
          </p:nvSpPr>
          <p:spPr>
            <a:xfrm>
              <a:off x="375173" y="3437276"/>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09" name="Google Shape;809;p28"/>
            <p:cNvSpPr/>
            <p:nvPr/>
          </p:nvSpPr>
          <p:spPr>
            <a:xfrm>
              <a:off x="1648423" y="2591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10" name="Google Shape;810;p28"/>
            <p:cNvSpPr/>
            <p:nvPr/>
          </p:nvSpPr>
          <p:spPr>
            <a:xfrm>
              <a:off x="5842748" y="47740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811" name="Shape 811"/>
        <p:cNvGrpSpPr/>
        <p:nvPr/>
      </p:nvGrpSpPr>
      <p:grpSpPr>
        <a:xfrm>
          <a:off x="0" y="0"/>
          <a:ext cx="0" cy="0"/>
          <a:chOff x="0" y="0"/>
          <a:chExt cx="0" cy="0"/>
        </a:xfrm>
      </p:grpSpPr>
      <p:pic>
        <p:nvPicPr>
          <p:cNvPr id="812" name="Google Shape;812;p29"/>
          <p:cNvPicPr preferRelativeResize="0"/>
          <p:nvPr/>
        </p:nvPicPr>
        <p:blipFill>
          <a:blip r:embed="rId2">
            <a:alphaModFix/>
          </a:blip>
          <a:stretch>
            <a:fillRect/>
          </a:stretch>
        </p:blipFill>
        <p:spPr>
          <a:xfrm flipH="1">
            <a:off x="75" y="0"/>
            <a:ext cx="9144003" cy="5143501"/>
          </a:xfrm>
          <a:prstGeom prst="rect">
            <a:avLst/>
          </a:prstGeom>
          <a:noFill/>
          <a:ln>
            <a:noFill/>
          </a:ln>
        </p:spPr>
      </p:pic>
      <p:sp>
        <p:nvSpPr>
          <p:cNvPr id="813" name="Google Shape;813;p29"/>
          <p:cNvSpPr txBox="1"/>
          <p:nvPr>
            <p:ph hasCustomPrompt="1" type="title"/>
          </p:nvPr>
        </p:nvSpPr>
        <p:spPr>
          <a:xfrm>
            <a:off x="4269000" y="670225"/>
            <a:ext cx="39171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3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14" name="Google Shape;814;p29"/>
          <p:cNvSpPr txBox="1"/>
          <p:nvPr>
            <p:ph idx="1" type="subTitle"/>
          </p:nvPr>
        </p:nvSpPr>
        <p:spPr>
          <a:xfrm>
            <a:off x="4269000" y="1428225"/>
            <a:ext cx="3917100" cy="3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815" name="Google Shape;815;p29"/>
          <p:cNvSpPr txBox="1"/>
          <p:nvPr>
            <p:ph hasCustomPrompt="1" idx="2" type="title"/>
          </p:nvPr>
        </p:nvSpPr>
        <p:spPr>
          <a:xfrm>
            <a:off x="2613450" y="1967929"/>
            <a:ext cx="39171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3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16" name="Google Shape;816;p29"/>
          <p:cNvSpPr txBox="1"/>
          <p:nvPr>
            <p:ph idx="3" type="subTitle"/>
          </p:nvPr>
        </p:nvSpPr>
        <p:spPr>
          <a:xfrm>
            <a:off x="2613450" y="2728500"/>
            <a:ext cx="3917100" cy="3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817" name="Google Shape;817;p29"/>
          <p:cNvSpPr txBox="1"/>
          <p:nvPr>
            <p:ph hasCustomPrompt="1" idx="4" type="title"/>
          </p:nvPr>
        </p:nvSpPr>
        <p:spPr>
          <a:xfrm>
            <a:off x="1201350" y="3265634"/>
            <a:ext cx="39171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3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18" name="Google Shape;818;p29"/>
          <p:cNvSpPr txBox="1"/>
          <p:nvPr>
            <p:ph idx="5" type="subTitle"/>
          </p:nvPr>
        </p:nvSpPr>
        <p:spPr>
          <a:xfrm>
            <a:off x="1201350" y="4028776"/>
            <a:ext cx="3917100" cy="3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819" name="Google Shape;819;p29"/>
          <p:cNvSpPr/>
          <p:nvPr/>
        </p:nvSpPr>
        <p:spPr>
          <a:xfrm rot="10800000">
            <a:off x="6130736" y="2312896"/>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20" name="Google Shape;820;p29"/>
          <p:cNvSpPr/>
          <p:nvPr/>
        </p:nvSpPr>
        <p:spPr>
          <a:xfrm rot="10800000">
            <a:off x="7338100" y="3901404"/>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21" name="Google Shape;821;p29"/>
          <p:cNvGrpSpPr/>
          <p:nvPr/>
        </p:nvGrpSpPr>
        <p:grpSpPr>
          <a:xfrm rot="10800000">
            <a:off x="6446400" y="3922931"/>
            <a:ext cx="3153725" cy="940604"/>
            <a:chOff x="-104552" y="1952776"/>
            <a:chExt cx="5543549" cy="1653374"/>
          </a:xfrm>
        </p:grpSpPr>
        <p:sp>
          <p:nvSpPr>
            <p:cNvPr id="822" name="Google Shape;822;p29"/>
            <p:cNvSpPr/>
            <p:nvPr/>
          </p:nvSpPr>
          <p:spPr>
            <a:xfrm>
              <a:off x="-104552" y="1952776"/>
              <a:ext cx="5543549" cy="1647825"/>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29"/>
            <p:cNvSpPr/>
            <p:nvPr/>
          </p:nvSpPr>
          <p:spPr>
            <a:xfrm>
              <a:off x="496925" y="2904262"/>
              <a:ext cx="3202515" cy="701888"/>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29"/>
            <p:cNvSpPr/>
            <p:nvPr/>
          </p:nvSpPr>
          <p:spPr>
            <a:xfrm>
              <a:off x="496925" y="2721815"/>
              <a:ext cx="3635028" cy="702961"/>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29"/>
            <p:cNvSpPr/>
            <p:nvPr/>
          </p:nvSpPr>
          <p:spPr>
            <a:xfrm>
              <a:off x="3657584" y="2867773"/>
              <a:ext cx="82639" cy="82639"/>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29"/>
            <p:cNvSpPr/>
            <p:nvPr/>
          </p:nvSpPr>
          <p:spPr>
            <a:xfrm>
              <a:off x="4090095" y="2685325"/>
              <a:ext cx="88005" cy="88004"/>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27" name="Google Shape;827;p29"/>
          <p:cNvGrpSpPr/>
          <p:nvPr/>
        </p:nvGrpSpPr>
        <p:grpSpPr>
          <a:xfrm>
            <a:off x="7041707" y="1867473"/>
            <a:ext cx="2588196" cy="2402549"/>
            <a:chOff x="5398760" y="2293721"/>
            <a:chExt cx="2953888" cy="2742009"/>
          </a:xfrm>
        </p:grpSpPr>
        <p:sp>
          <p:nvSpPr>
            <p:cNvPr id="828" name="Google Shape;828;p29"/>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gradFill>
              <a:gsLst>
                <a:gs pos="0">
                  <a:schemeClr val="dk1"/>
                </a:gs>
                <a:gs pos="100000">
                  <a:srgbClr val="C5B9B9">
                    <a:alpha val="24313"/>
                  </a:srgbClr>
                </a:gs>
              </a:gsLst>
              <a:lin ang="8100019"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29" name="Google Shape;829;p29"/>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gradFill>
              <a:gsLst>
                <a:gs pos="0">
                  <a:schemeClr val="dk1"/>
                </a:gs>
                <a:gs pos="100000">
                  <a:srgbClr val="C5B9B9">
                    <a:alpha val="24313"/>
                  </a:srgbClr>
                </a:gs>
              </a:gsLst>
              <a:lin ang="8100019"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30" name="Google Shape;830;p29"/>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gradFill>
              <a:gsLst>
                <a:gs pos="0">
                  <a:schemeClr val="dk1"/>
                </a:gs>
                <a:gs pos="100000">
                  <a:srgbClr val="C5B9B9">
                    <a:alpha val="24313"/>
                  </a:srgbClr>
                </a:gs>
              </a:gsLst>
              <a:lin ang="8100019"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831" name="Google Shape;831;p29"/>
          <p:cNvGrpSpPr/>
          <p:nvPr/>
        </p:nvGrpSpPr>
        <p:grpSpPr>
          <a:xfrm>
            <a:off x="474823" y="500651"/>
            <a:ext cx="8141950" cy="4308900"/>
            <a:chOff x="474823" y="500651"/>
            <a:chExt cx="8141950" cy="4308900"/>
          </a:xfrm>
        </p:grpSpPr>
        <p:sp>
          <p:nvSpPr>
            <p:cNvPr id="832" name="Google Shape;832;p29"/>
            <p:cNvSpPr/>
            <p:nvPr/>
          </p:nvSpPr>
          <p:spPr>
            <a:xfrm>
              <a:off x="2851198" y="5006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33" name="Google Shape;833;p29"/>
            <p:cNvSpPr/>
            <p:nvPr/>
          </p:nvSpPr>
          <p:spPr>
            <a:xfrm>
              <a:off x="8539073" y="12429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34" name="Google Shape;834;p29"/>
            <p:cNvSpPr/>
            <p:nvPr/>
          </p:nvSpPr>
          <p:spPr>
            <a:xfrm>
              <a:off x="474823" y="2450826"/>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35" name="Google Shape;835;p29"/>
            <p:cNvSpPr/>
            <p:nvPr/>
          </p:nvSpPr>
          <p:spPr>
            <a:xfrm>
              <a:off x="4899048" y="47318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836" name="Shape 836"/>
        <p:cNvGrpSpPr/>
        <p:nvPr/>
      </p:nvGrpSpPr>
      <p:grpSpPr>
        <a:xfrm>
          <a:off x="0" y="0"/>
          <a:ext cx="0" cy="0"/>
          <a:chOff x="0" y="0"/>
          <a:chExt cx="0" cy="0"/>
        </a:xfrm>
      </p:grpSpPr>
      <p:pic>
        <p:nvPicPr>
          <p:cNvPr id="837" name="Google Shape;837;p30"/>
          <p:cNvPicPr preferRelativeResize="0"/>
          <p:nvPr/>
        </p:nvPicPr>
        <p:blipFill>
          <a:blip r:embed="rId2">
            <a:alphaModFix/>
          </a:blip>
          <a:stretch>
            <a:fillRect/>
          </a:stretch>
        </p:blipFill>
        <p:spPr>
          <a:xfrm flipH="1">
            <a:off x="75" y="0"/>
            <a:ext cx="9144003" cy="5143501"/>
          </a:xfrm>
          <a:prstGeom prst="rect">
            <a:avLst/>
          </a:prstGeom>
          <a:noFill/>
          <a:ln>
            <a:noFill/>
          </a:ln>
        </p:spPr>
      </p:pic>
      <p:sp>
        <p:nvSpPr>
          <p:cNvPr id="838" name="Google Shape;838;p30"/>
          <p:cNvSpPr txBox="1"/>
          <p:nvPr>
            <p:ph type="title"/>
          </p:nvPr>
        </p:nvSpPr>
        <p:spPr>
          <a:xfrm>
            <a:off x="2347950" y="707777"/>
            <a:ext cx="4448100" cy="122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9" name="Google Shape;839;p30"/>
          <p:cNvSpPr txBox="1"/>
          <p:nvPr>
            <p:ph idx="1" type="subTitle"/>
          </p:nvPr>
        </p:nvSpPr>
        <p:spPr>
          <a:xfrm>
            <a:off x="2347900" y="1841450"/>
            <a:ext cx="4448100" cy="10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40" name="Google Shape;840;p30"/>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Archivo"/>
                <a:ea typeface="Archivo"/>
                <a:cs typeface="Archivo"/>
                <a:sym typeface="Archivo"/>
              </a:rPr>
              <a:t>CREDITS:</a:t>
            </a:r>
            <a:r>
              <a:rPr lang="en" sz="1200">
                <a:solidFill>
                  <a:schemeClr val="dk1"/>
                </a:solidFill>
                <a:latin typeface="Archivo"/>
                <a:ea typeface="Archivo"/>
                <a:cs typeface="Archivo"/>
                <a:sym typeface="Archivo"/>
              </a:rPr>
              <a:t> This presentation template was created by </a:t>
            </a:r>
            <a:r>
              <a:rPr b="1" lang="en" sz="1200" u="sng">
                <a:solidFill>
                  <a:schemeClr val="dk1"/>
                </a:solidFill>
                <a:latin typeface="Archivo"/>
                <a:ea typeface="Archivo"/>
                <a:cs typeface="Archivo"/>
                <a:sym typeface="Archivo"/>
                <a:hlinkClick r:id="rId3">
                  <a:extLst>
                    <a:ext uri="{A12FA001-AC4F-418D-AE19-62706E023703}">
                      <ahyp:hlinkClr val="tx"/>
                    </a:ext>
                  </a:extLst>
                </a:hlinkClick>
              </a:rPr>
              <a:t>Slidesgo</a:t>
            </a:r>
            <a:r>
              <a:rPr lang="en" sz="1200">
                <a:solidFill>
                  <a:schemeClr val="dk1"/>
                </a:solidFill>
                <a:latin typeface="Archivo"/>
                <a:ea typeface="Archivo"/>
                <a:cs typeface="Archivo"/>
                <a:sym typeface="Archivo"/>
              </a:rPr>
              <a:t>, and includes icons by </a:t>
            </a:r>
            <a:r>
              <a:rPr b="1" lang="en" sz="1200" u="sng">
                <a:solidFill>
                  <a:schemeClr val="dk1"/>
                </a:solidFill>
                <a:latin typeface="Archivo"/>
                <a:ea typeface="Archivo"/>
                <a:cs typeface="Archivo"/>
                <a:sym typeface="Archivo"/>
                <a:hlinkClick r:id="rId4">
                  <a:extLst>
                    <a:ext uri="{A12FA001-AC4F-418D-AE19-62706E023703}">
                      <ahyp:hlinkClr val="tx"/>
                    </a:ext>
                  </a:extLst>
                </a:hlinkClick>
              </a:rPr>
              <a:t>Flaticon</a:t>
            </a:r>
            <a:r>
              <a:rPr lang="en" sz="1200">
                <a:solidFill>
                  <a:schemeClr val="dk1"/>
                </a:solidFill>
                <a:latin typeface="Archivo"/>
                <a:ea typeface="Archivo"/>
                <a:cs typeface="Archivo"/>
                <a:sym typeface="Archivo"/>
              </a:rPr>
              <a:t>, and infographics &amp; images by </a:t>
            </a:r>
            <a:r>
              <a:rPr b="1" lang="en" sz="1200" u="sng">
                <a:solidFill>
                  <a:schemeClr val="dk1"/>
                </a:solidFill>
                <a:latin typeface="Archivo"/>
                <a:ea typeface="Archivo"/>
                <a:cs typeface="Archivo"/>
                <a:sym typeface="Archivo"/>
                <a:hlinkClick r:id="rId5">
                  <a:extLst>
                    <a:ext uri="{A12FA001-AC4F-418D-AE19-62706E023703}">
                      <ahyp:hlinkClr val="tx"/>
                    </a:ext>
                  </a:extLst>
                </a:hlinkClick>
              </a:rPr>
              <a:t>Freepik</a:t>
            </a:r>
            <a:r>
              <a:rPr lang="en" sz="1200" u="sng">
                <a:solidFill>
                  <a:schemeClr val="dk1"/>
                </a:solidFill>
                <a:latin typeface="Archivo"/>
                <a:ea typeface="Archivo"/>
                <a:cs typeface="Archivo"/>
                <a:sym typeface="Archivo"/>
              </a:rPr>
              <a:t> </a:t>
            </a:r>
            <a:endParaRPr b="1" sz="1200" u="sng">
              <a:solidFill>
                <a:schemeClr val="dk1"/>
              </a:solidFill>
              <a:latin typeface="Archivo"/>
              <a:ea typeface="Archivo"/>
              <a:cs typeface="Archivo"/>
              <a:sym typeface="Archivo"/>
            </a:endParaRPr>
          </a:p>
        </p:txBody>
      </p:sp>
      <p:sp>
        <p:nvSpPr>
          <p:cNvPr id="841" name="Google Shape;841;p30"/>
          <p:cNvSpPr/>
          <p:nvPr/>
        </p:nvSpPr>
        <p:spPr>
          <a:xfrm>
            <a:off x="-76200" y="-76200"/>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nvGrpSpPr>
          <p:cNvPr id="842" name="Google Shape;842;p30"/>
          <p:cNvGrpSpPr/>
          <p:nvPr/>
        </p:nvGrpSpPr>
        <p:grpSpPr>
          <a:xfrm>
            <a:off x="15510" y="-76204"/>
            <a:ext cx="2953888" cy="2742009"/>
            <a:chOff x="5398760" y="2293721"/>
            <a:chExt cx="2953888" cy="2742009"/>
          </a:xfrm>
        </p:grpSpPr>
        <p:sp>
          <p:nvSpPr>
            <p:cNvPr id="843" name="Google Shape;843;p30"/>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gradFill>
              <a:gsLst>
                <a:gs pos="0">
                  <a:schemeClr val="dk1"/>
                </a:gs>
                <a:gs pos="100000">
                  <a:srgbClr val="C5B9B9">
                    <a:alpha val="24313"/>
                  </a:srgbClr>
                </a:gs>
              </a:gsLst>
              <a:lin ang="8100019"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4" name="Google Shape;844;p30"/>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gradFill>
              <a:gsLst>
                <a:gs pos="0">
                  <a:schemeClr val="dk1"/>
                </a:gs>
                <a:gs pos="100000">
                  <a:srgbClr val="C5B9B9">
                    <a:alpha val="24313"/>
                  </a:srgbClr>
                </a:gs>
              </a:gsLst>
              <a:lin ang="8100019"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5" name="Google Shape;845;p30"/>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gradFill>
              <a:gsLst>
                <a:gs pos="0">
                  <a:schemeClr val="dk1"/>
                </a:gs>
                <a:gs pos="100000">
                  <a:srgbClr val="C5B9B9">
                    <a:alpha val="24313"/>
                  </a:srgbClr>
                </a:gs>
              </a:gsLst>
              <a:lin ang="8100019"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846" name="Google Shape;846;p30"/>
          <p:cNvSpPr/>
          <p:nvPr/>
        </p:nvSpPr>
        <p:spPr>
          <a:xfrm rot="10800000">
            <a:off x="6174736" y="2312896"/>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nvGrpSpPr>
          <p:cNvPr id="847" name="Google Shape;847;p30"/>
          <p:cNvGrpSpPr/>
          <p:nvPr/>
        </p:nvGrpSpPr>
        <p:grpSpPr>
          <a:xfrm rot="10800000">
            <a:off x="6207139" y="2556191"/>
            <a:ext cx="2953888" cy="2742009"/>
            <a:chOff x="5398760" y="2293721"/>
            <a:chExt cx="2953888" cy="2742009"/>
          </a:xfrm>
        </p:grpSpPr>
        <p:sp>
          <p:nvSpPr>
            <p:cNvPr id="848" name="Google Shape;848;p30"/>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49" name="Google Shape;849;p30"/>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50" name="Google Shape;850;p30"/>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0" name="Shape 110"/>
        <p:cNvGrpSpPr/>
        <p:nvPr/>
      </p:nvGrpSpPr>
      <p:grpSpPr>
        <a:xfrm>
          <a:off x="0" y="0"/>
          <a:ext cx="0" cy="0"/>
          <a:chOff x="0" y="0"/>
          <a:chExt cx="0" cy="0"/>
        </a:xfrm>
      </p:grpSpPr>
      <p:pic>
        <p:nvPicPr>
          <p:cNvPr id="111" name="Google Shape;111;p4"/>
          <p:cNvPicPr preferRelativeResize="0"/>
          <p:nvPr/>
        </p:nvPicPr>
        <p:blipFill>
          <a:blip r:embed="rId2">
            <a:alphaModFix/>
          </a:blip>
          <a:stretch>
            <a:fillRect/>
          </a:stretch>
        </p:blipFill>
        <p:spPr>
          <a:xfrm>
            <a:off x="75" y="0"/>
            <a:ext cx="9144003" cy="5143501"/>
          </a:xfrm>
          <a:prstGeom prst="rect">
            <a:avLst/>
          </a:prstGeom>
          <a:noFill/>
          <a:ln>
            <a:noFill/>
          </a:ln>
        </p:spPr>
      </p:pic>
      <p:sp>
        <p:nvSpPr>
          <p:cNvPr id="112" name="Google Shape;11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3" name="Google Shape;113;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114" name="Google Shape;114;p4"/>
          <p:cNvGrpSpPr/>
          <p:nvPr/>
        </p:nvGrpSpPr>
        <p:grpSpPr>
          <a:xfrm flipH="1">
            <a:off x="6159903" y="2312896"/>
            <a:ext cx="3288975" cy="3091407"/>
            <a:chOff x="-402690" y="2312896"/>
            <a:chExt cx="3288975" cy="3091407"/>
          </a:xfrm>
        </p:grpSpPr>
        <p:sp>
          <p:nvSpPr>
            <p:cNvPr id="115" name="Google Shape;115;p4"/>
            <p:cNvSpPr/>
            <p:nvPr/>
          </p:nvSpPr>
          <p:spPr>
            <a:xfrm flipH="1" rot="10800000">
              <a:off x="-191715" y="2312896"/>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16" name="Google Shape;116;p4"/>
            <p:cNvSpPr/>
            <p:nvPr/>
          </p:nvSpPr>
          <p:spPr>
            <a:xfrm flipH="1" rot="10800000">
              <a:off x="-213406" y="3901404"/>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7" name="Google Shape;117;p4"/>
            <p:cNvGrpSpPr/>
            <p:nvPr/>
          </p:nvGrpSpPr>
          <p:grpSpPr>
            <a:xfrm flipH="1" rot="10800000">
              <a:off x="135366" y="4095345"/>
              <a:ext cx="438336" cy="939067"/>
              <a:chOff x="327075" y="263775"/>
              <a:chExt cx="576228" cy="1234478"/>
            </a:xfrm>
          </p:grpSpPr>
          <p:sp>
            <p:nvSpPr>
              <p:cNvPr id="118" name="Google Shape;118;p4"/>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19" name="Google Shape;119;p4"/>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20" name="Google Shape;120;p4"/>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21" name="Google Shape;121;p4"/>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22" name="Google Shape;122;p4"/>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23" name="Google Shape;123;p4"/>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24" name="Google Shape;124;p4"/>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25" name="Google Shape;125;p4"/>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26" name="Google Shape;126;p4"/>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27" name="Google Shape;127;p4"/>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28" name="Google Shape;128;p4"/>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cxnSp>
          <p:nvCxnSpPr>
            <p:cNvPr id="129" name="Google Shape;129;p4"/>
            <p:cNvCxnSpPr/>
            <p:nvPr/>
          </p:nvCxnSpPr>
          <p:spPr>
            <a:xfrm rot="10800000">
              <a:off x="-402690" y="3346296"/>
              <a:ext cx="2004600" cy="2004600"/>
            </a:xfrm>
            <a:prstGeom prst="straightConnector1">
              <a:avLst/>
            </a:prstGeom>
            <a:noFill/>
            <a:ln cap="flat" cmpd="sng" w="19050">
              <a:solidFill>
                <a:schemeClr val="dk1"/>
              </a:solidFill>
              <a:prstDash val="solid"/>
              <a:round/>
              <a:headEnd len="med" w="med" type="none"/>
              <a:tailEnd len="med" w="med" type="none"/>
            </a:ln>
            <a:effectLst>
              <a:outerShdw blurRad="57150" rotWithShape="0" algn="bl" dir="5400000" dist="19050">
                <a:schemeClr val="dk1">
                  <a:alpha val="50000"/>
                </a:schemeClr>
              </a:outerShdw>
            </a:effectLst>
          </p:spPr>
        </p:cxnSp>
        <p:grpSp>
          <p:nvGrpSpPr>
            <p:cNvPr id="130" name="Google Shape;130;p4"/>
            <p:cNvGrpSpPr/>
            <p:nvPr/>
          </p:nvGrpSpPr>
          <p:grpSpPr>
            <a:xfrm flipH="1" rot="10800000">
              <a:off x="-100006" y="2556191"/>
              <a:ext cx="2953888" cy="2742009"/>
              <a:chOff x="5398760" y="2293721"/>
              <a:chExt cx="2953888" cy="2742009"/>
            </a:xfrm>
          </p:grpSpPr>
          <p:sp>
            <p:nvSpPr>
              <p:cNvPr id="131" name="Google Shape;131;p4"/>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 name="Google Shape;132;p4"/>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3" name="Google Shape;133;p4"/>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nvGrpSpPr>
          <p:cNvPr id="134" name="Google Shape;134;p4"/>
          <p:cNvGrpSpPr/>
          <p:nvPr/>
        </p:nvGrpSpPr>
        <p:grpSpPr>
          <a:xfrm flipH="1">
            <a:off x="429414" y="500651"/>
            <a:ext cx="8141950" cy="4308900"/>
            <a:chOff x="474823" y="500651"/>
            <a:chExt cx="8141950" cy="4308900"/>
          </a:xfrm>
        </p:grpSpPr>
        <p:sp>
          <p:nvSpPr>
            <p:cNvPr id="135" name="Google Shape;135;p4"/>
            <p:cNvSpPr/>
            <p:nvPr/>
          </p:nvSpPr>
          <p:spPr>
            <a:xfrm>
              <a:off x="8539073" y="12429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36" name="Google Shape;136;p4"/>
            <p:cNvSpPr/>
            <p:nvPr/>
          </p:nvSpPr>
          <p:spPr>
            <a:xfrm>
              <a:off x="474823" y="2450826"/>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37" name="Google Shape;137;p4"/>
            <p:cNvSpPr/>
            <p:nvPr/>
          </p:nvSpPr>
          <p:spPr>
            <a:xfrm>
              <a:off x="2851198" y="5006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38" name="Google Shape;138;p4"/>
            <p:cNvSpPr/>
            <p:nvPr/>
          </p:nvSpPr>
          <p:spPr>
            <a:xfrm>
              <a:off x="4899048" y="47318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851" name="Shape 851"/>
        <p:cNvGrpSpPr/>
        <p:nvPr/>
      </p:nvGrpSpPr>
      <p:grpSpPr>
        <a:xfrm>
          <a:off x="0" y="0"/>
          <a:ext cx="0" cy="0"/>
          <a:chOff x="0" y="0"/>
          <a:chExt cx="0" cy="0"/>
        </a:xfrm>
      </p:grpSpPr>
      <p:pic>
        <p:nvPicPr>
          <p:cNvPr id="852" name="Google Shape;852;p31"/>
          <p:cNvPicPr preferRelativeResize="0"/>
          <p:nvPr/>
        </p:nvPicPr>
        <p:blipFill>
          <a:blip r:embed="rId2">
            <a:alphaModFix/>
          </a:blip>
          <a:stretch>
            <a:fillRect/>
          </a:stretch>
        </p:blipFill>
        <p:spPr>
          <a:xfrm flipH="1">
            <a:off x="75" y="0"/>
            <a:ext cx="9144003" cy="5143501"/>
          </a:xfrm>
          <a:prstGeom prst="rect">
            <a:avLst/>
          </a:prstGeom>
          <a:noFill/>
          <a:ln>
            <a:noFill/>
          </a:ln>
        </p:spPr>
      </p:pic>
      <p:grpSp>
        <p:nvGrpSpPr>
          <p:cNvPr id="853" name="Google Shape;853;p31"/>
          <p:cNvGrpSpPr/>
          <p:nvPr/>
        </p:nvGrpSpPr>
        <p:grpSpPr>
          <a:xfrm>
            <a:off x="327123" y="360751"/>
            <a:ext cx="8468455" cy="4330950"/>
            <a:chOff x="327123" y="360751"/>
            <a:chExt cx="8468455" cy="4330950"/>
          </a:xfrm>
        </p:grpSpPr>
        <p:sp>
          <p:nvSpPr>
            <p:cNvPr id="854" name="Google Shape;854;p31"/>
            <p:cNvSpPr/>
            <p:nvPr/>
          </p:nvSpPr>
          <p:spPr>
            <a:xfrm rot="10800000">
              <a:off x="8717878" y="1886979"/>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55" name="Google Shape;855;p31"/>
            <p:cNvSpPr/>
            <p:nvPr/>
          </p:nvSpPr>
          <p:spPr>
            <a:xfrm>
              <a:off x="7377208" y="3607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56" name="Google Shape;856;p31"/>
            <p:cNvSpPr/>
            <p:nvPr/>
          </p:nvSpPr>
          <p:spPr>
            <a:xfrm>
              <a:off x="327123" y="302260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57" name="Google Shape;857;p31"/>
            <p:cNvSpPr/>
            <p:nvPr/>
          </p:nvSpPr>
          <p:spPr>
            <a:xfrm>
              <a:off x="2708793" y="4384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58" name="Google Shape;858;p31"/>
            <p:cNvSpPr/>
            <p:nvPr/>
          </p:nvSpPr>
          <p:spPr>
            <a:xfrm>
              <a:off x="3472688" y="46140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nvGrpSpPr>
          <p:cNvPr id="859" name="Google Shape;859;p31"/>
          <p:cNvGrpSpPr/>
          <p:nvPr/>
        </p:nvGrpSpPr>
        <p:grpSpPr>
          <a:xfrm>
            <a:off x="0" y="1"/>
            <a:ext cx="9144000" cy="5143500"/>
            <a:chOff x="0" y="1"/>
            <a:chExt cx="9144000" cy="5143500"/>
          </a:xfrm>
        </p:grpSpPr>
        <p:sp>
          <p:nvSpPr>
            <p:cNvPr id="860" name="Google Shape;860;p31"/>
            <p:cNvSpPr/>
            <p:nvPr/>
          </p:nvSpPr>
          <p:spPr>
            <a:xfrm flipH="1" rot="10800000">
              <a:off x="0" y="4643321"/>
              <a:ext cx="1904362" cy="500179"/>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1" name="Google Shape;861;p31"/>
            <p:cNvSpPr/>
            <p:nvPr/>
          </p:nvSpPr>
          <p:spPr>
            <a:xfrm flipH="1">
              <a:off x="7239638" y="1"/>
              <a:ext cx="1904362" cy="50018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862" name="Shape 862"/>
        <p:cNvGrpSpPr/>
        <p:nvPr/>
      </p:nvGrpSpPr>
      <p:grpSpPr>
        <a:xfrm>
          <a:off x="0" y="0"/>
          <a:ext cx="0" cy="0"/>
          <a:chOff x="0" y="0"/>
          <a:chExt cx="0" cy="0"/>
        </a:xfrm>
      </p:grpSpPr>
      <p:pic>
        <p:nvPicPr>
          <p:cNvPr id="863" name="Google Shape;863;p32"/>
          <p:cNvPicPr preferRelativeResize="0"/>
          <p:nvPr/>
        </p:nvPicPr>
        <p:blipFill>
          <a:blip r:embed="rId2">
            <a:alphaModFix/>
          </a:blip>
          <a:stretch>
            <a:fillRect/>
          </a:stretch>
        </p:blipFill>
        <p:spPr>
          <a:xfrm>
            <a:off x="75" y="0"/>
            <a:ext cx="9144003" cy="5143501"/>
          </a:xfrm>
          <a:prstGeom prst="rect">
            <a:avLst/>
          </a:prstGeom>
          <a:noFill/>
          <a:ln>
            <a:noFill/>
          </a:ln>
        </p:spPr>
      </p:pic>
      <p:grpSp>
        <p:nvGrpSpPr>
          <p:cNvPr id="864" name="Google Shape;864;p32"/>
          <p:cNvGrpSpPr/>
          <p:nvPr/>
        </p:nvGrpSpPr>
        <p:grpSpPr>
          <a:xfrm>
            <a:off x="250881" y="187584"/>
            <a:ext cx="438336" cy="939067"/>
            <a:chOff x="327075" y="263775"/>
            <a:chExt cx="576228" cy="1234478"/>
          </a:xfrm>
        </p:grpSpPr>
        <p:sp>
          <p:nvSpPr>
            <p:cNvPr id="865" name="Google Shape;865;p32"/>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66" name="Google Shape;866;p32"/>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67" name="Google Shape;867;p32"/>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68" name="Google Shape;868;p32"/>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69" name="Google Shape;869;p32"/>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70" name="Google Shape;870;p32"/>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71" name="Google Shape;871;p32"/>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72" name="Google Shape;872;p32"/>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73" name="Google Shape;873;p32"/>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74" name="Google Shape;874;p32"/>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75" name="Google Shape;875;p32"/>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nvGrpSpPr>
          <p:cNvPr id="876" name="Google Shape;876;p32"/>
          <p:cNvGrpSpPr/>
          <p:nvPr/>
        </p:nvGrpSpPr>
        <p:grpSpPr>
          <a:xfrm>
            <a:off x="-287175" y="-182307"/>
            <a:ext cx="4252789" cy="3328719"/>
            <a:chOff x="-287175" y="-182307"/>
            <a:chExt cx="4252789" cy="3328719"/>
          </a:xfrm>
        </p:grpSpPr>
        <p:sp>
          <p:nvSpPr>
            <p:cNvPr id="877" name="Google Shape;877;p32"/>
            <p:cNvSpPr/>
            <p:nvPr/>
          </p:nvSpPr>
          <p:spPr>
            <a:xfrm>
              <a:off x="-92037" y="-76212"/>
              <a:ext cx="4057651" cy="3222624"/>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8" name="Google Shape;878;p32"/>
            <p:cNvSpPr/>
            <p:nvPr/>
          </p:nvSpPr>
          <p:spPr>
            <a:xfrm>
              <a:off x="-76200" y="-76200"/>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79" name="Google Shape;879;p32"/>
            <p:cNvSpPr/>
            <p:nvPr/>
          </p:nvSpPr>
          <p:spPr>
            <a:xfrm>
              <a:off x="-97890" y="-182307"/>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880" name="Google Shape;880;p32"/>
            <p:cNvCxnSpPr/>
            <p:nvPr/>
          </p:nvCxnSpPr>
          <p:spPr>
            <a:xfrm flipH="1">
              <a:off x="-287175" y="-128900"/>
              <a:ext cx="2004600" cy="2004600"/>
            </a:xfrm>
            <a:prstGeom prst="straightConnector1">
              <a:avLst/>
            </a:prstGeom>
            <a:noFill/>
            <a:ln cap="flat" cmpd="sng" w="19050">
              <a:solidFill>
                <a:schemeClr val="dk1"/>
              </a:solidFill>
              <a:prstDash val="solid"/>
              <a:round/>
              <a:headEnd len="med" w="med" type="none"/>
              <a:tailEnd len="med" w="med" type="none"/>
            </a:ln>
            <a:effectLst>
              <a:outerShdw blurRad="57150" rotWithShape="0" algn="bl" dir="5400000" dist="19050">
                <a:schemeClr val="dk1">
                  <a:alpha val="50000"/>
                </a:schemeClr>
              </a:outerShdw>
            </a:effectLst>
          </p:spPr>
        </p:cxnSp>
        <p:grpSp>
          <p:nvGrpSpPr>
            <p:cNvPr id="881" name="Google Shape;881;p32"/>
            <p:cNvGrpSpPr/>
            <p:nvPr/>
          </p:nvGrpSpPr>
          <p:grpSpPr>
            <a:xfrm>
              <a:off x="15510" y="-76204"/>
              <a:ext cx="2953888" cy="2742009"/>
              <a:chOff x="5398760" y="2293721"/>
              <a:chExt cx="2953888" cy="2742009"/>
            </a:xfrm>
          </p:grpSpPr>
          <p:sp>
            <p:nvSpPr>
              <p:cNvPr id="882" name="Google Shape;882;p32"/>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gradFill>
                <a:gsLst>
                  <a:gs pos="0">
                    <a:schemeClr val="dk1"/>
                  </a:gs>
                  <a:gs pos="100000">
                    <a:srgbClr val="C5B9B9">
                      <a:alpha val="24313"/>
                    </a:srgbClr>
                  </a:gs>
                </a:gsLst>
                <a:lin ang="8100019"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3" name="Google Shape;883;p32"/>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gradFill>
                <a:gsLst>
                  <a:gs pos="0">
                    <a:schemeClr val="dk1"/>
                  </a:gs>
                  <a:gs pos="100000">
                    <a:srgbClr val="C5B9B9">
                      <a:alpha val="24313"/>
                    </a:srgbClr>
                  </a:gs>
                </a:gsLst>
                <a:lin ang="8100019"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884" name="Google Shape;884;p32"/>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gradFill>
                <a:gsLst>
                  <a:gs pos="0">
                    <a:schemeClr val="dk1"/>
                  </a:gs>
                  <a:gs pos="100000">
                    <a:srgbClr val="C5B9B9">
                      <a:alpha val="24313"/>
                    </a:srgbClr>
                  </a:gs>
                </a:gsLst>
                <a:lin ang="8100019"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885" name="Google Shape;885;p32"/>
            <p:cNvGrpSpPr/>
            <p:nvPr/>
          </p:nvGrpSpPr>
          <p:grpSpPr>
            <a:xfrm>
              <a:off x="1075946" y="469703"/>
              <a:ext cx="2383606" cy="2130790"/>
              <a:chOff x="2439425" y="817125"/>
              <a:chExt cx="2884325" cy="2578400"/>
            </a:xfrm>
          </p:grpSpPr>
          <p:sp>
            <p:nvSpPr>
              <p:cNvPr id="886" name="Google Shape;886;p32"/>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med" w="med" type="none"/>
                <a:tailEnd len="med" w="med" type="none"/>
              </a:ln>
            </p:spPr>
          </p:sp>
          <p:sp>
            <p:nvSpPr>
              <p:cNvPr id="887" name="Google Shape;887;p32"/>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med" w="med" type="none"/>
                <a:tailEnd len="med" w="med" type="none"/>
              </a:ln>
            </p:spPr>
          </p:sp>
          <p:sp>
            <p:nvSpPr>
              <p:cNvPr id="888" name="Google Shape;888;p32"/>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89" name="Google Shape;889;p32"/>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90" name="Google Shape;890;p32"/>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91" name="Google Shape;891;p32"/>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grpSp>
        <p:nvGrpSpPr>
          <p:cNvPr id="892" name="Google Shape;892;p32"/>
          <p:cNvGrpSpPr/>
          <p:nvPr/>
        </p:nvGrpSpPr>
        <p:grpSpPr>
          <a:xfrm rot="10800000">
            <a:off x="8487318" y="4095345"/>
            <a:ext cx="438336" cy="939067"/>
            <a:chOff x="327075" y="263775"/>
            <a:chExt cx="576228" cy="1234478"/>
          </a:xfrm>
        </p:grpSpPr>
        <p:sp>
          <p:nvSpPr>
            <p:cNvPr id="893" name="Google Shape;893;p32"/>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94" name="Google Shape;894;p32"/>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95" name="Google Shape;895;p32"/>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96" name="Google Shape;896;p32"/>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97" name="Google Shape;897;p32"/>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98" name="Google Shape;898;p32"/>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99" name="Google Shape;899;p32"/>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900" name="Google Shape;900;p32"/>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901" name="Google Shape;901;p32"/>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902" name="Google Shape;902;p32"/>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903" name="Google Shape;903;p32"/>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nvGrpSpPr>
          <p:cNvPr id="904" name="Google Shape;904;p32"/>
          <p:cNvGrpSpPr/>
          <p:nvPr/>
        </p:nvGrpSpPr>
        <p:grpSpPr>
          <a:xfrm>
            <a:off x="5210922" y="2075584"/>
            <a:ext cx="4252789" cy="3328719"/>
            <a:chOff x="5210922" y="2075584"/>
            <a:chExt cx="4252789" cy="3328719"/>
          </a:xfrm>
        </p:grpSpPr>
        <p:sp>
          <p:nvSpPr>
            <p:cNvPr id="905" name="Google Shape;905;p32"/>
            <p:cNvSpPr/>
            <p:nvPr/>
          </p:nvSpPr>
          <p:spPr>
            <a:xfrm rot="10800000">
              <a:off x="5210922" y="2075584"/>
              <a:ext cx="4057651" cy="3222624"/>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6" name="Google Shape;906;p32"/>
            <p:cNvSpPr/>
            <p:nvPr/>
          </p:nvSpPr>
          <p:spPr>
            <a:xfrm rot="10800000">
              <a:off x="6174736" y="2312896"/>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907" name="Google Shape;907;p32"/>
            <p:cNvSpPr/>
            <p:nvPr/>
          </p:nvSpPr>
          <p:spPr>
            <a:xfrm rot="10800000">
              <a:off x="7382100" y="3901404"/>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908" name="Google Shape;908;p32"/>
            <p:cNvCxnSpPr/>
            <p:nvPr/>
          </p:nvCxnSpPr>
          <p:spPr>
            <a:xfrm flipH="1" rot="10800000">
              <a:off x="7459111" y="3346296"/>
              <a:ext cx="2004600" cy="2004600"/>
            </a:xfrm>
            <a:prstGeom prst="straightConnector1">
              <a:avLst/>
            </a:prstGeom>
            <a:noFill/>
            <a:ln cap="flat" cmpd="sng" w="19050">
              <a:solidFill>
                <a:schemeClr val="dk1"/>
              </a:solidFill>
              <a:prstDash val="solid"/>
              <a:round/>
              <a:headEnd len="med" w="med" type="none"/>
              <a:tailEnd len="med" w="med" type="none"/>
            </a:ln>
            <a:effectLst>
              <a:outerShdw blurRad="57150" rotWithShape="0" algn="bl" dir="5400000" dist="19050">
                <a:schemeClr val="dk1">
                  <a:alpha val="50000"/>
                </a:schemeClr>
              </a:outerShdw>
            </a:effectLst>
          </p:spPr>
        </p:cxnSp>
        <p:grpSp>
          <p:nvGrpSpPr>
            <p:cNvPr id="909" name="Google Shape;909;p32"/>
            <p:cNvGrpSpPr/>
            <p:nvPr/>
          </p:nvGrpSpPr>
          <p:grpSpPr>
            <a:xfrm rot="10800000">
              <a:off x="6207139" y="2556191"/>
              <a:ext cx="2953888" cy="2742009"/>
              <a:chOff x="5398760" y="2293721"/>
              <a:chExt cx="2953888" cy="2742009"/>
            </a:xfrm>
          </p:grpSpPr>
          <p:sp>
            <p:nvSpPr>
              <p:cNvPr id="910" name="Google Shape;910;p32"/>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1" name="Google Shape;911;p32"/>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12" name="Google Shape;912;p32"/>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913" name="Google Shape;913;p32"/>
            <p:cNvGrpSpPr/>
            <p:nvPr/>
          </p:nvGrpSpPr>
          <p:grpSpPr>
            <a:xfrm rot="10800000">
              <a:off x="5716984" y="2621504"/>
              <a:ext cx="2383606" cy="2130790"/>
              <a:chOff x="2439425" y="817125"/>
              <a:chExt cx="2884325" cy="2578400"/>
            </a:xfrm>
          </p:grpSpPr>
          <p:sp>
            <p:nvSpPr>
              <p:cNvPr id="914" name="Google Shape;914;p32"/>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med" w="med" type="none"/>
                <a:tailEnd len="med" w="med" type="none"/>
              </a:ln>
            </p:spPr>
          </p:sp>
          <p:sp>
            <p:nvSpPr>
              <p:cNvPr id="915" name="Google Shape;915;p32"/>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med" w="med" type="none"/>
                <a:tailEnd len="med" w="med" type="none"/>
              </a:ln>
            </p:spPr>
          </p:sp>
          <p:sp>
            <p:nvSpPr>
              <p:cNvPr id="916" name="Google Shape;916;p32"/>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917" name="Google Shape;917;p32"/>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918" name="Google Shape;918;p32"/>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919" name="Google Shape;919;p32"/>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9" name="Shape 139"/>
        <p:cNvGrpSpPr/>
        <p:nvPr/>
      </p:nvGrpSpPr>
      <p:grpSpPr>
        <a:xfrm>
          <a:off x="0" y="0"/>
          <a:ext cx="0" cy="0"/>
          <a:chOff x="0" y="0"/>
          <a:chExt cx="0" cy="0"/>
        </a:xfrm>
      </p:grpSpPr>
      <p:pic>
        <p:nvPicPr>
          <p:cNvPr id="140" name="Google Shape;140;p5"/>
          <p:cNvPicPr preferRelativeResize="0"/>
          <p:nvPr/>
        </p:nvPicPr>
        <p:blipFill>
          <a:blip r:embed="rId2">
            <a:alphaModFix/>
          </a:blip>
          <a:stretch>
            <a:fillRect/>
          </a:stretch>
        </p:blipFill>
        <p:spPr>
          <a:xfrm>
            <a:off x="75" y="0"/>
            <a:ext cx="9144003" cy="5143501"/>
          </a:xfrm>
          <a:prstGeom prst="rect">
            <a:avLst/>
          </a:prstGeom>
          <a:noFill/>
          <a:ln>
            <a:noFill/>
          </a:ln>
        </p:spPr>
      </p:pic>
      <p:sp>
        <p:nvSpPr>
          <p:cNvPr id="141" name="Google Shape;14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 name="Google Shape;142;p5"/>
          <p:cNvSpPr txBox="1"/>
          <p:nvPr>
            <p:ph idx="1" type="subTitle"/>
          </p:nvPr>
        </p:nvSpPr>
        <p:spPr>
          <a:xfrm>
            <a:off x="5055284" y="36087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3" name="Google Shape;143;p5"/>
          <p:cNvSpPr txBox="1"/>
          <p:nvPr>
            <p:ph idx="2" type="subTitle"/>
          </p:nvPr>
        </p:nvSpPr>
        <p:spPr>
          <a:xfrm>
            <a:off x="1583300" y="3608749"/>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4" name="Google Shape;144;p5"/>
          <p:cNvSpPr txBox="1"/>
          <p:nvPr>
            <p:ph idx="3" type="subTitle"/>
          </p:nvPr>
        </p:nvSpPr>
        <p:spPr>
          <a:xfrm>
            <a:off x="5055275"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5" name="Google Shape;145;p5"/>
          <p:cNvSpPr txBox="1"/>
          <p:nvPr>
            <p:ph idx="4" type="subTitle"/>
          </p:nvPr>
        </p:nvSpPr>
        <p:spPr>
          <a:xfrm>
            <a:off x="1583075"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000">
                <a:solidFill>
                  <a:schemeClr val="dk1"/>
                </a:solidFill>
                <a:latin typeface="Syncopate"/>
                <a:ea typeface="Syncopate"/>
                <a:cs typeface="Syncopate"/>
                <a:sym typeface="Syncopat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46" name="Google Shape;146;p5"/>
          <p:cNvGrpSpPr/>
          <p:nvPr/>
        </p:nvGrpSpPr>
        <p:grpSpPr>
          <a:xfrm>
            <a:off x="-402690" y="2312896"/>
            <a:ext cx="3288975" cy="3091407"/>
            <a:chOff x="-402690" y="2312896"/>
            <a:chExt cx="3288975" cy="3091407"/>
          </a:xfrm>
        </p:grpSpPr>
        <p:sp>
          <p:nvSpPr>
            <p:cNvPr id="147" name="Google Shape;147;p5"/>
            <p:cNvSpPr/>
            <p:nvPr/>
          </p:nvSpPr>
          <p:spPr>
            <a:xfrm flipH="1" rot="10800000">
              <a:off x="-191715" y="2312896"/>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48" name="Google Shape;148;p5"/>
            <p:cNvSpPr/>
            <p:nvPr/>
          </p:nvSpPr>
          <p:spPr>
            <a:xfrm flipH="1" rot="10800000">
              <a:off x="-213406" y="3901404"/>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49" name="Google Shape;149;p5"/>
            <p:cNvGrpSpPr/>
            <p:nvPr/>
          </p:nvGrpSpPr>
          <p:grpSpPr>
            <a:xfrm flipH="1" rot="10800000">
              <a:off x="135366" y="4095345"/>
              <a:ext cx="438336" cy="939067"/>
              <a:chOff x="327075" y="263775"/>
              <a:chExt cx="576228" cy="1234478"/>
            </a:xfrm>
          </p:grpSpPr>
          <p:sp>
            <p:nvSpPr>
              <p:cNvPr id="150" name="Google Shape;150;p5"/>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51" name="Google Shape;151;p5"/>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52" name="Google Shape;152;p5"/>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53" name="Google Shape;153;p5"/>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54" name="Google Shape;154;p5"/>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55" name="Google Shape;155;p5"/>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56" name="Google Shape;156;p5"/>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57" name="Google Shape;157;p5"/>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58" name="Google Shape;158;p5"/>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59" name="Google Shape;159;p5"/>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60" name="Google Shape;160;p5"/>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cxnSp>
          <p:nvCxnSpPr>
            <p:cNvPr id="161" name="Google Shape;161;p5"/>
            <p:cNvCxnSpPr/>
            <p:nvPr/>
          </p:nvCxnSpPr>
          <p:spPr>
            <a:xfrm rot="10800000">
              <a:off x="-402690" y="3346296"/>
              <a:ext cx="2004600" cy="2004600"/>
            </a:xfrm>
            <a:prstGeom prst="straightConnector1">
              <a:avLst/>
            </a:prstGeom>
            <a:noFill/>
            <a:ln cap="flat" cmpd="sng" w="19050">
              <a:solidFill>
                <a:schemeClr val="dk1"/>
              </a:solidFill>
              <a:prstDash val="solid"/>
              <a:round/>
              <a:headEnd len="med" w="med" type="none"/>
              <a:tailEnd len="med" w="med" type="none"/>
            </a:ln>
            <a:effectLst>
              <a:outerShdw blurRad="57150" rotWithShape="0" algn="bl" dir="5400000" dist="19050">
                <a:schemeClr val="dk1">
                  <a:alpha val="50000"/>
                </a:schemeClr>
              </a:outerShdw>
            </a:effectLst>
          </p:spPr>
        </p:cxnSp>
        <p:grpSp>
          <p:nvGrpSpPr>
            <p:cNvPr id="162" name="Google Shape;162;p5"/>
            <p:cNvGrpSpPr/>
            <p:nvPr/>
          </p:nvGrpSpPr>
          <p:grpSpPr>
            <a:xfrm flipH="1" rot="10800000">
              <a:off x="-100006" y="2556191"/>
              <a:ext cx="2953888" cy="2742009"/>
              <a:chOff x="5398760" y="2293721"/>
              <a:chExt cx="2953888" cy="2742009"/>
            </a:xfrm>
          </p:grpSpPr>
          <p:sp>
            <p:nvSpPr>
              <p:cNvPr id="163" name="Google Shape;163;p5"/>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 name="Google Shape;164;p5"/>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5" name="Google Shape;165;p5"/>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nvGrpSpPr>
          <p:cNvPr id="166" name="Google Shape;166;p5"/>
          <p:cNvGrpSpPr/>
          <p:nvPr/>
        </p:nvGrpSpPr>
        <p:grpSpPr>
          <a:xfrm>
            <a:off x="474823" y="500651"/>
            <a:ext cx="8141950" cy="4308900"/>
            <a:chOff x="474823" y="500651"/>
            <a:chExt cx="8141950" cy="4308900"/>
          </a:xfrm>
        </p:grpSpPr>
        <p:sp>
          <p:nvSpPr>
            <p:cNvPr id="167" name="Google Shape;167;p5"/>
            <p:cNvSpPr/>
            <p:nvPr/>
          </p:nvSpPr>
          <p:spPr>
            <a:xfrm>
              <a:off x="8539073" y="12429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68" name="Google Shape;168;p5"/>
            <p:cNvSpPr/>
            <p:nvPr/>
          </p:nvSpPr>
          <p:spPr>
            <a:xfrm>
              <a:off x="474823" y="2450826"/>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69" name="Google Shape;169;p5"/>
            <p:cNvSpPr/>
            <p:nvPr/>
          </p:nvSpPr>
          <p:spPr>
            <a:xfrm>
              <a:off x="2851198" y="5006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70" name="Google Shape;170;p5"/>
            <p:cNvSpPr/>
            <p:nvPr/>
          </p:nvSpPr>
          <p:spPr>
            <a:xfrm>
              <a:off x="4899048" y="47318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lt2"/>
            </a:gs>
            <a:gs pos="24000">
              <a:srgbClr val="033FA0"/>
            </a:gs>
            <a:gs pos="56000">
              <a:schemeClr val="dk2"/>
            </a:gs>
            <a:gs pos="100000">
              <a:schemeClr val="lt1"/>
            </a:gs>
          </a:gsLst>
          <a:path path="circle">
            <a:fillToRect l="100%" t="100%"/>
          </a:path>
          <a:tileRect b="-100%" r="-100%"/>
        </a:gradFill>
      </p:bgPr>
    </p:bg>
    <p:spTree>
      <p:nvGrpSpPr>
        <p:cNvPr id="171" name="Shape 171"/>
        <p:cNvGrpSpPr/>
        <p:nvPr/>
      </p:nvGrpSpPr>
      <p:grpSpPr>
        <a:xfrm>
          <a:off x="0" y="0"/>
          <a:ext cx="0" cy="0"/>
          <a:chOff x="0" y="0"/>
          <a:chExt cx="0" cy="0"/>
        </a:xfrm>
      </p:grpSpPr>
      <p:pic>
        <p:nvPicPr>
          <p:cNvPr id="172" name="Google Shape;172;p6"/>
          <p:cNvPicPr preferRelativeResize="0"/>
          <p:nvPr/>
        </p:nvPicPr>
        <p:blipFill>
          <a:blip r:embed="rId2">
            <a:alphaModFix/>
          </a:blip>
          <a:stretch>
            <a:fillRect/>
          </a:stretch>
        </p:blipFill>
        <p:spPr>
          <a:xfrm flipH="1">
            <a:off x="75" y="0"/>
            <a:ext cx="9144003" cy="5143501"/>
          </a:xfrm>
          <a:prstGeom prst="rect">
            <a:avLst/>
          </a:prstGeom>
          <a:noFill/>
          <a:ln>
            <a:noFill/>
          </a:ln>
        </p:spPr>
      </p:pic>
      <p:sp>
        <p:nvSpPr>
          <p:cNvPr id="173" name="Google Shape;17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74" name="Google Shape;174;p6"/>
          <p:cNvGrpSpPr/>
          <p:nvPr/>
        </p:nvGrpSpPr>
        <p:grpSpPr>
          <a:xfrm flipH="1" rot="10800000">
            <a:off x="327081" y="3998759"/>
            <a:ext cx="438336" cy="939067"/>
            <a:chOff x="327075" y="263775"/>
            <a:chExt cx="576228" cy="1234478"/>
          </a:xfrm>
        </p:grpSpPr>
        <p:sp>
          <p:nvSpPr>
            <p:cNvPr id="175" name="Google Shape;175;p6"/>
            <p:cNvSpPr/>
            <p:nvPr/>
          </p:nvSpPr>
          <p:spPr>
            <a:xfrm>
              <a:off x="327075"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76" name="Google Shape;176;p6"/>
            <p:cNvSpPr/>
            <p:nvPr/>
          </p:nvSpPr>
          <p:spPr>
            <a:xfrm>
              <a:off x="327075"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77" name="Google Shape;177;p6"/>
            <p:cNvSpPr/>
            <p:nvPr/>
          </p:nvSpPr>
          <p:spPr>
            <a:xfrm>
              <a:off x="327075"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78" name="Google Shape;178;p6"/>
            <p:cNvSpPr/>
            <p:nvPr/>
          </p:nvSpPr>
          <p:spPr>
            <a:xfrm>
              <a:off x="327075" y="930302"/>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79" name="Google Shape;179;p6"/>
            <p:cNvSpPr/>
            <p:nvPr/>
          </p:nvSpPr>
          <p:spPr>
            <a:xfrm>
              <a:off x="327075" y="1152477"/>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80" name="Google Shape;180;p6"/>
            <p:cNvSpPr/>
            <p:nvPr/>
          </p:nvSpPr>
          <p:spPr>
            <a:xfrm>
              <a:off x="327075" y="1374653"/>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81" name="Google Shape;181;p6"/>
            <p:cNvSpPr/>
            <p:nvPr/>
          </p:nvSpPr>
          <p:spPr>
            <a:xfrm>
              <a:off x="556600"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82" name="Google Shape;182;p6"/>
            <p:cNvSpPr/>
            <p:nvPr/>
          </p:nvSpPr>
          <p:spPr>
            <a:xfrm>
              <a:off x="556600"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83" name="Google Shape;183;p6"/>
            <p:cNvSpPr/>
            <p:nvPr/>
          </p:nvSpPr>
          <p:spPr>
            <a:xfrm>
              <a:off x="556600" y="708126"/>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84" name="Google Shape;184;p6"/>
            <p:cNvSpPr/>
            <p:nvPr/>
          </p:nvSpPr>
          <p:spPr>
            <a:xfrm>
              <a:off x="779703" y="263775"/>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85" name="Google Shape;185;p6"/>
            <p:cNvSpPr/>
            <p:nvPr/>
          </p:nvSpPr>
          <p:spPr>
            <a:xfrm>
              <a:off x="779703" y="485951"/>
              <a:ext cx="123600" cy="12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nvGrpSpPr>
          <p:cNvPr id="186" name="Google Shape;186;p6"/>
          <p:cNvGrpSpPr/>
          <p:nvPr/>
        </p:nvGrpSpPr>
        <p:grpSpPr>
          <a:xfrm>
            <a:off x="-714115" y="113342"/>
            <a:ext cx="1808472" cy="1616657"/>
            <a:chOff x="2439425" y="817125"/>
            <a:chExt cx="2884325" cy="2578400"/>
          </a:xfrm>
        </p:grpSpPr>
        <p:sp>
          <p:nvSpPr>
            <p:cNvPr id="187" name="Google Shape;187;p6"/>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med" w="med" type="none"/>
              <a:tailEnd len="med" w="med" type="none"/>
            </a:ln>
          </p:spPr>
        </p:sp>
        <p:sp>
          <p:nvSpPr>
            <p:cNvPr id="188" name="Google Shape;188;p6"/>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med" w="med" type="none"/>
              <a:tailEnd len="med" w="med" type="none"/>
            </a:ln>
          </p:spPr>
        </p:sp>
        <p:sp>
          <p:nvSpPr>
            <p:cNvPr id="189" name="Google Shape;189;p6"/>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90" name="Google Shape;190;p6"/>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91" name="Google Shape;191;p6"/>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92" name="Google Shape;192;p6"/>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pic>
        <p:nvPicPr>
          <p:cNvPr id="193" name="Google Shape;193;p6"/>
          <p:cNvPicPr preferRelativeResize="0"/>
          <p:nvPr/>
        </p:nvPicPr>
        <p:blipFill>
          <a:blip r:embed="rId3">
            <a:alphaModFix/>
          </a:blip>
          <a:stretch>
            <a:fillRect/>
          </a:stretch>
        </p:blipFill>
        <p:spPr>
          <a:xfrm>
            <a:off x="8056425" y="196738"/>
            <a:ext cx="2007499" cy="3187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4" name="Shape 194"/>
        <p:cNvGrpSpPr/>
        <p:nvPr/>
      </p:nvGrpSpPr>
      <p:grpSpPr>
        <a:xfrm>
          <a:off x="0" y="0"/>
          <a:ext cx="0" cy="0"/>
          <a:chOff x="0" y="0"/>
          <a:chExt cx="0" cy="0"/>
        </a:xfrm>
      </p:grpSpPr>
      <p:pic>
        <p:nvPicPr>
          <p:cNvPr id="195" name="Google Shape;195;p7"/>
          <p:cNvPicPr preferRelativeResize="0"/>
          <p:nvPr/>
        </p:nvPicPr>
        <p:blipFill>
          <a:blip r:embed="rId2">
            <a:alphaModFix/>
          </a:blip>
          <a:stretch>
            <a:fillRect/>
          </a:stretch>
        </p:blipFill>
        <p:spPr>
          <a:xfrm flipH="1">
            <a:off x="75" y="0"/>
            <a:ext cx="9144003" cy="5143501"/>
          </a:xfrm>
          <a:prstGeom prst="rect">
            <a:avLst/>
          </a:prstGeom>
          <a:noFill/>
          <a:ln>
            <a:noFill/>
          </a:ln>
        </p:spPr>
      </p:pic>
      <p:sp>
        <p:nvSpPr>
          <p:cNvPr id="196" name="Google Shape;196;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7" name="Google Shape;197;p7"/>
          <p:cNvSpPr txBox="1"/>
          <p:nvPr>
            <p:ph idx="1" type="subTitle"/>
          </p:nvPr>
        </p:nvSpPr>
        <p:spPr>
          <a:xfrm>
            <a:off x="2424600" y="1576450"/>
            <a:ext cx="4294800" cy="220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grpSp>
        <p:nvGrpSpPr>
          <p:cNvPr id="198" name="Google Shape;198;p7"/>
          <p:cNvGrpSpPr/>
          <p:nvPr/>
        </p:nvGrpSpPr>
        <p:grpSpPr>
          <a:xfrm>
            <a:off x="463703" y="185251"/>
            <a:ext cx="8416275" cy="4747013"/>
            <a:chOff x="463703" y="185251"/>
            <a:chExt cx="8416275" cy="4747013"/>
          </a:xfrm>
        </p:grpSpPr>
        <p:sp>
          <p:nvSpPr>
            <p:cNvPr id="199" name="Google Shape;199;p7"/>
            <p:cNvSpPr/>
            <p:nvPr/>
          </p:nvSpPr>
          <p:spPr>
            <a:xfrm flipH="1">
              <a:off x="463703" y="161467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00" name="Google Shape;200;p7"/>
            <p:cNvSpPr/>
            <p:nvPr/>
          </p:nvSpPr>
          <p:spPr>
            <a:xfrm flipH="1">
              <a:off x="8802278" y="291970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01" name="Google Shape;201;p7"/>
            <p:cNvSpPr/>
            <p:nvPr/>
          </p:nvSpPr>
          <p:spPr>
            <a:xfrm flipH="1">
              <a:off x="6003878" y="1852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02" name="Google Shape;202;p7"/>
            <p:cNvSpPr/>
            <p:nvPr/>
          </p:nvSpPr>
          <p:spPr>
            <a:xfrm flipH="1">
              <a:off x="4753178" y="4854564"/>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nvGrpSpPr>
          <p:cNvPr id="203" name="Google Shape;203;p7"/>
          <p:cNvGrpSpPr/>
          <p:nvPr/>
        </p:nvGrpSpPr>
        <p:grpSpPr>
          <a:xfrm>
            <a:off x="-1089529" y="788905"/>
            <a:ext cx="11663606" cy="3565690"/>
            <a:chOff x="-1089529" y="788905"/>
            <a:chExt cx="11663606" cy="3565690"/>
          </a:xfrm>
        </p:grpSpPr>
        <p:grpSp>
          <p:nvGrpSpPr>
            <p:cNvPr id="204" name="Google Shape;204;p7"/>
            <p:cNvGrpSpPr/>
            <p:nvPr/>
          </p:nvGrpSpPr>
          <p:grpSpPr>
            <a:xfrm flipH="1">
              <a:off x="8190471" y="788905"/>
              <a:ext cx="2383606" cy="2130790"/>
              <a:chOff x="2439425" y="817125"/>
              <a:chExt cx="2884325" cy="2578400"/>
            </a:xfrm>
          </p:grpSpPr>
          <p:sp>
            <p:nvSpPr>
              <p:cNvPr id="205" name="Google Shape;205;p7"/>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med" w="med" type="none"/>
                <a:tailEnd len="med" w="med" type="none"/>
              </a:ln>
            </p:spPr>
          </p:sp>
          <p:sp>
            <p:nvSpPr>
              <p:cNvPr id="206" name="Google Shape;206;p7"/>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med" w="med" type="none"/>
                <a:tailEnd len="med" w="med" type="none"/>
              </a:ln>
            </p:spPr>
          </p:sp>
          <p:sp>
            <p:nvSpPr>
              <p:cNvPr id="207" name="Google Shape;207;p7"/>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08" name="Google Shape;208;p7"/>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09" name="Google Shape;209;p7"/>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10" name="Google Shape;210;p7"/>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nvGrpSpPr>
            <p:cNvPr id="211" name="Google Shape;211;p7"/>
            <p:cNvGrpSpPr/>
            <p:nvPr/>
          </p:nvGrpSpPr>
          <p:grpSpPr>
            <a:xfrm flipH="1" rot="10800000">
              <a:off x="-1089529" y="2223805"/>
              <a:ext cx="2383606" cy="2130790"/>
              <a:chOff x="2439425" y="817125"/>
              <a:chExt cx="2884325" cy="2578400"/>
            </a:xfrm>
          </p:grpSpPr>
          <p:sp>
            <p:nvSpPr>
              <p:cNvPr id="212" name="Google Shape;212;p7"/>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med" w="med" type="none"/>
                <a:tailEnd len="med" w="med" type="none"/>
              </a:ln>
            </p:spPr>
          </p:sp>
          <p:sp>
            <p:nvSpPr>
              <p:cNvPr id="213" name="Google Shape;213;p7"/>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med" w="med" type="none"/>
                <a:tailEnd len="med" w="med" type="none"/>
              </a:ln>
            </p:spPr>
          </p:sp>
          <p:sp>
            <p:nvSpPr>
              <p:cNvPr id="214" name="Google Shape;214;p7"/>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15" name="Google Shape;215;p7"/>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16" name="Google Shape;216;p7"/>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17" name="Google Shape;217;p7"/>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grpSp>
        <p:nvGrpSpPr>
          <p:cNvPr id="218" name="Google Shape;218;p7"/>
          <p:cNvGrpSpPr/>
          <p:nvPr/>
        </p:nvGrpSpPr>
        <p:grpSpPr>
          <a:xfrm>
            <a:off x="0" y="1"/>
            <a:ext cx="9144000" cy="5143500"/>
            <a:chOff x="0" y="1"/>
            <a:chExt cx="9144000" cy="5143500"/>
          </a:xfrm>
        </p:grpSpPr>
        <p:sp>
          <p:nvSpPr>
            <p:cNvPr id="219" name="Google Shape;219;p7"/>
            <p:cNvSpPr/>
            <p:nvPr/>
          </p:nvSpPr>
          <p:spPr>
            <a:xfrm flipH="1" rot="10800000">
              <a:off x="0" y="4643321"/>
              <a:ext cx="1904362" cy="500179"/>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7"/>
            <p:cNvSpPr/>
            <p:nvPr/>
          </p:nvSpPr>
          <p:spPr>
            <a:xfrm flipH="1">
              <a:off x="7239638" y="1"/>
              <a:ext cx="1904362" cy="50018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1" name="Shape 221"/>
        <p:cNvGrpSpPr/>
        <p:nvPr/>
      </p:nvGrpSpPr>
      <p:grpSpPr>
        <a:xfrm>
          <a:off x="0" y="0"/>
          <a:ext cx="0" cy="0"/>
          <a:chOff x="0" y="0"/>
          <a:chExt cx="0" cy="0"/>
        </a:xfrm>
      </p:grpSpPr>
      <p:pic>
        <p:nvPicPr>
          <p:cNvPr id="222" name="Google Shape;222;p8"/>
          <p:cNvPicPr preferRelativeResize="0"/>
          <p:nvPr/>
        </p:nvPicPr>
        <p:blipFill>
          <a:blip r:embed="rId2">
            <a:alphaModFix/>
          </a:blip>
          <a:stretch>
            <a:fillRect/>
          </a:stretch>
        </p:blipFill>
        <p:spPr>
          <a:xfrm flipH="1">
            <a:off x="75" y="0"/>
            <a:ext cx="9144003" cy="5143501"/>
          </a:xfrm>
          <a:prstGeom prst="rect">
            <a:avLst/>
          </a:prstGeom>
          <a:noFill/>
          <a:ln>
            <a:noFill/>
          </a:ln>
        </p:spPr>
      </p:pic>
      <p:sp>
        <p:nvSpPr>
          <p:cNvPr id="223" name="Google Shape;223;p8"/>
          <p:cNvSpPr txBox="1"/>
          <p:nvPr>
            <p:ph type="title"/>
          </p:nvPr>
        </p:nvSpPr>
        <p:spPr>
          <a:xfrm>
            <a:off x="1969250" y="1783075"/>
            <a:ext cx="5205300" cy="1577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5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24" name="Google Shape;224;p8"/>
          <p:cNvGrpSpPr/>
          <p:nvPr/>
        </p:nvGrpSpPr>
        <p:grpSpPr>
          <a:xfrm>
            <a:off x="635523" y="427901"/>
            <a:ext cx="8065650" cy="4435628"/>
            <a:chOff x="635523" y="427901"/>
            <a:chExt cx="8065650" cy="4435628"/>
          </a:xfrm>
        </p:grpSpPr>
        <p:sp>
          <p:nvSpPr>
            <p:cNvPr id="225" name="Google Shape;225;p8"/>
            <p:cNvSpPr/>
            <p:nvPr/>
          </p:nvSpPr>
          <p:spPr>
            <a:xfrm rot="10800000">
              <a:off x="1575003" y="4785829"/>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26" name="Google Shape;226;p8"/>
            <p:cNvSpPr/>
            <p:nvPr/>
          </p:nvSpPr>
          <p:spPr>
            <a:xfrm>
              <a:off x="8623473" y="174127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27" name="Google Shape;227;p8"/>
            <p:cNvSpPr/>
            <p:nvPr/>
          </p:nvSpPr>
          <p:spPr>
            <a:xfrm>
              <a:off x="635523" y="3360176"/>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28" name="Google Shape;228;p8"/>
            <p:cNvSpPr/>
            <p:nvPr/>
          </p:nvSpPr>
          <p:spPr>
            <a:xfrm>
              <a:off x="4729223" y="42790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29" name="Google Shape;229;p8"/>
            <p:cNvSpPr/>
            <p:nvPr/>
          </p:nvSpPr>
          <p:spPr>
            <a:xfrm>
              <a:off x="5811098" y="46263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nvGrpSpPr>
          <p:cNvPr id="230" name="Google Shape;230;p8"/>
          <p:cNvGrpSpPr/>
          <p:nvPr/>
        </p:nvGrpSpPr>
        <p:grpSpPr>
          <a:xfrm>
            <a:off x="-525028" y="-182307"/>
            <a:ext cx="3482828" cy="3487159"/>
            <a:chOff x="-525028" y="-182307"/>
            <a:chExt cx="3482828" cy="3487159"/>
          </a:xfrm>
        </p:grpSpPr>
        <p:sp>
          <p:nvSpPr>
            <p:cNvPr id="231" name="Google Shape;231;p8"/>
            <p:cNvSpPr/>
            <p:nvPr/>
          </p:nvSpPr>
          <p:spPr>
            <a:xfrm>
              <a:off x="-120200" y="-76200"/>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32" name="Google Shape;232;p8"/>
            <p:cNvSpPr/>
            <p:nvPr/>
          </p:nvSpPr>
          <p:spPr>
            <a:xfrm>
              <a:off x="-141891" y="-182307"/>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33" name="Google Shape;233;p8"/>
            <p:cNvGrpSpPr/>
            <p:nvPr/>
          </p:nvGrpSpPr>
          <p:grpSpPr>
            <a:xfrm>
              <a:off x="-456125" y="98856"/>
              <a:ext cx="3153725" cy="940604"/>
              <a:chOff x="-104552" y="1952776"/>
              <a:chExt cx="5543549" cy="1653374"/>
            </a:xfrm>
          </p:grpSpPr>
          <p:sp>
            <p:nvSpPr>
              <p:cNvPr id="234" name="Google Shape;234;p8"/>
              <p:cNvSpPr/>
              <p:nvPr/>
            </p:nvSpPr>
            <p:spPr>
              <a:xfrm>
                <a:off x="-104552" y="1952776"/>
                <a:ext cx="5543549" cy="1647825"/>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8"/>
              <p:cNvSpPr/>
              <p:nvPr/>
            </p:nvSpPr>
            <p:spPr>
              <a:xfrm>
                <a:off x="496925" y="2904262"/>
                <a:ext cx="3202515" cy="701888"/>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8"/>
              <p:cNvSpPr/>
              <p:nvPr/>
            </p:nvSpPr>
            <p:spPr>
              <a:xfrm>
                <a:off x="496925" y="2721815"/>
                <a:ext cx="3635028" cy="702961"/>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8"/>
              <p:cNvSpPr/>
              <p:nvPr/>
            </p:nvSpPr>
            <p:spPr>
              <a:xfrm>
                <a:off x="3657584" y="2867773"/>
                <a:ext cx="82639" cy="82639"/>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8"/>
              <p:cNvSpPr/>
              <p:nvPr/>
            </p:nvSpPr>
            <p:spPr>
              <a:xfrm>
                <a:off x="4090095" y="2685325"/>
                <a:ext cx="88005" cy="88004"/>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9" name="Google Shape;239;p8"/>
            <p:cNvGrpSpPr/>
            <p:nvPr/>
          </p:nvGrpSpPr>
          <p:grpSpPr>
            <a:xfrm rot="10800000">
              <a:off x="-525028" y="902304"/>
              <a:ext cx="2588196" cy="2402549"/>
              <a:chOff x="5398760" y="2293721"/>
              <a:chExt cx="2953888" cy="2742009"/>
            </a:xfrm>
          </p:grpSpPr>
          <p:sp>
            <p:nvSpPr>
              <p:cNvPr id="240" name="Google Shape;240;p8"/>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1" name="Google Shape;241;p8"/>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42" name="Google Shape;242;p8"/>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grpSp>
        <p:nvGrpSpPr>
          <p:cNvPr id="243" name="Google Shape;243;p8"/>
          <p:cNvGrpSpPr/>
          <p:nvPr/>
        </p:nvGrpSpPr>
        <p:grpSpPr>
          <a:xfrm>
            <a:off x="6130736" y="1867473"/>
            <a:ext cx="3499167" cy="3536830"/>
            <a:chOff x="6130736" y="1867473"/>
            <a:chExt cx="3499167" cy="3536830"/>
          </a:xfrm>
        </p:grpSpPr>
        <p:sp>
          <p:nvSpPr>
            <p:cNvPr id="244" name="Google Shape;244;p8"/>
            <p:cNvSpPr/>
            <p:nvPr/>
          </p:nvSpPr>
          <p:spPr>
            <a:xfrm rot="10800000">
              <a:off x="6130736" y="2312896"/>
              <a:ext cx="3078000" cy="29853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45" name="Google Shape;245;p8"/>
            <p:cNvSpPr/>
            <p:nvPr/>
          </p:nvSpPr>
          <p:spPr>
            <a:xfrm rot="10800000">
              <a:off x="7338100" y="3901404"/>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46" name="Google Shape;246;p8"/>
            <p:cNvGrpSpPr/>
            <p:nvPr/>
          </p:nvGrpSpPr>
          <p:grpSpPr>
            <a:xfrm rot="10800000">
              <a:off x="6446400" y="3922931"/>
              <a:ext cx="3153725" cy="940604"/>
              <a:chOff x="-104552" y="1952776"/>
              <a:chExt cx="5543549" cy="1653374"/>
            </a:xfrm>
          </p:grpSpPr>
          <p:sp>
            <p:nvSpPr>
              <p:cNvPr id="247" name="Google Shape;247;p8"/>
              <p:cNvSpPr/>
              <p:nvPr/>
            </p:nvSpPr>
            <p:spPr>
              <a:xfrm>
                <a:off x="-104552" y="1952776"/>
                <a:ext cx="5543549" cy="1647825"/>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8"/>
              <p:cNvSpPr/>
              <p:nvPr/>
            </p:nvSpPr>
            <p:spPr>
              <a:xfrm>
                <a:off x="496925" y="2904262"/>
                <a:ext cx="3202515" cy="701888"/>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8"/>
              <p:cNvSpPr/>
              <p:nvPr/>
            </p:nvSpPr>
            <p:spPr>
              <a:xfrm>
                <a:off x="496925" y="2721815"/>
                <a:ext cx="3635028" cy="702961"/>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8"/>
              <p:cNvSpPr/>
              <p:nvPr/>
            </p:nvSpPr>
            <p:spPr>
              <a:xfrm>
                <a:off x="3657584" y="2867773"/>
                <a:ext cx="82639" cy="82639"/>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8"/>
              <p:cNvSpPr/>
              <p:nvPr/>
            </p:nvSpPr>
            <p:spPr>
              <a:xfrm>
                <a:off x="4090095" y="2685325"/>
                <a:ext cx="88005" cy="88004"/>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2" name="Google Shape;252;p8"/>
            <p:cNvGrpSpPr/>
            <p:nvPr/>
          </p:nvGrpSpPr>
          <p:grpSpPr>
            <a:xfrm>
              <a:off x="7041707" y="1867473"/>
              <a:ext cx="2588196" cy="2402549"/>
              <a:chOff x="5398760" y="2293721"/>
              <a:chExt cx="2953888" cy="2742009"/>
            </a:xfrm>
          </p:grpSpPr>
          <p:sp>
            <p:nvSpPr>
              <p:cNvPr id="253" name="Google Shape;253;p8"/>
              <p:cNvSpPr/>
              <p:nvPr/>
            </p:nvSpPr>
            <p:spPr>
              <a:xfrm>
                <a:off x="5398760" y="2293721"/>
                <a:ext cx="2768203" cy="2742009"/>
              </a:xfrm>
              <a:custGeom>
                <a:rect b="b" l="l" r="r" t="t"/>
                <a:pathLst>
                  <a:path extrusionOk="0" h="2303" w="2325">
                    <a:moveTo>
                      <a:pt x="2325" y="0"/>
                    </a:moveTo>
                    <a:lnTo>
                      <a:pt x="2285" y="0"/>
                    </a:lnTo>
                    <a:lnTo>
                      <a:pt x="0" y="2303"/>
                    </a:lnTo>
                    <a:lnTo>
                      <a:pt x="2325" y="0"/>
                    </a:lnTo>
                    <a:close/>
                  </a:path>
                </a:pathLst>
              </a:custGeom>
              <a:gradFill>
                <a:gsLst>
                  <a:gs pos="0">
                    <a:schemeClr val="dk1"/>
                  </a:gs>
                  <a:gs pos="100000">
                    <a:srgbClr val="C5B9B9">
                      <a:alpha val="24313"/>
                    </a:srgbClr>
                  </a:gs>
                </a:gsLst>
                <a:lin ang="8100019"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4" name="Google Shape;254;p8"/>
              <p:cNvSpPr/>
              <p:nvPr/>
            </p:nvSpPr>
            <p:spPr>
              <a:xfrm>
                <a:off x="5926811" y="2293726"/>
                <a:ext cx="2337197" cy="2311003"/>
              </a:xfrm>
              <a:custGeom>
                <a:rect b="b" l="l" r="r" t="t"/>
                <a:pathLst>
                  <a:path extrusionOk="0" h="1941" w="1963">
                    <a:moveTo>
                      <a:pt x="1963" y="0"/>
                    </a:moveTo>
                    <a:lnTo>
                      <a:pt x="1929" y="0"/>
                    </a:lnTo>
                    <a:lnTo>
                      <a:pt x="0" y="1941"/>
                    </a:lnTo>
                    <a:lnTo>
                      <a:pt x="1963" y="0"/>
                    </a:lnTo>
                    <a:close/>
                  </a:path>
                </a:pathLst>
              </a:custGeom>
              <a:gradFill>
                <a:gsLst>
                  <a:gs pos="0">
                    <a:schemeClr val="dk1"/>
                  </a:gs>
                  <a:gs pos="100000">
                    <a:srgbClr val="C5B9B9">
                      <a:alpha val="24313"/>
                    </a:srgbClr>
                  </a:gs>
                </a:gsLst>
                <a:lin ang="8100019"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5" name="Google Shape;255;p8"/>
              <p:cNvSpPr/>
              <p:nvPr/>
            </p:nvSpPr>
            <p:spPr>
              <a:xfrm>
                <a:off x="6252385" y="2293721"/>
                <a:ext cx="2100263" cy="2077641"/>
              </a:xfrm>
              <a:custGeom>
                <a:rect b="b" l="l" r="r" t="t"/>
                <a:pathLst>
                  <a:path extrusionOk="0" h="1745" w="1764">
                    <a:moveTo>
                      <a:pt x="1764" y="0"/>
                    </a:moveTo>
                    <a:lnTo>
                      <a:pt x="1732" y="0"/>
                    </a:lnTo>
                    <a:lnTo>
                      <a:pt x="0" y="1745"/>
                    </a:lnTo>
                    <a:lnTo>
                      <a:pt x="1764" y="0"/>
                    </a:lnTo>
                    <a:close/>
                  </a:path>
                </a:pathLst>
              </a:custGeom>
              <a:gradFill>
                <a:gsLst>
                  <a:gs pos="0">
                    <a:schemeClr val="dk1"/>
                  </a:gs>
                  <a:gs pos="100000">
                    <a:srgbClr val="C5B9B9">
                      <a:alpha val="24313"/>
                    </a:srgbClr>
                  </a:gs>
                </a:gsLst>
                <a:lin ang="8100019"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6" name="Shape 256"/>
        <p:cNvGrpSpPr/>
        <p:nvPr/>
      </p:nvGrpSpPr>
      <p:grpSpPr>
        <a:xfrm>
          <a:off x="0" y="0"/>
          <a:ext cx="0" cy="0"/>
          <a:chOff x="0" y="0"/>
          <a:chExt cx="0" cy="0"/>
        </a:xfrm>
      </p:grpSpPr>
      <p:pic>
        <p:nvPicPr>
          <p:cNvPr id="257" name="Google Shape;257;p9"/>
          <p:cNvPicPr preferRelativeResize="0"/>
          <p:nvPr/>
        </p:nvPicPr>
        <p:blipFill>
          <a:blip r:embed="rId2">
            <a:alphaModFix/>
          </a:blip>
          <a:stretch>
            <a:fillRect/>
          </a:stretch>
        </p:blipFill>
        <p:spPr>
          <a:xfrm flipH="1">
            <a:off x="75" y="0"/>
            <a:ext cx="9144003" cy="5143501"/>
          </a:xfrm>
          <a:prstGeom prst="rect">
            <a:avLst/>
          </a:prstGeom>
          <a:noFill/>
          <a:ln>
            <a:noFill/>
          </a:ln>
        </p:spPr>
      </p:pic>
      <p:sp>
        <p:nvSpPr>
          <p:cNvPr id="258" name="Google Shape;258;p9"/>
          <p:cNvSpPr txBox="1"/>
          <p:nvPr>
            <p:ph type="title"/>
          </p:nvPr>
        </p:nvSpPr>
        <p:spPr>
          <a:xfrm>
            <a:off x="2135550" y="1374650"/>
            <a:ext cx="4872900" cy="146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7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59" name="Google Shape;259;p9"/>
          <p:cNvSpPr txBox="1"/>
          <p:nvPr>
            <p:ph idx="1" type="subTitle"/>
          </p:nvPr>
        </p:nvSpPr>
        <p:spPr>
          <a:xfrm>
            <a:off x="2135550" y="2694975"/>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60" name="Google Shape;260;p9"/>
          <p:cNvGrpSpPr/>
          <p:nvPr/>
        </p:nvGrpSpPr>
        <p:grpSpPr>
          <a:xfrm>
            <a:off x="175811" y="211114"/>
            <a:ext cx="8792378" cy="4771619"/>
            <a:chOff x="175811" y="211114"/>
            <a:chExt cx="8792378" cy="4771619"/>
          </a:xfrm>
        </p:grpSpPr>
        <p:grpSp>
          <p:nvGrpSpPr>
            <p:cNvPr id="261" name="Google Shape;261;p9"/>
            <p:cNvGrpSpPr/>
            <p:nvPr/>
          </p:nvGrpSpPr>
          <p:grpSpPr>
            <a:xfrm>
              <a:off x="175811" y="211114"/>
              <a:ext cx="1127828" cy="71819"/>
              <a:chOff x="-230925" y="1276800"/>
              <a:chExt cx="1822900" cy="116100"/>
            </a:xfrm>
          </p:grpSpPr>
          <p:sp>
            <p:nvSpPr>
              <p:cNvPr id="262" name="Google Shape;262;p9"/>
              <p:cNvSpPr/>
              <p:nvPr/>
            </p:nvSpPr>
            <p:spPr>
              <a:xfrm rot="5400000">
                <a:off x="14758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3" name="Google Shape;263;p9"/>
              <p:cNvSpPr/>
              <p:nvPr/>
            </p:nvSpPr>
            <p:spPr>
              <a:xfrm rot="5400000">
                <a:off x="12625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4" name="Google Shape;264;p9"/>
              <p:cNvSpPr/>
              <p:nvPr/>
            </p:nvSpPr>
            <p:spPr>
              <a:xfrm rot="5400000">
                <a:off x="10491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5" name="Google Shape;265;p9"/>
              <p:cNvSpPr/>
              <p:nvPr/>
            </p:nvSpPr>
            <p:spPr>
              <a:xfrm rot="5400000">
                <a:off x="8358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6" name="Google Shape;266;p9"/>
              <p:cNvSpPr/>
              <p:nvPr/>
            </p:nvSpPr>
            <p:spPr>
              <a:xfrm rot="5400000">
                <a:off x="6224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7" name="Google Shape;267;p9"/>
              <p:cNvSpPr/>
              <p:nvPr/>
            </p:nvSpPr>
            <p:spPr>
              <a:xfrm rot="5400000">
                <a:off x="4091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8" name="Google Shape;268;p9"/>
              <p:cNvSpPr/>
              <p:nvPr/>
            </p:nvSpPr>
            <p:spPr>
              <a:xfrm rot="5400000">
                <a:off x="1957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9" name="Google Shape;269;p9"/>
              <p:cNvSpPr/>
              <p:nvPr/>
            </p:nvSpPr>
            <p:spPr>
              <a:xfrm rot="5400000">
                <a:off x="-175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0" name="Google Shape;270;p9"/>
              <p:cNvSpPr/>
              <p:nvPr/>
            </p:nvSpPr>
            <p:spPr>
              <a:xfrm rot="5400000">
                <a:off x="-2309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nvGrpSpPr>
            <p:cNvPr id="271" name="Google Shape;271;p9"/>
            <p:cNvGrpSpPr/>
            <p:nvPr/>
          </p:nvGrpSpPr>
          <p:grpSpPr>
            <a:xfrm>
              <a:off x="7840361" y="4910914"/>
              <a:ext cx="1127828" cy="71819"/>
              <a:chOff x="-230925" y="1276800"/>
              <a:chExt cx="1822900" cy="116100"/>
            </a:xfrm>
          </p:grpSpPr>
          <p:sp>
            <p:nvSpPr>
              <p:cNvPr id="272" name="Google Shape;272;p9"/>
              <p:cNvSpPr/>
              <p:nvPr/>
            </p:nvSpPr>
            <p:spPr>
              <a:xfrm rot="5400000">
                <a:off x="14758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3" name="Google Shape;273;p9"/>
              <p:cNvSpPr/>
              <p:nvPr/>
            </p:nvSpPr>
            <p:spPr>
              <a:xfrm rot="5400000">
                <a:off x="12625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4" name="Google Shape;274;p9"/>
              <p:cNvSpPr/>
              <p:nvPr/>
            </p:nvSpPr>
            <p:spPr>
              <a:xfrm rot="5400000">
                <a:off x="10491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5" name="Google Shape;275;p9"/>
              <p:cNvSpPr/>
              <p:nvPr/>
            </p:nvSpPr>
            <p:spPr>
              <a:xfrm rot="5400000">
                <a:off x="8358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6" name="Google Shape;276;p9"/>
              <p:cNvSpPr/>
              <p:nvPr/>
            </p:nvSpPr>
            <p:spPr>
              <a:xfrm rot="5400000">
                <a:off x="6224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7" name="Google Shape;277;p9"/>
              <p:cNvSpPr/>
              <p:nvPr/>
            </p:nvSpPr>
            <p:spPr>
              <a:xfrm rot="5400000">
                <a:off x="4091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8" name="Google Shape;278;p9"/>
              <p:cNvSpPr/>
              <p:nvPr/>
            </p:nvSpPr>
            <p:spPr>
              <a:xfrm rot="5400000">
                <a:off x="1957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9" name="Google Shape;279;p9"/>
              <p:cNvSpPr/>
              <p:nvPr/>
            </p:nvSpPr>
            <p:spPr>
              <a:xfrm rot="5400000">
                <a:off x="-1757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0" name="Google Shape;280;p9"/>
              <p:cNvSpPr/>
              <p:nvPr/>
            </p:nvSpPr>
            <p:spPr>
              <a:xfrm rot="5400000">
                <a:off x="-230925" y="1276800"/>
                <a:ext cx="116100" cy="116100"/>
              </a:xfrm>
              <a:prstGeom prst="ellipse">
                <a:avLst/>
              </a:prstGeom>
              <a:solidFill>
                <a:schemeClr val="accent1"/>
              </a:solidFill>
              <a:ln>
                <a:noFill/>
              </a:ln>
              <a:effectLst>
                <a:outerShdw blurRad="57150" rotWithShape="0" algn="bl" dir="5400000" dist="19050">
                  <a:srgbClr val="000000">
                    <a:alpha val="16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grpSp>
      <p:grpSp>
        <p:nvGrpSpPr>
          <p:cNvPr id="281" name="Google Shape;281;p9"/>
          <p:cNvGrpSpPr/>
          <p:nvPr/>
        </p:nvGrpSpPr>
        <p:grpSpPr>
          <a:xfrm>
            <a:off x="453723" y="438451"/>
            <a:ext cx="8053000" cy="4196425"/>
            <a:chOff x="453723" y="438451"/>
            <a:chExt cx="8053000" cy="4196425"/>
          </a:xfrm>
        </p:grpSpPr>
        <p:sp>
          <p:nvSpPr>
            <p:cNvPr id="282" name="Google Shape;282;p9"/>
            <p:cNvSpPr/>
            <p:nvPr/>
          </p:nvSpPr>
          <p:spPr>
            <a:xfrm>
              <a:off x="453723" y="1374651"/>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83" name="Google Shape;283;p9"/>
            <p:cNvSpPr/>
            <p:nvPr/>
          </p:nvSpPr>
          <p:spPr>
            <a:xfrm>
              <a:off x="4929698" y="438451"/>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84" name="Google Shape;284;p9"/>
            <p:cNvSpPr/>
            <p:nvPr/>
          </p:nvSpPr>
          <p:spPr>
            <a:xfrm>
              <a:off x="8429023" y="3637489"/>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85" name="Google Shape;285;p9"/>
            <p:cNvSpPr/>
            <p:nvPr/>
          </p:nvSpPr>
          <p:spPr>
            <a:xfrm>
              <a:off x="4745473" y="4557176"/>
              <a:ext cx="77700" cy="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nvGrpSpPr>
          <p:cNvPr id="286" name="Google Shape;286;p9"/>
          <p:cNvGrpSpPr/>
          <p:nvPr/>
        </p:nvGrpSpPr>
        <p:grpSpPr>
          <a:xfrm>
            <a:off x="-58048" y="2415003"/>
            <a:ext cx="3349901" cy="2801175"/>
            <a:chOff x="-58048" y="2415003"/>
            <a:chExt cx="3349901" cy="2801175"/>
          </a:xfrm>
        </p:grpSpPr>
        <p:sp>
          <p:nvSpPr>
            <p:cNvPr id="287" name="Google Shape;287;p9"/>
            <p:cNvSpPr/>
            <p:nvPr/>
          </p:nvSpPr>
          <p:spPr>
            <a:xfrm flipH="1" rot="10800000">
              <a:off x="-58048" y="2555675"/>
              <a:ext cx="3349901" cy="2660502"/>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9"/>
            <p:cNvSpPr/>
            <p:nvPr/>
          </p:nvSpPr>
          <p:spPr>
            <a:xfrm flipH="1" rot="10800000">
              <a:off x="-21690" y="3713270"/>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9" name="Google Shape;289;p9"/>
            <p:cNvGrpSpPr/>
            <p:nvPr/>
          </p:nvGrpSpPr>
          <p:grpSpPr>
            <a:xfrm flipH="1">
              <a:off x="615021" y="2415003"/>
              <a:ext cx="2383606" cy="2130790"/>
              <a:chOff x="2439425" y="817125"/>
              <a:chExt cx="2884325" cy="2578400"/>
            </a:xfrm>
          </p:grpSpPr>
          <p:sp>
            <p:nvSpPr>
              <p:cNvPr id="290" name="Google Shape;290;p9"/>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med" w="med" type="none"/>
                <a:tailEnd len="med" w="med" type="none"/>
              </a:ln>
            </p:spPr>
          </p:sp>
          <p:sp>
            <p:nvSpPr>
              <p:cNvPr id="291" name="Google Shape;291;p9"/>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med" w="med" type="none"/>
                <a:tailEnd len="med" w="med" type="none"/>
              </a:ln>
            </p:spPr>
          </p:sp>
          <p:sp>
            <p:nvSpPr>
              <p:cNvPr id="292" name="Google Shape;292;p9"/>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93" name="Google Shape;293;p9"/>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94" name="Google Shape;294;p9"/>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95" name="Google Shape;295;p9"/>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grpSp>
        <p:nvGrpSpPr>
          <p:cNvPr id="296" name="Google Shape;296;p9"/>
          <p:cNvGrpSpPr/>
          <p:nvPr/>
        </p:nvGrpSpPr>
        <p:grpSpPr>
          <a:xfrm>
            <a:off x="5858177" y="3"/>
            <a:ext cx="3349901" cy="2781700"/>
            <a:chOff x="5858177" y="3"/>
            <a:chExt cx="3349901" cy="2781700"/>
          </a:xfrm>
        </p:grpSpPr>
        <p:sp>
          <p:nvSpPr>
            <p:cNvPr id="297" name="Google Shape;297;p9"/>
            <p:cNvSpPr/>
            <p:nvPr/>
          </p:nvSpPr>
          <p:spPr>
            <a:xfrm flipH="1">
              <a:off x="5858177" y="3"/>
              <a:ext cx="3349901" cy="2660502"/>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9"/>
            <p:cNvSpPr/>
            <p:nvPr/>
          </p:nvSpPr>
          <p:spPr>
            <a:xfrm flipH="1">
              <a:off x="7279393" y="11"/>
              <a:ext cx="1892326" cy="1502899"/>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99" name="Google Shape;299;p9"/>
            <p:cNvGrpSpPr/>
            <p:nvPr/>
          </p:nvGrpSpPr>
          <p:grpSpPr>
            <a:xfrm flipH="1" rot="10800000">
              <a:off x="6205128" y="650912"/>
              <a:ext cx="2383606" cy="2130790"/>
              <a:chOff x="2439425" y="817125"/>
              <a:chExt cx="2884325" cy="2578400"/>
            </a:xfrm>
          </p:grpSpPr>
          <p:sp>
            <p:nvSpPr>
              <p:cNvPr id="300" name="Google Shape;300;p9"/>
              <p:cNvSpPr/>
              <p:nvPr/>
            </p:nvSpPr>
            <p:spPr>
              <a:xfrm>
                <a:off x="2468875" y="1532500"/>
                <a:ext cx="1965075" cy="183320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chemeClr val="lt2"/>
                </a:solidFill>
                <a:prstDash val="solid"/>
                <a:round/>
                <a:headEnd len="med" w="med" type="none"/>
                <a:tailEnd len="med" w="med" type="none"/>
              </a:ln>
            </p:spPr>
          </p:sp>
          <p:sp>
            <p:nvSpPr>
              <p:cNvPr id="301" name="Google Shape;301;p9"/>
              <p:cNvSpPr/>
              <p:nvPr/>
            </p:nvSpPr>
            <p:spPr>
              <a:xfrm>
                <a:off x="3129606" y="912006"/>
                <a:ext cx="2098275" cy="2037625"/>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chemeClr val="lt2"/>
                </a:solidFill>
                <a:prstDash val="solid"/>
                <a:round/>
                <a:headEnd len="med" w="med" type="none"/>
                <a:tailEnd len="med" w="med" type="none"/>
              </a:ln>
            </p:spPr>
          </p:sp>
          <p:sp>
            <p:nvSpPr>
              <p:cNvPr id="302" name="Google Shape;302;p9"/>
              <p:cNvSpPr/>
              <p:nvPr/>
            </p:nvSpPr>
            <p:spPr>
              <a:xfrm>
                <a:off x="4404050" y="143547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03" name="Google Shape;303;p9"/>
              <p:cNvSpPr/>
              <p:nvPr/>
            </p:nvSpPr>
            <p:spPr>
              <a:xfrm>
                <a:off x="5195950" y="817125"/>
                <a:ext cx="127800" cy="127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04" name="Google Shape;304;p9"/>
              <p:cNvSpPr/>
              <p:nvPr/>
            </p:nvSpPr>
            <p:spPr>
              <a:xfrm>
                <a:off x="3098175" y="2916400"/>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05" name="Google Shape;305;p9"/>
              <p:cNvSpPr/>
              <p:nvPr/>
            </p:nvSpPr>
            <p:spPr>
              <a:xfrm>
                <a:off x="2439425" y="3331325"/>
                <a:ext cx="64200" cy="64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6" name="Shape 306"/>
        <p:cNvGrpSpPr/>
        <p:nvPr/>
      </p:nvGrpSpPr>
      <p:grpSpPr>
        <a:xfrm>
          <a:off x="0" y="0"/>
          <a:ext cx="0" cy="0"/>
          <a:chOff x="0" y="0"/>
          <a:chExt cx="0" cy="0"/>
        </a:xfrm>
      </p:grpSpPr>
      <p:sp>
        <p:nvSpPr>
          <p:cNvPr id="307" name="Google Shape;307;p10"/>
          <p:cNvSpPr/>
          <p:nvPr>
            <p:ph idx="2" type="pic"/>
          </p:nvPr>
        </p:nvSpPr>
        <p:spPr>
          <a:xfrm>
            <a:off x="-6650" y="-6650"/>
            <a:ext cx="9150600" cy="5143500"/>
          </a:xfrm>
          <a:prstGeom prst="rect">
            <a:avLst/>
          </a:prstGeom>
          <a:noFill/>
          <a:ln>
            <a:noFill/>
          </a:ln>
        </p:spPr>
      </p:sp>
      <p:sp>
        <p:nvSpPr>
          <p:cNvPr id="308" name="Google Shape;308;p10"/>
          <p:cNvSpPr txBox="1"/>
          <p:nvPr>
            <p:ph type="title"/>
          </p:nvPr>
        </p:nvSpPr>
        <p:spPr>
          <a:xfrm>
            <a:off x="720000" y="3919600"/>
            <a:ext cx="7704000" cy="5304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Syncopate"/>
              <a:buNone/>
              <a:defRPr sz="2800">
                <a:solidFill>
                  <a:schemeClr val="dk1"/>
                </a:solidFill>
                <a:latin typeface="Syncopate"/>
                <a:ea typeface="Syncopate"/>
                <a:cs typeface="Syncopate"/>
                <a:sym typeface="Syncopate"/>
              </a:defRPr>
            </a:lvl1pPr>
            <a:lvl2pPr lvl="1" rtl="0">
              <a:spcBef>
                <a:spcPts val="0"/>
              </a:spcBef>
              <a:spcAft>
                <a:spcPts val="0"/>
              </a:spcAft>
              <a:buClr>
                <a:schemeClr val="dk1"/>
              </a:buClr>
              <a:buSzPts val="2800"/>
              <a:buFont typeface="Syncopate"/>
              <a:buNone/>
              <a:defRPr sz="2800">
                <a:solidFill>
                  <a:schemeClr val="dk1"/>
                </a:solidFill>
                <a:latin typeface="Syncopate"/>
                <a:ea typeface="Syncopate"/>
                <a:cs typeface="Syncopate"/>
                <a:sym typeface="Syncopate"/>
              </a:defRPr>
            </a:lvl2pPr>
            <a:lvl3pPr lvl="2" rtl="0">
              <a:spcBef>
                <a:spcPts val="0"/>
              </a:spcBef>
              <a:spcAft>
                <a:spcPts val="0"/>
              </a:spcAft>
              <a:buClr>
                <a:schemeClr val="dk1"/>
              </a:buClr>
              <a:buSzPts val="2800"/>
              <a:buFont typeface="Syncopate"/>
              <a:buNone/>
              <a:defRPr sz="2800">
                <a:solidFill>
                  <a:schemeClr val="dk1"/>
                </a:solidFill>
                <a:latin typeface="Syncopate"/>
                <a:ea typeface="Syncopate"/>
                <a:cs typeface="Syncopate"/>
                <a:sym typeface="Syncopate"/>
              </a:defRPr>
            </a:lvl3pPr>
            <a:lvl4pPr lvl="3" rtl="0">
              <a:spcBef>
                <a:spcPts val="0"/>
              </a:spcBef>
              <a:spcAft>
                <a:spcPts val="0"/>
              </a:spcAft>
              <a:buClr>
                <a:schemeClr val="dk1"/>
              </a:buClr>
              <a:buSzPts val="2800"/>
              <a:buFont typeface="Syncopate"/>
              <a:buNone/>
              <a:defRPr sz="2800">
                <a:solidFill>
                  <a:schemeClr val="dk1"/>
                </a:solidFill>
                <a:latin typeface="Syncopate"/>
                <a:ea typeface="Syncopate"/>
                <a:cs typeface="Syncopate"/>
                <a:sym typeface="Syncopate"/>
              </a:defRPr>
            </a:lvl4pPr>
            <a:lvl5pPr lvl="4" rtl="0">
              <a:spcBef>
                <a:spcPts val="0"/>
              </a:spcBef>
              <a:spcAft>
                <a:spcPts val="0"/>
              </a:spcAft>
              <a:buClr>
                <a:schemeClr val="dk1"/>
              </a:buClr>
              <a:buSzPts val="2800"/>
              <a:buFont typeface="Syncopate"/>
              <a:buNone/>
              <a:defRPr sz="2800">
                <a:solidFill>
                  <a:schemeClr val="dk1"/>
                </a:solidFill>
                <a:latin typeface="Syncopate"/>
                <a:ea typeface="Syncopate"/>
                <a:cs typeface="Syncopate"/>
                <a:sym typeface="Syncopate"/>
              </a:defRPr>
            </a:lvl5pPr>
            <a:lvl6pPr lvl="5" rtl="0">
              <a:spcBef>
                <a:spcPts val="0"/>
              </a:spcBef>
              <a:spcAft>
                <a:spcPts val="0"/>
              </a:spcAft>
              <a:buClr>
                <a:schemeClr val="dk1"/>
              </a:buClr>
              <a:buSzPts val="2800"/>
              <a:buFont typeface="Syncopate"/>
              <a:buNone/>
              <a:defRPr sz="2800">
                <a:solidFill>
                  <a:schemeClr val="dk1"/>
                </a:solidFill>
                <a:latin typeface="Syncopate"/>
                <a:ea typeface="Syncopate"/>
                <a:cs typeface="Syncopate"/>
                <a:sym typeface="Syncopate"/>
              </a:defRPr>
            </a:lvl6pPr>
            <a:lvl7pPr lvl="6" rtl="0">
              <a:spcBef>
                <a:spcPts val="0"/>
              </a:spcBef>
              <a:spcAft>
                <a:spcPts val="0"/>
              </a:spcAft>
              <a:buClr>
                <a:schemeClr val="dk1"/>
              </a:buClr>
              <a:buSzPts val="2800"/>
              <a:buFont typeface="Syncopate"/>
              <a:buNone/>
              <a:defRPr sz="2800">
                <a:solidFill>
                  <a:schemeClr val="dk1"/>
                </a:solidFill>
                <a:latin typeface="Syncopate"/>
                <a:ea typeface="Syncopate"/>
                <a:cs typeface="Syncopate"/>
                <a:sym typeface="Syncopate"/>
              </a:defRPr>
            </a:lvl7pPr>
            <a:lvl8pPr lvl="7" rtl="0">
              <a:spcBef>
                <a:spcPts val="0"/>
              </a:spcBef>
              <a:spcAft>
                <a:spcPts val="0"/>
              </a:spcAft>
              <a:buClr>
                <a:schemeClr val="dk1"/>
              </a:buClr>
              <a:buSzPts val="2800"/>
              <a:buFont typeface="Syncopate"/>
              <a:buNone/>
              <a:defRPr sz="2800">
                <a:solidFill>
                  <a:schemeClr val="dk1"/>
                </a:solidFill>
                <a:latin typeface="Syncopate"/>
                <a:ea typeface="Syncopate"/>
                <a:cs typeface="Syncopate"/>
                <a:sym typeface="Syncopate"/>
              </a:defRPr>
            </a:lvl8pPr>
            <a:lvl9pPr lvl="8" rtl="0">
              <a:spcBef>
                <a:spcPts val="0"/>
              </a:spcBef>
              <a:spcAft>
                <a:spcPts val="0"/>
              </a:spcAft>
              <a:buClr>
                <a:schemeClr val="dk1"/>
              </a:buClr>
              <a:buSzPts val="2800"/>
              <a:buFont typeface="Syncopate"/>
              <a:buNone/>
              <a:defRPr sz="2800">
                <a:solidFill>
                  <a:schemeClr val="dk1"/>
                </a:solidFill>
                <a:latin typeface="Syncopate"/>
                <a:ea typeface="Syncopate"/>
                <a:cs typeface="Syncopate"/>
                <a:sym typeface="Syncopat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indent="-317500" lvl="1" marL="9144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indent="-317500" lvl="2" marL="13716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indent="-317500" lvl="3" marL="18288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indent="-317500" lvl="4" marL="22860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indent="-317500" lvl="5" marL="27432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indent="-317500" lvl="6" marL="32004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indent="-317500" lvl="7" marL="3657600">
              <a:lnSpc>
                <a:spcPct val="100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indent="-317500" lvl="8" marL="4114800">
              <a:lnSpc>
                <a:spcPct val="100000"/>
              </a:lnSpc>
              <a:spcBef>
                <a:spcPts val="1600"/>
              </a:spcBef>
              <a:spcAft>
                <a:spcPts val="1600"/>
              </a:spcAft>
              <a:buClr>
                <a:schemeClr val="dk1"/>
              </a:buClr>
              <a:buSzPts val="1400"/>
              <a:buFont typeface="Archivo"/>
              <a:buChar char="■"/>
              <a:defRPr>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hyperlink" Target="https://bbycroft.net/llm" TargetMode="Externa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33"/>
          <p:cNvSpPr txBox="1"/>
          <p:nvPr>
            <p:ph type="ctrTitle"/>
          </p:nvPr>
        </p:nvSpPr>
        <p:spPr>
          <a:xfrm>
            <a:off x="2011800" y="1654425"/>
            <a:ext cx="5120400" cy="7356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400"/>
              </a:spcAft>
              <a:buNone/>
            </a:pPr>
            <a:r>
              <a:rPr b="1" lang="en" sz="2200">
                <a:latin typeface="Arial"/>
                <a:ea typeface="Arial"/>
                <a:cs typeface="Arial"/>
                <a:sym typeface="Arial"/>
              </a:rPr>
              <a:t>Tổng quan về LLM và hệ thống RAG</a:t>
            </a:r>
            <a:endParaRPr sz="5100"/>
          </a:p>
        </p:txBody>
      </p:sp>
      <p:sp>
        <p:nvSpPr>
          <p:cNvPr id="925" name="Google Shape;925;p33"/>
          <p:cNvSpPr txBox="1"/>
          <p:nvPr>
            <p:ph idx="1" type="subTitle"/>
          </p:nvPr>
        </p:nvSpPr>
        <p:spPr>
          <a:xfrm>
            <a:off x="5040500" y="2793325"/>
            <a:ext cx="25749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Giảng viên: Nguyễn Việt Hoài</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42"/>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LLM training pipeline</a:t>
            </a:r>
            <a:endParaRPr>
              <a:latin typeface="Roboto"/>
              <a:ea typeface="Roboto"/>
              <a:cs typeface="Roboto"/>
              <a:sym typeface="Roboto"/>
            </a:endParaRPr>
          </a:p>
          <a:p>
            <a:pPr indent="0" lvl="0" marL="0" rtl="0" algn="ctr">
              <a:spcBef>
                <a:spcPts val="0"/>
              </a:spcBef>
              <a:spcAft>
                <a:spcPts val="0"/>
              </a:spcAft>
              <a:buNone/>
            </a:pPr>
            <a:r>
              <a:t/>
            </a:r>
            <a:endParaRPr/>
          </a:p>
        </p:txBody>
      </p:sp>
      <p:sp>
        <p:nvSpPr>
          <p:cNvPr id="1009" name="Google Shape;1009;p42"/>
          <p:cNvSpPr txBox="1"/>
          <p:nvPr>
            <p:ph idx="1" type="subTitle"/>
          </p:nvPr>
        </p:nvSpPr>
        <p:spPr>
          <a:xfrm>
            <a:off x="2500800" y="1576450"/>
            <a:ext cx="4294800" cy="309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400">
              <a:latin typeface="Roboto"/>
              <a:ea typeface="Roboto"/>
              <a:cs typeface="Roboto"/>
              <a:sym typeface="Roboto"/>
            </a:endParaRPr>
          </a:p>
        </p:txBody>
      </p:sp>
      <p:grpSp>
        <p:nvGrpSpPr>
          <p:cNvPr id="1010" name="Google Shape;1010;p42"/>
          <p:cNvGrpSpPr/>
          <p:nvPr/>
        </p:nvGrpSpPr>
        <p:grpSpPr>
          <a:xfrm>
            <a:off x="5632317" y="1189775"/>
            <a:ext cx="3305700" cy="3483050"/>
            <a:chOff x="5632317" y="1189775"/>
            <a:chExt cx="3305700" cy="3483050"/>
          </a:xfrm>
        </p:grpSpPr>
        <p:sp>
          <p:nvSpPr>
            <p:cNvPr id="1011" name="Google Shape;1011;p42"/>
            <p:cNvSpPr/>
            <p:nvPr/>
          </p:nvSpPr>
          <p:spPr>
            <a:xfrm>
              <a:off x="5632317" y="1189775"/>
              <a:ext cx="3305700" cy="669000"/>
            </a:xfrm>
            <a:prstGeom prst="chevron">
              <a:avLst>
                <a:gd fmla="val 50000" name="adj"/>
              </a:avLst>
            </a:prstGeom>
            <a:solidFill>
              <a:srgbClr val="D837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Inference</a:t>
              </a:r>
              <a:endParaRPr>
                <a:solidFill>
                  <a:srgbClr val="FFFFFF"/>
                </a:solidFill>
                <a:latin typeface="Roboto"/>
                <a:ea typeface="Roboto"/>
                <a:cs typeface="Roboto"/>
                <a:sym typeface="Roboto"/>
              </a:endParaRPr>
            </a:p>
          </p:txBody>
        </p:sp>
        <p:sp>
          <p:nvSpPr>
            <p:cNvPr id="1012" name="Google Shape;1012;p42"/>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Single-turn Inference</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Multi-turn Inference</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Batched Inference</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Streaming Inference</a:t>
              </a:r>
              <a:endParaRPr sz="1200">
                <a:solidFill>
                  <a:schemeClr val="dk1"/>
                </a:solidFill>
                <a:latin typeface="Roboto"/>
                <a:ea typeface="Roboto"/>
                <a:cs typeface="Roboto"/>
                <a:sym typeface="Roboto"/>
              </a:endParaRPr>
            </a:p>
          </p:txBody>
        </p:sp>
      </p:grpSp>
      <p:grpSp>
        <p:nvGrpSpPr>
          <p:cNvPr id="1013" name="Google Shape;1013;p42"/>
          <p:cNvGrpSpPr/>
          <p:nvPr/>
        </p:nvGrpSpPr>
        <p:grpSpPr>
          <a:xfrm>
            <a:off x="0" y="1189989"/>
            <a:ext cx="3546900" cy="3456986"/>
            <a:chOff x="0" y="1189989"/>
            <a:chExt cx="3546900" cy="3456986"/>
          </a:xfrm>
        </p:grpSpPr>
        <p:sp>
          <p:nvSpPr>
            <p:cNvPr id="1014" name="Google Shape;1014;p42"/>
            <p:cNvSpPr/>
            <p:nvPr/>
          </p:nvSpPr>
          <p:spPr>
            <a:xfrm>
              <a:off x="0" y="1189989"/>
              <a:ext cx="3546900" cy="669000"/>
            </a:xfrm>
            <a:prstGeom prst="homePlate">
              <a:avLst>
                <a:gd fmla="val 50000" name="adj"/>
              </a:avLst>
            </a:prstGeom>
            <a:solidFill>
              <a:srgbClr val="801F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Pre training</a:t>
              </a:r>
              <a:endParaRPr>
                <a:solidFill>
                  <a:srgbClr val="FFFFFF"/>
                </a:solidFill>
                <a:latin typeface="Roboto"/>
                <a:ea typeface="Roboto"/>
                <a:cs typeface="Roboto"/>
                <a:sym typeface="Roboto"/>
              </a:endParaRPr>
            </a:p>
          </p:txBody>
        </p:sp>
        <p:sp>
          <p:nvSpPr>
            <p:cNvPr id="1015" name="Google Shape;1015;p42"/>
            <p:cNvSpPr txBox="1"/>
            <p:nvPr/>
          </p:nvSpPr>
          <p:spPr>
            <a:xfrm>
              <a:off x="572100" y="2031275"/>
              <a:ext cx="24867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Step1: Crawl and preprocess raw data</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Step2: Tokenization</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Step3: Neural network training</a:t>
              </a:r>
              <a:endParaRPr sz="1200">
                <a:solidFill>
                  <a:schemeClr val="dk1"/>
                </a:solidFill>
                <a:latin typeface="Roboto"/>
                <a:ea typeface="Roboto"/>
                <a:cs typeface="Roboto"/>
                <a:sym typeface="Roboto"/>
              </a:endParaRPr>
            </a:p>
            <a:p>
              <a:pPr indent="457200" lvl="0" marL="0" rtl="0" algn="l">
                <a:lnSpc>
                  <a:spcPct val="115000"/>
                </a:lnSpc>
                <a:spcBef>
                  <a:spcPts val="0"/>
                </a:spcBef>
                <a:spcAft>
                  <a:spcPts val="0"/>
                </a:spcAft>
                <a:buNone/>
              </a:pPr>
              <a:r>
                <a:rPr lang="en" sz="1200">
                  <a:solidFill>
                    <a:schemeClr val="dk1"/>
                  </a:solidFill>
                  <a:latin typeface="Roboto"/>
                  <a:ea typeface="Roboto"/>
                  <a:cs typeface="Roboto"/>
                  <a:sym typeface="Roboto"/>
                </a:rPr>
                <a:t>=&gt; Base model</a:t>
              </a:r>
              <a:endParaRPr sz="1200">
                <a:solidFill>
                  <a:schemeClr val="dk1"/>
                </a:solidFill>
                <a:latin typeface="Roboto"/>
                <a:ea typeface="Roboto"/>
                <a:cs typeface="Roboto"/>
                <a:sym typeface="Roboto"/>
              </a:endParaRPr>
            </a:p>
          </p:txBody>
        </p:sp>
      </p:grpSp>
      <p:grpSp>
        <p:nvGrpSpPr>
          <p:cNvPr id="1016" name="Google Shape;1016;p42"/>
          <p:cNvGrpSpPr/>
          <p:nvPr/>
        </p:nvGrpSpPr>
        <p:grpSpPr>
          <a:xfrm>
            <a:off x="2944200" y="1189674"/>
            <a:ext cx="3305700" cy="3599725"/>
            <a:chOff x="2944204" y="1189756"/>
            <a:chExt cx="3305700" cy="3415947"/>
          </a:xfrm>
        </p:grpSpPr>
        <p:sp>
          <p:nvSpPr>
            <p:cNvPr id="1017" name="Google Shape;1017;p42"/>
            <p:cNvSpPr/>
            <p:nvPr/>
          </p:nvSpPr>
          <p:spPr>
            <a:xfrm>
              <a:off x="2944204" y="1189756"/>
              <a:ext cx="3305700" cy="626700"/>
            </a:xfrm>
            <a:prstGeom prst="chevron">
              <a:avLst>
                <a:gd fmla="val 50000" name="adj"/>
              </a:avLst>
            </a:prstGeom>
            <a:solidFill>
              <a:srgbClr val="B02B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Post training</a:t>
              </a:r>
              <a:endParaRPr>
                <a:solidFill>
                  <a:srgbClr val="FFFFFF"/>
                </a:solidFill>
                <a:latin typeface="Roboto"/>
                <a:ea typeface="Roboto"/>
                <a:cs typeface="Roboto"/>
                <a:sym typeface="Roboto"/>
              </a:endParaRPr>
            </a:p>
          </p:txBody>
        </p:sp>
        <p:sp>
          <p:nvSpPr>
            <p:cNvPr id="1018" name="Google Shape;1018;p42"/>
            <p:cNvSpPr txBox="1"/>
            <p:nvPr/>
          </p:nvSpPr>
          <p:spPr>
            <a:xfrm>
              <a:off x="3343779" y="1990003"/>
              <a:ext cx="25767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Supervised Fine-Tuning (SFT)</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Reinforcement Learning with Human Feedback (RLHF)</a:t>
              </a:r>
              <a:endParaRPr sz="12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Pretraining</a:t>
            </a:r>
            <a:endParaRPr>
              <a:latin typeface="Roboto"/>
              <a:ea typeface="Roboto"/>
              <a:cs typeface="Roboto"/>
              <a:sym typeface="Roboto"/>
            </a:endParaRPr>
          </a:p>
        </p:txBody>
      </p:sp>
      <p:sp>
        <p:nvSpPr>
          <p:cNvPr id="1024" name="Google Shape;1024;p43"/>
          <p:cNvSpPr txBox="1"/>
          <p:nvPr/>
        </p:nvSpPr>
        <p:spPr>
          <a:xfrm>
            <a:off x="755000" y="1115725"/>
            <a:ext cx="7600500" cy="3431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Step1: </a:t>
            </a:r>
            <a:r>
              <a:rPr lang="en" sz="1200">
                <a:solidFill>
                  <a:schemeClr val="dk1"/>
                </a:solidFill>
                <a:latin typeface="Roboto"/>
                <a:ea typeface="Roboto"/>
                <a:cs typeface="Roboto"/>
                <a:sym typeface="Roboto"/>
              </a:rPr>
              <a:t>Crawl and preprocess raw data</a:t>
            </a:r>
            <a:endParaRPr sz="1200">
              <a:solidFill>
                <a:schemeClr val="dk1"/>
              </a:solidFill>
              <a:latin typeface="Roboto"/>
              <a:ea typeface="Roboto"/>
              <a:cs typeface="Roboto"/>
              <a:sym typeface="Roboto"/>
            </a:endParaRPr>
          </a:p>
          <a:p>
            <a:pPr indent="0" lvl="0" marL="457200" rtl="0" algn="l">
              <a:spcBef>
                <a:spcPts val="0"/>
              </a:spcBef>
              <a:spcAft>
                <a:spcPts val="0"/>
              </a:spcAft>
              <a:buNone/>
            </a:pPr>
            <a:r>
              <a:t/>
            </a:r>
            <a:endParaRPr>
              <a:solidFill>
                <a:schemeClr val="dk1"/>
              </a:solidFill>
              <a:latin typeface="Archivo"/>
              <a:ea typeface="Archivo"/>
              <a:cs typeface="Archivo"/>
              <a:sym typeface="Archivo"/>
            </a:endParaRPr>
          </a:p>
          <a:p>
            <a:pPr indent="0" lvl="0" marL="457200" rtl="0" algn="l">
              <a:spcBef>
                <a:spcPts val="0"/>
              </a:spcBef>
              <a:spcAft>
                <a:spcPts val="0"/>
              </a:spcAft>
              <a:buNone/>
            </a:pPr>
            <a:r>
              <a:t/>
            </a:r>
            <a:endParaRPr>
              <a:solidFill>
                <a:schemeClr val="dk1"/>
              </a:solidFill>
              <a:latin typeface="Archivo"/>
              <a:ea typeface="Archivo"/>
              <a:cs typeface="Archivo"/>
              <a:sym typeface="Archivo"/>
            </a:endParaRPr>
          </a:p>
          <a:p>
            <a:pPr indent="0" lvl="0" marL="457200" rtl="0" algn="l">
              <a:spcBef>
                <a:spcPts val="0"/>
              </a:spcBef>
              <a:spcAft>
                <a:spcPts val="0"/>
              </a:spcAft>
              <a:buNone/>
            </a:pPr>
            <a:r>
              <a:t/>
            </a:r>
            <a:endParaRPr>
              <a:solidFill>
                <a:schemeClr val="dk1"/>
              </a:solidFill>
              <a:latin typeface="Archivo"/>
              <a:ea typeface="Archivo"/>
              <a:cs typeface="Archivo"/>
              <a:sym typeface="Archivo"/>
            </a:endParaRPr>
          </a:p>
          <a:p>
            <a:pPr indent="0" lvl="0" marL="457200" rtl="0" algn="l">
              <a:spcBef>
                <a:spcPts val="0"/>
              </a:spcBef>
              <a:spcAft>
                <a:spcPts val="0"/>
              </a:spcAft>
              <a:buNone/>
            </a:pPr>
            <a:r>
              <a:t/>
            </a:r>
            <a:endParaRPr>
              <a:solidFill>
                <a:schemeClr val="dk1"/>
              </a:solidFill>
              <a:latin typeface="Archivo"/>
              <a:ea typeface="Archivo"/>
              <a:cs typeface="Archivo"/>
              <a:sym typeface="Archivo"/>
            </a:endParaRPr>
          </a:p>
          <a:p>
            <a:pPr indent="0" lvl="0" marL="457200" rtl="0" algn="l">
              <a:spcBef>
                <a:spcPts val="0"/>
              </a:spcBef>
              <a:spcAft>
                <a:spcPts val="0"/>
              </a:spcAft>
              <a:buNone/>
            </a:pPr>
            <a:r>
              <a:t/>
            </a:r>
            <a:endParaRPr>
              <a:solidFill>
                <a:schemeClr val="dk1"/>
              </a:solidFill>
              <a:latin typeface="Archivo"/>
              <a:ea typeface="Archivo"/>
              <a:cs typeface="Archivo"/>
              <a:sym typeface="Archivo"/>
            </a:endParaRPr>
          </a:p>
          <a:p>
            <a:pPr indent="0" lvl="0" marL="457200" rtl="0" algn="l">
              <a:spcBef>
                <a:spcPts val="0"/>
              </a:spcBef>
              <a:spcAft>
                <a:spcPts val="0"/>
              </a:spcAft>
              <a:buNone/>
            </a:pPr>
            <a:r>
              <a:t/>
            </a:r>
            <a:endParaRPr>
              <a:solidFill>
                <a:schemeClr val="dk1"/>
              </a:solidFill>
              <a:latin typeface="Archivo"/>
              <a:ea typeface="Archivo"/>
              <a:cs typeface="Archivo"/>
              <a:sym typeface="Archivo"/>
            </a:endParaRPr>
          </a:p>
          <a:p>
            <a:pPr indent="-317500" lvl="0" marL="457200" rtl="0" algn="l">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Step2: </a:t>
            </a:r>
            <a:r>
              <a:rPr lang="en">
                <a:solidFill>
                  <a:schemeClr val="dk1"/>
                </a:solidFill>
                <a:latin typeface="Archivo"/>
                <a:ea typeface="Archivo"/>
                <a:cs typeface="Archivo"/>
                <a:sym typeface="Archivo"/>
              </a:rPr>
              <a:t> Tokenization</a:t>
            </a:r>
            <a:endParaRPr>
              <a:solidFill>
                <a:schemeClr val="dk1"/>
              </a:solidFill>
              <a:latin typeface="Archivo"/>
              <a:ea typeface="Archivo"/>
              <a:cs typeface="Archivo"/>
              <a:sym typeface="Archivo"/>
            </a:endParaRPr>
          </a:p>
          <a:p>
            <a:pPr indent="-317500" lvl="1" marL="914400" rtl="0" algn="l">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Chuyển đổi văn bản sang chuỗi số (token)</a:t>
            </a:r>
            <a:endParaRPr>
              <a:solidFill>
                <a:schemeClr val="dk1"/>
              </a:solidFill>
              <a:latin typeface="Archivo"/>
              <a:ea typeface="Archivo"/>
              <a:cs typeface="Archivo"/>
              <a:sym typeface="Archivo"/>
            </a:endParaRPr>
          </a:p>
          <a:p>
            <a:pPr indent="-317500" lvl="1" marL="914400" rtl="0" algn="l">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Byte Pair Encoding (Kết hợp các mã token phổ biến thành mã token mới cho đến khi có được số lượng bộ từ điển mong muốn)</a:t>
            </a:r>
            <a:endParaRPr>
              <a:solidFill>
                <a:schemeClr val="dk1"/>
              </a:solidFill>
              <a:latin typeface="Archivo"/>
              <a:ea typeface="Archivo"/>
              <a:cs typeface="Archivo"/>
              <a:sym typeface="Archivo"/>
            </a:endParaRPr>
          </a:p>
          <a:p>
            <a:pPr indent="-317500" lvl="1" marL="914400" rtl="0" algn="l">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https://tiktokenizer.vercel.app/</a:t>
            </a:r>
            <a:endParaRPr>
              <a:solidFill>
                <a:schemeClr val="dk1"/>
              </a:solidFill>
              <a:latin typeface="Archivo"/>
              <a:ea typeface="Archivo"/>
              <a:cs typeface="Archivo"/>
              <a:sym typeface="Archivo"/>
            </a:endParaRPr>
          </a:p>
          <a:p>
            <a:pPr indent="0" lvl="0" marL="0" rtl="0" algn="l">
              <a:spcBef>
                <a:spcPts val="0"/>
              </a:spcBef>
              <a:spcAft>
                <a:spcPts val="0"/>
              </a:spcAft>
              <a:buNone/>
            </a:pPr>
            <a:r>
              <a:t/>
            </a:r>
            <a:endParaRPr>
              <a:solidFill>
                <a:schemeClr val="dk1"/>
              </a:solidFill>
              <a:latin typeface="Archivo"/>
              <a:ea typeface="Archivo"/>
              <a:cs typeface="Archivo"/>
              <a:sym typeface="Archivo"/>
            </a:endParaRPr>
          </a:p>
          <a:p>
            <a:pPr indent="0" lvl="0" marL="457200" rtl="0" algn="l">
              <a:spcBef>
                <a:spcPts val="0"/>
              </a:spcBef>
              <a:spcAft>
                <a:spcPts val="0"/>
              </a:spcAft>
              <a:buNone/>
            </a:pPr>
            <a:r>
              <a:t/>
            </a:r>
            <a:endParaRPr>
              <a:solidFill>
                <a:schemeClr val="dk1"/>
              </a:solidFill>
              <a:latin typeface="Archivo"/>
              <a:ea typeface="Archivo"/>
              <a:cs typeface="Archivo"/>
              <a:sym typeface="Archivo"/>
            </a:endParaRPr>
          </a:p>
        </p:txBody>
      </p:sp>
      <p:pic>
        <p:nvPicPr>
          <p:cNvPr id="1025" name="Google Shape;1025;p43" title="Screenshot 2025-05-11 at 16.54.39.png"/>
          <p:cNvPicPr preferRelativeResize="0"/>
          <p:nvPr/>
        </p:nvPicPr>
        <p:blipFill>
          <a:blip r:embed="rId3">
            <a:alphaModFix/>
          </a:blip>
          <a:stretch>
            <a:fillRect/>
          </a:stretch>
        </p:blipFill>
        <p:spPr>
          <a:xfrm>
            <a:off x="2399225" y="1442800"/>
            <a:ext cx="3385751" cy="125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Pretraining</a:t>
            </a:r>
            <a:endParaRPr>
              <a:latin typeface="Roboto"/>
              <a:ea typeface="Roboto"/>
              <a:cs typeface="Roboto"/>
              <a:sym typeface="Roboto"/>
            </a:endParaRPr>
          </a:p>
        </p:txBody>
      </p:sp>
      <p:sp>
        <p:nvSpPr>
          <p:cNvPr id="1031" name="Google Shape;1031;p44"/>
          <p:cNvSpPr txBox="1"/>
          <p:nvPr/>
        </p:nvSpPr>
        <p:spPr>
          <a:xfrm>
            <a:off x="755000" y="1115725"/>
            <a:ext cx="7600500" cy="3431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Step 3: </a:t>
            </a:r>
            <a:r>
              <a:rPr lang="en">
                <a:solidFill>
                  <a:schemeClr val="dk1"/>
                </a:solidFill>
                <a:latin typeface="Archivo"/>
                <a:ea typeface="Archivo"/>
                <a:cs typeface="Archivo"/>
                <a:sym typeface="Archivo"/>
              </a:rPr>
              <a:t>Neural Network Training </a:t>
            </a:r>
            <a:endParaRPr>
              <a:solidFill>
                <a:schemeClr val="dk1"/>
              </a:solidFill>
              <a:latin typeface="Archivo"/>
              <a:ea typeface="Archivo"/>
              <a:cs typeface="Archivo"/>
              <a:sym typeface="Archivo"/>
            </a:endParaRPr>
          </a:p>
          <a:p>
            <a:pPr indent="-317500" lvl="1" marL="914400" rtl="0" algn="l">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Mô hình hoá quá trình dữ liệu cho qua model: </a:t>
            </a:r>
            <a:r>
              <a:rPr lang="en" u="sng">
                <a:solidFill>
                  <a:schemeClr val="hlink"/>
                </a:solidFill>
                <a:latin typeface="Archivo"/>
                <a:ea typeface="Archivo"/>
                <a:cs typeface="Archivo"/>
                <a:sym typeface="Archivo"/>
                <a:hlinkClick r:id="rId3"/>
              </a:rPr>
              <a:t>https://bbycroft.net/llm</a:t>
            </a:r>
            <a:br>
              <a:rPr lang="en">
                <a:solidFill>
                  <a:schemeClr val="dk1"/>
                </a:solidFill>
                <a:latin typeface="Archivo"/>
                <a:ea typeface="Archivo"/>
                <a:cs typeface="Archivo"/>
                <a:sym typeface="Archivo"/>
              </a:rPr>
            </a:br>
            <a:br>
              <a:rPr lang="en">
                <a:solidFill>
                  <a:schemeClr val="dk1"/>
                </a:solidFill>
                <a:latin typeface="Archivo"/>
                <a:ea typeface="Archivo"/>
                <a:cs typeface="Archivo"/>
                <a:sym typeface="Archivo"/>
              </a:rPr>
            </a:br>
            <a:br>
              <a:rPr lang="en">
                <a:solidFill>
                  <a:schemeClr val="dk1"/>
                </a:solidFill>
                <a:latin typeface="Archivo"/>
                <a:ea typeface="Archivo"/>
                <a:cs typeface="Archivo"/>
                <a:sym typeface="Archivo"/>
              </a:rPr>
            </a:br>
            <a:br>
              <a:rPr lang="en">
                <a:solidFill>
                  <a:schemeClr val="dk1"/>
                </a:solidFill>
                <a:latin typeface="Archivo"/>
                <a:ea typeface="Archivo"/>
                <a:cs typeface="Archivo"/>
                <a:sym typeface="Archivo"/>
              </a:rPr>
            </a:br>
            <a:br>
              <a:rPr lang="en">
                <a:solidFill>
                  <a:schemeClr val="dk1"/>
                </a:solidFill>
                <a:latin typeface="Archivo"/>
                <a:ea typeface="Archivo"/>
                <a:cs typeface="Archivo"/>
                <a:sym typeface="Archivo"/>
              </a:rPr>
            </a:br>
            <a:br>
              <a:rPr lang="en">
                <a:solidFill>
                  <a:schemeClr val="dk1"/>
                </a:solidFill>
                <a:latin typeface="Archivo"/>
                <a:ea typeface="Archivo"/>
                <a:cs typeface="Archivo"/>
                <a:sym typeface="Archivo"/>
              </a:rPr>
            </a:br>
            <a:br>
              <a:rPr lang="en">
                <a:solidFill>
                  <a:schemeClr val="dk1"/>
                </a:solidFill>
                <a:latin typeface="Archivo"/>
                <a:ea typeface="Archivo"/>
                <a:cs typeface="Archivo"/>
                <a:sym typeface="Archivo"/>
              </a:rPr>
            </a:br>
            <a:br>
              <a:rPr lang="en">
                <a:solidFill>
                  <a:schemeClr val="dk1"/>
                </a:solidFill>
                <a:latin typeface="Archivo"/>
                <a:ea typeface="Archivo"/>
                <a:cs typeface="Archivo"/>
                <a:sym typeface="Archivo"/>
              </a:rPr>
            </a:br>
            <a:br>
              <a:rPr lang="en">
                <a:solidFill>
                  <a:schemeClr val="dk1"/>
                </a:solidFill>
                <a:latin typeface="Archivo"/>
                <a:ea typeface="Archivo"/>
                <a:cs typeface="Archivo"/>
                <a:sym typeface="Archivo"/>
              </a:rPr>
            </a:br>
            <a:br>
              <a:rPr lang="en">
                <a:solidFill>
                  <a:schemeClr val="dk1"/>
                </a:solidFill>
                <a:latin typeface="Archivo"/>
                <a:ea typeface="Archivo"/>
                <a:cs typeface="Archivo"/>
                <a:sym typeface="Archivo"/>
              </a:rPr>
            </a:br>
            <a:endParaRPr>
              <a:solidFill>
                <a:schemeClr val="dk1"/>
              </a:solidFill>
              <a:latin typeface="Archivo"/>
              <a:ea typeface="Archivo"/>
              <a:cs typeface="Archivo"/>
              <a:sym typeface="Archivo"/>
            </a:endParaRPr>
          </a:p>
          <a:p>
            <a:pPr indent="-317500" lvl="1" marL="914400" rtl="0" algn="l">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Ở giai đoạn này chúng ta sẽ huấn luyện cho đến khi hàm loss hội tụ:</a:t>
            </a:r>
            <a:endParaRPr>
              <a:solidFill>
                <a:schemeClr val="dk1"/>
              </a:solidFill>
              <a:latin typeface="Archivo"/>
              <a:ea typeface="Archivo"/>
              <a:cs typeface="Archivo"/>
              <a:sym typeface="Archivo"/>
            </a:endParaRPr>
          </a:p>
          <a:p>
            <a:pPr indent="-317500" lvl="2" marL="1371600" rtl="0" algn="l">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Base model gpt-3 có hàm loss hội tụ trong khoảng từ 1.5-1.7</a:t>
            </a:r>
            <a:endParaRPr>
              <a:solidFill>
                <a:schemeClr val="dk1"/>
              </a:solidFill>
              <a:latin typeface="Archivo"/>
              <a:ea typeface="Archivo"/>
              <a:cs typeface="Archivo"/>
              <a:sym typeface="Archivo"/>
            </a:endParaRPr>
          </a:p>
          <a:p>
            <a:pPr indent="-317500" lvl="2" marL="1371600" rtl="0" algn="l">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Base model llama có hàm loss hội tụ trong khoảng từ 1.8-2.0</a:t>
            </a:r>
            <a:br>
              <a:rPr lang="en">
                <a:solidFill>
                  <a:schemeClr val="dk1"/>
                </a:solidFill>
                <a:latin typeface="Archivo"/>
                <a:ea typeface="Archivo"/>
                <a:cs typeface="Archivo"/>
                <a:sym typeface="Archivo"/>
              </a:rPr>
            </a:br>
            <a:endParaRPr>
              <a:solidFill>
                <a:schemeClr val="dk1"/>
              </a:solidFill>
              <a:latin typeface="Archivo"/>
              <a:ea typeface="Archivo"/>
              <a:cs typeface="Archivo"/>
              <a:sym typeface="Archivo"/>
            </a:endParaRPr>
          </a:p>
          <a:p>
            <a:pPr indent="0" lvl="0" marL="457200" rtl="0" algn="l">
              <a:spcBef>
                <a:spcPts val="0"/>
              </a:spcBef>
              <a:spcAft>
                <a:spcPts val="0"/>
              </a:spcAft>
              <a:buNone/>
            </a:pPr>
            <a:br>
              <a:rPr lang="en">
                <a:solidFill>
                  <a:schemeClr val="dk1"/>
                </a:solidFill>
                <a:latin typeface="Archivo"/>
                <a:ea typeface="Archivo"/>
                <a:cs typeface="Archivo"/>
                <a:sym typeface="Archivo"/>
              </a:rPr>
            </a:br>
            <a:br>
              <a:rPr lang="en">
                <a:solidFill>
                  <a:schemeClr val="dk1"/>
                </a:solidFill>
                <a:latin typeface="Archivo"/>
                <a:ea typeface="Archivo"/>
                <a:cs typeface="Archivo"/>
                <a:sym typeface="Archivo"/>
              </a:rPr>
            </a:br>
            <a:br>
              <a:rPr lang="en">
                <a:solidFill>
                  <a:schemeClr val="dk1"/>
                </a:solidFill>
                <a:latin typeface="Archivo"/>
                <a:ea typeface="Archivo"/>
                <a:cs typeface="Archivo"/>
                <a:sym typeface="Archivo"/>
              </a:rPr>
            </a:br>
            <a:br>
              <a:rPr lang="en">
                <a:solidFill>
                  <a:schemeClr val="dk1"/>
                </a:solidFill>
                <a:latin typeface="Archivo"/>
                <a:ea typeface="Archivo"/>
                <a:cs typeface="Archivo"/>
                <a:sym typeface="Archivo"/>
              </a:rPr>
            </a:br>
            <a:br>
              <a:rPr lang="en">
                <a:solidFill>
                  <a:schemeClr val="dk1"/>
                </a:solidFill>
                <a:latin typeface="Archivo"/>
                <a:ea typeface="Archivo"/>
                <a:cs typeface="Archivo"/>
                <a:sym typeface="Archivo"/>
              </a:rPr>
            </a:br>
            <a:br>
              <a:rPr lang="en">
                <a:solidFill>
                  <a:schemeClr val="dk1"/>
                </a:solidFill>
                <a:latin typeface="Archivo"/>
                <a:ea typeface="Archivo"/>
                <a:cs typeface="Archivo"/>
                <a:sym typeface="Archivo"/>
              </a:rPr>
            </a:br>
            <a:br>
              <a:rPr lang="en">
                <a:solidFill>
                  <a:schemeClr val="dk1"/>
                </a:solidFill>
                <a:latin typeface="Archivo"/>
                <a:ea typeface="Archivo"/>
                <a:cs typeface="Archivo"/>
                <a:sym typeface="Archivo"/>
              </a:rPr>
            </a:br>
            <a:endParaRPr>
              <a:solidFill>
                <a:schemeClr val="dk1"/>
              </a:solidFill>
              <a:latin typeface="Archivo"/>
              <a:ea typeface="Archivo"/>
              <a:cs typeface="Archivo"/>
              <a:sym typeface="Archivo"/>
            </a:endParaRPr>
          </a:p>
          <a:p>
            <a:pPr indent="0" lvl="0" marL="457200" rtl="0" algn="l">
              <a:spcBef>
                <a:spcPts val="0"/>
              </a:spcBef>
              <a:spcAft>
                <a:spcPts val="0"/>
              </a:spcAft>
              <a:buNone/>
            </a:pPr>
            <a:r>
              <a:t/>
            </a:r>
            <a:endParaRPr>
              <a:solidFill>
                <a:schemeClr val="dk1"/>
              </a:solidFill>
              <a:latin typeface="Archivo"/>
              <a:ea typeface="Archivo"/>
              <a:cs typeface="Archivo"/>
              <a:sym typeface="Archivo"/>
            </a:endParaRPr>
          </a:p>
        </p:txBody>
      </p:sp>
      <p:pic>
        <p:nvPicPr>
          <p:cNvPr id="1032" name="Google Shape;1032;p44" title="Screenshot 2025-05-11 at 17.18.37.png"/>
          <p:cNvPicPr preferRelativeResize="0"/>
          <p:nvPr/>
        </p:nvPicPr>
        <p:blipFill>
          <a:blip r:embed="rId4">
            <a:alphaModFix/>
          </a:blip>
          <a:stretch>
            <a:fillRect/>
          </a:stretch>
        </p:blipFill>
        <p:spPr>
          <a:xfrm>
            <a:off x="2004975" y="1709577"/>
            <a:ext cx="4211276" cy="1976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Post training (SFT)</a:t>
            </a:r>
            <a:endParaRPr>
              <a:latin typeface="Roboto"/>
              <a:ea typeface="Roboto"/>
              <a:cs typeface="Roboto"/>
              <a:sym typeface="Roboto"/>
            </a:endParaRPr>
          </a:p>
        </p:txBody>
      </p:sp>
      <p:sp>
        <p:nvSpPr>
          <p:cNvPr id="1038" name="Google Shape;1038;p45"/>
          <p:cNvSpPr txBox="1"/>
          <p:nvPr/>
        </p:nvSpPr>
        <p:spPr>
          <a:xfrm>
            <a:off x="658150" y="961825"/>
            <a:ext cx="8133300" cy="3504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Supervised Fine-Tuning (SFT) = huấn luyện mô hình bằng dữ liệu có nhãn (câu hỏi → câu trả lời đúng). </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Giai đoạn này giúp mô hình học cách trả lời theo phong cách mong muốn, từ đó tạo ra Instruction-tuned LLM.</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Các loại dữ liệu sử dụng huấn luyện:</a:t>
            </a:r>
            <a:endParaRPr sz="1200">
              <a:solidFill>
                <a:schemeClr val="dk1"/>
              </a:solidFill>
              <a:latin typeface="Roboto"/>
              <a:ea typeface="Roboto"/>
              <a:cs typeface="Roboto"/>
              <a:sym typeface="Roboto"/>
            </a:endParaRPr>
          </a:p>
        </p:txBody>
      </p:sp>
      <p:graphicFrame>
        <p:nvGraphicFramePr>
          <p:cNvPr id="1039" name="Google Shape;1039;p45"/>
          <p:cNvGraphicFramePr/>
          <p:nvPr/>
        </p:nvGraphicFramePr>
        <p:xfrm>
          <a:off x="658225" y="1677975"/>
          <a:ext cx="3000000" cy="3000000"/>
        </p:xfrm>
        <a:graphic>
          <a:graphicData uri="http://schemas.openxmlformats.org/drawingml/2006/table">
            <a:tbl>
              <a:tblPr>
                <a:noFill/>
                <a:tableStyleId>{CC6327FD-D073-47C3-839B-B5CC1676130A}</a:tableStyleId>
              </a:tblPr>
              <a:tblGrid>
                <a:gridCol w="1607600"/>
                <a:gridCol w="3480725"/>
                <a:gridCol w="2544175"/>
              </a:tblGrid>
              <a:tr h="279550">
                <a:tc>
                  <a:txBody>
                    <a:bodyPr/>
                    <a:lstStyle/>
                    <a:p>
                      <a:pPr indent="0" lvl="0" marL="0" rtl="0" algn="ctr">
                        <a:lnSpc>
                          <a:spcPct val="115000"/>
                        </a:lnSpc>
                        <a:spcBef>
                          <a:spcPts val="0"/>
                        </a:spcBef>
                        <a:spcAft>
                          <a:spcPts val="0"/>
                        </a:spcAft>
                        <a:buNone/>
                      </a:pPr>
                      <a:r>
                        <a:rPr b="1" lang="en" sz="1200">
                          <a:solidFill>
                            <a:schemeClr val="dk1"/>
                          </a:solidFill>
                        </a:rPr>
                        <a:t>Các loại data</a:t>
                      </a:r>
                      <a:endParaRPr b="1" sz="1200">
                        <a:solidFill>
                          <a:schemeClr val="dk1"/>
                        </a:solidFill>
                      </a:endParaRPr>
                    </a:p>
                  </a:txBody>
                  <a:tcPr marT="91425" marB="91425" marR="91425" marL="91425"/>
                </a:tc>
                <a:tc>
                  <a:txBody>
                    <a:bodyPr/>
                    <a:lstStyle/>
                    <a:p>
                      <a:pPr indent="0" lvl="0" marL="0" rtl="0" algn="ctr">
                        <a:lnSpc>
                          <a:spcPct val="115000"/>
                        </a:lnSpc>
                        <a:spcBef>
                          <a:spcPts val="0"/>
                        </a:spcBef>
                        <a:spcAft>
                          <a:spcPts val="0"/>
                        </a:spcAft>
                        <a:buNone/>
                      </a:pPr>
                      <a:r>
                        <a:rPr b="1" lang="en" sz="1200">
                          <a:solidFill>
                            <a:schemeClr val="dk1"/>
                          </a:solidFill>
                        </a:rPr>
                        <a:t>Mô tả</a:t>
                      </a:r>
                      <a:endParaRPr b="1" sz="1200">
                        <a:solidFill>
                          <a:schemeClr val="dk1"/>
                        </a:solidFill>
                      </a:endParaRPr>
                    </a:p>
                  </a:txBody>
                  <a:tcPr marT="91425" marB="91425" marR="91425" marL="91425"/>
                </a:tc>
                <a:tc>
                  <a:txBody>
                    <a:bodyPr/>
                    <a:lstStyle/>
                    <a:p>
                      <a:pPr indent="0" lvl="0" marL="0" rtl="0" algn="ctr">
                        <a:lnSpc>
                          <a:spcPct val="115000"/>
                        </a:lnSpc>
                        <a:spcBef>
                          <a:spcPts val="0"/>
                        </a:spcBef>
                        <a:spcAft>
                          <a:spcPts val="0"/>
                        </a:spcAft>
                        <a:buNone/>
                      </a:pPr>
                      <a:r>
                        <a:rPr b="1" lang="en" sz="1200">
                          <a:solidFill>
                            <a:schemeClr val="dk1"/>
                          </a:solidFill>
                        </a:rPr>
                        <a:t>Ứng dụng</a:t>
                      </a:r>
                      <a:endParaRPr b="1" sz="1200">
                        <a:solidFill>
                          <a:schemeClr val="dk1"/>
                        </a:solidFill>
                      </a:endParaRPr>
                    </a:p>
                  </a:txBody>
                  <a:tcPr marT="91425" marB="91425" marR="91425" marL="91425"/>
                </a:tc>
              </a:tr>
              <a:tr h="419325">
                <a:tc>
                  <a:txBody>
                    <a:bodyPr/>
                    <a:lstStyle/>
                    <a:p>
                      <a:pPr indent="0" lvl="0" marL="0" rtl="0" algn="l">
                        <a:spcBef>
                          <a:spcPts val="0"/>
                        </a:spcBef>
                        <a:spcAft>
                          <a:spcPts val="0"/>
                        </a:spcAft>
                        <a:buNone/>
                      </a:pPr>
                      <a:r>
                        <a:rPr b="1" lang="en" sz="1200">
                          <a:solidFill>
                            <a:schemeClr val="dk1"/>
                          </a:solidFill>
                        </a:rPr>
                        <a:t>Instruction-Answer Pairs</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Dạng câu hỏi – câu trả lời, có thể từ đơn giản đến phức tạp.</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Tốt cho các tác vụ hỏi đáp, truy vấn tri thức.</a:t>
                      </a:r>
                      <a:endParaRPr sz="1200">
                        <a:solidFill>
                          <a:schemeClr val="dk1"/>
                        </a:solidFill>
                      </a:endParaRPr>
                    </a:p>
                  </a:txBody>
                  <a:tcPr marT="91425" marB="91425" marR="91425" marL="91425"/>
                </a:tc>
              </a:tr>
              <a:tr h="419325">
                <a:tc>
                  <a:txBody>
                    <a:bodyPr/>
                    <a:lstStyle/>
                    <a:p>
                      <a:pPr indent="0" lvl="0" marL="0" rtl="0" algn="l">
                        <a:spcBef>
                          <a:spcPts val="0"/>
                        </a:spcBef>
                        <a:spcAft>
                          <a:spcPts val="0"/>
                        </a:spcAft>
                        <a:buNone/>
                      </a:pPr>
                      <a:r>
                        <a:rPr lang="en" sz="1200">
                          <a:solidFill>
                            <a:schemeClr val="dk1"/>
                          </a:solidFill>
                        </a:rPr>
                        <a:t>Conversational Data</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Dữ liệu dạng hội thoại giữa người dùng và trợ lý, theo kiểu luân phiên (user - assistant).</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Dành cho huấn luyện mô hình dạng hội thoại giống ChatGPT.</a:t>
                      </a:r>
                      <a:endParaRPr sz="1200">
                        <a:solidFill>
                          <a:schemeClr val="dk1"/>
                        </a:solidFill>
                      </a:endParaRPr>
                    </a:p>
                  </a:txBody>
                  <a:tcPr marT="91425" marB="91425" marR="91425" marL="91425"/>
                </a:tc>
              </a:tr>
              <a:tr h="419325">
                <a:tc>
                  <a:txBody>
                    <a:bodyPr/>
                    <a:lstStyle/>
                    <a:p>
                      <a:pPr indent="0" lvl="0" marL="0" rtl="0" algn="l">
                        <a:spcBef>
                          <a:spcPts val="0"/>
                        </a:spcBef>
                        <a:spcAft>
                          <a:spcPts val="0"/>
                        </a:spcAft>
                        <a:buNone/>
                      </a:pPr>
                      <a:r>
                        <a:rPr lang="en" sz="1200">
                          <a:solidFill>
                            <a:schemeClr val="dk1"/>
                          </a:solidFill>
                        </a:rPr>
                        <a:t>Text Generation </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Dữ liệu sinh văn bản theo prompt đầu vào (viết truyện, viết code, mô tả sản phẩm...)</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Viết sáng tạo, sinh mô tả sản phẩm, sinh nội dung tự động...</a:t>
                      </a:r>
                      <a:endParaRPr sz="1200">
                        <a:solidFill>
                          <a:schemeClr val="dk1"/>
                        </a:solidFill>
                      </a:endParaRPr>
                    </a:p>
                  </a:txBody>
                  <a:tcPr marT="91425" marB="91425" marR="91425" marL="91425"/>
                </a:tc>
              </a:tr>
              <a:tr h="419325">
                <a:tc>
                  <a:txBody>
                    <a:bodyPr/>
                    <a:lstStyle/>
                    <a:p>
                      <a:pPr indent="0" lvl="0" marL="0" rtl="0" algn="l">
                        <a:spcBef>
                          <a:spcPts val="0"/>
                        </a:spcBef>
                        <a:spcAft>
                          <a:spcPts val="0"/>
                        </a:spcAft>
                        <a:buNone/>
                      </a:pPr>
                      <a:r>
                        <a:rPr lang="en" sz="1200">
                          <a:solidFill>
                            <a:schemeClr val="dk1"/>
                          </a:solidFill>
                        </a:rPr>
                        <a:t>Code Generation / Completion</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Prompt là câu hỏi về lập trình, hoặc đoạn mã chưa hoàn thiện.</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Hiểu ngôn ngữ coding, có thể sinh code</a:t>
                      </a:r>
                      <a:endParaRPr sz="1200">
                        <a:solidFill>
                          <a:schemeClr val="dk1"/>
                        </a:solidFill>
                      </a:endParaRPr>
                    </a:p>
                  </a:txBody>
                  <a:tcPr marT="91425" marB="91425" marR="91425" marL="91425"/>
                </a:tc>
              </a:tr>
              <a:tr h="559100">
                <a:tc>
                  <a:txBody>
                    <a:bodyPr/>
                    <a:lstStyle/>
                    <a:p>
                      <a:pPr indent="0" lvl="0" marL="0" rtl="0" algn="l">
                        <a:spcBef>
                          <a:spcPts val="0"/>
                        </a:spcBef>
                        <a:spcAft>
                          <a:spcPts val="0"/>
                        </a:spcAft>
                        <a:buNone/>
                      </a:pPr>
                      <a:r>
                        <a:rPr lang="en" sz="1200">
                          <a:solidFill>
                            <a:schemeClr val="dk1"/>
                          </a:solidFill>
                        </a:rPr>
                        <a:t>Reasoning / Step-by-step / Chain-of-thought</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Thay vì trả lời trực tiếp, mô hình được huấn luyện trả lời theo từng bước lập luận</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Tăng khả năng suy luận, giải toán, giải thích logic.</a:t>
                      </a:r>
                      <a:endParaRPr sz="1200">
                        <a:solidFill>
                          <a:schemeClr val="dk1"/>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Post training (SFT)</a:t>
            </a:r>
            <a:endParaRPr/>
          </a:p>
        </p:txBody>
      </p:sp>
      <p:sp>
        <p:nvSpPr>
          <p:cNvPr id="1045" name="Google Shape;1045;p46"/>
          <p:cNvSpPr txBox="1"/>
          <p:nvPr/>
        </p:nvSpPr>
        <p:spPr>
          <a:xfrm>
            <a:off x="885125" y="993300"/>
            <a:ext cx="7287300" cy="354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Một số template format data dùng để fine-tuning của một số models phổ biến hiện nay:</a:t>
            </a:r>
            <a:endParaRPr>
              <a:solidFill>
                <a:schemeClr val="dk1"/>
              </a:solidFill>
              <a:latin typeface="Archivo"/>
              <a:ea typeface="Archivo"/>
              <a:cs typeface="Archivo"/>
              <a:sym typeface="Archivo"/>
            </a:endParaRPr>
          </a:p>
          <a:p>
            <a:pPr indent="-317500" lvl="1" marL="914400" rtl="0" algn="l">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OpenAI:</a:t>
            </a:r>
            <a:br>
              <a:rPr lang="en">
                <a:solidFill>
                  <a:schemeClr val="dk1"/>
                </a:solidFill>
                <a:latin typeface="Archivo"/>
                <a:ea typeface="Archivo"/>
                <a:cs typeface="Archivo"/>
                <a:sym typeface="Archivo"/>
              </a:rPr>
            </a:br>
            <a:br>
              <a:rPr lang="en">
                <a:solidFill>
                  <a:schemeClr val="dk1"/>
                </a:solidFill>
                <a:latin typeface="Archivo"/>
                <a:ea typeface="Archivo"/>
                <a:cs typeface="Archivo"/>
                <a:sym typeface="Archivo"/>
              </a:rPr>
            </a:br>
            <a:endParaRPr>
              <a:solidFill>
                <a:schemeClr val="dk1"/>
              </a:solidFill>
              <a:latin typeface="Archivo"/>
              <a:ea typeface="Archivo"/>
              <a:cs typeface="Archivo"/>
              <a:sym typeface="Archivo"/>
            </a:endParaRPr>
          </a:p>
          <a:p>
            <a:pPr indent="-317500" lvl="1" marL="914400" rtl="0" algn="l">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Llama3:</a:t>
            </a:r>
            <a:br>
              <a:rPr lang="en">
                <a:solidFill>
                  <a:schemeClr val="dk1"/>
                </a:solidFill>
                <a:latin typeface="Archivo"/>
                <a:ea typeface="Archivo"/>
                <a:cs typeface="Archivo"/>
                <a:sym typeface="Archivo"/>
              </a:rPr>
            </a:br>
            <a:br>
              <a:rPr lang="en">
                <a:solidFill>
                  <a:schemeClr val="dk1"/>
                </a:solidFill>
                <a:latin typeface="Archivo"/>
                <a:ea typeface="Archivo"/>
                <a:cs typeface="Archivo"/>
                <a:sym typeface="Archivo"/>
              </a:rPr>
            </a:br>
            <a:br>
              <a:rPr lang="en">
                <a:solidFill>
                  <a:schemeClr val="dk1"/>
                </a:solidFill>
                <a:latin typeface="Archivo"/>
                <a:ea typeface="Archivo"/>
                <a:cs typeface="Archivo"/>
                <a:sym typeface="Archivo"/>
              </a:rPr>
            </a:br>
            <a:br>
              <a:rPr lang="en">
                <a:solidFill>
                  <a:schemeClr val="dk1"/>
                </a:solidFill>
                <a:latin typeface="Archivo"/>
                <a:ea typeface="Archivo"/>
                <a:cs typeface="Archivo"/>
                <a:sym typeface="Archivo"/>
              </a:rPr>
            </a:br>
            <a:endParaRPr>
              <a:solidFill>
                <a:schemeClr val="dk1"/>
              </a:solidFill>
              <a:latin typeface="Archivo"/>
              <a:ea typeface="Archivo"/>
              <a:cs typeface="Archivo"/>
              <a:sym typeface="Archivo"/>
            </a:endParaRPr>
          </a:p>
          <a:p>
            <a:pPr indent="-317500" lvl="1" marL="914400" rtl="0" algn="l">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Gemma3:</a:t>
            </a:r>
            <a:endParaRPr>
              <a:solidFill>
                <a:schemeClr val="dk1"/>
              </a:solidFill>
              <a:latin typeface="Archivo"/>
              <a:ea typeface="Archivo"/>
              <a:cs typeface="Archivo"/>
              <a:sym typeface="Archivo"/>
            </a:endParaRPr>
          </a:p>
          <a:p>
            <a:pPr indent="0" lvl="0" marL="914400" rtl="0" algn="l">
              <a:spcBef>
                <a:spcPts val="0"/>
              </a:spcBef>
              <a:spcAft>
                <a:spcPts val="0"/>
              </a:spcAft>
              <a:buNone/>
            </a:pPr>
            <a:r>
              <a:t/>
            </a:r>
            <a:endParaRPr>
              <a:solidFill>
                <a:schemeClr val="dk1"/>
              </a:solidFill>
              <a:latin typeface="Archivo"/>
              <a:ea typeface="Archivo"/>
              <a:cs typeface="Archivo"/>
              <a:sym typeface="Archivo"/>
            </a:endParaRPr>
          </a:p>
          <a:p>
            <a:pPr indent="0" lvl="0" marL="457200" rtl="0" algn="l">
              <a:spcBef>
                <a:spcPts val="0"/>
              </a:spcBef>
              <a:spcAft>
                <a:spcPts val="0"/>
              </a:spcAft>
              <a:buNone/>
            </a:pPr>
            <a:r>
              <a:t/>
            </a:r>
            <a:endParaRPr>
              <a:solidFill>
                <a:schemeClr val="dk1"/>
              </a:solidFill>
              <a:latin typeface="Archivo"/>
              <a:ea typeface="Archivo"/>
              <a:cs typeface="Archivo"/>
              <a:sym typeface="Archivo"/>
            </a:endParaRPr>
          </a:p>
        </p:txBody>
      </p:sp>
      <p:pic>
        <p:nvPicPr>
          <p:cNvPr id="1046" name="Google Shape;1046;p46"/>
          <p:cNvPicPr preferRelativeResize="0"/>
          <p:nvPr/>
        </p:nvPicPr>
        <p:blipFill>
          <a:blip r:embed="rId3">
            <a:alphaModFix/>
          </a:blip>
          <a:stretch>
            <a:fillRect/>
          </a:stretch>
        </p:blipFill>
        <p:spPr>
          <a:xfrm>
            <a:off x="3016725" y="1445050"/>
            <a:ext cx="2741699" cy="730400"/>
          </a:xfrm>
          <a:prstGeom prst="rect">
            <a:avLst/>
          </a:prstGeom>
          <a:noFill/>
          <a:ln>
            <a:noFill/>
          </a:ln>
        </p:spPr>
      </p:pic>
      <p:pic>
        <p:nvPicPr>
          <p:cNvPr id="1047" name="Google Shape;1047;p46"/>
          <p:cNvPicPr preferRelativeResize="0"/>
          <p:nvPr/>
        </p:nvPicPr>
        <p:blipFill>
          <a:blip r:embed="rId4">
            <a:alphaModFix/>
          </a:blip>
          <a:stretch>
            <a:fillRect/>
          </a:stretch>
        </p:blipFill>
        <p:spPr>
          <a:xfrm>
            <a:off x="2854525" y="2401150"/>
            <a:ext cx="3543149" cy="840426"/>
          </a:xfrm>
          <a:prstGeom prst="rect">
            <a:avLst/>
          </a:prstGeom>
          <a:noFill/>
          <a:ln>
            <a:noFill/>
          </a:ln>
        </p:spPr>
      </p:pic>
      <p:pic>
        <p:nvPicPr>
          <p:cNvPr id="1048" name="Google Shape;1048;p46" title="Screenshot 2025-05-12 at 00.00.05.png"/>
          <p:cNvPicPr preferRelativeResize="0"/>
          <p:nvPr/>
        </p:nvPicPr>
        <p:blipFill>
          <a:blip r:embed="rId5">
            <a:alphaModFix/>
          </a:blip>
          <a:stretch>
            <a:fillRect/>
          </a:stretch>
        </p:blipFill>
        <p:spPr>
          <a:xfrm>
            <a:off x="2341663" y="3562671"/>
            <a:ext cx="4568876" cy="434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Post training (RLHF)</a:t>
            </a:r>
            <a:endParaRPr/>
          </a:p>
        </p:txBody>
      </p:sp>
      <p:pic>
        <p:nvPicPr>
          <p:cNvPr id="1054" name="Google Shape;1054;p47"/>
          <p:cNvPicPr preferRelativeResize="0"/>
          <p:nvPr/>
        </p:nvPicPr>
        <p:blipFill>
          <a:blip r:embed="rId3">
            <a:alphaModFix/>
          </a:blip>
          <a:stretch>
            <a:fillRect/>
          </a:stretch>
        </p:blipFill>
        <p:spPr>
          <a:xfrm>
            <a:off x="1167025" y="1017725"/>
            <a:ext cx="7096906" cy="3820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Post training (RLHF)</a:t>
            </a:r>
            <a:endParaRPr/>
          </a:p>
        </p:txBody>
      </p:sp>
      <p:sp>
        <p:nvSpPr>
          <p:cNvPr id="1060" name="Google Shape;1060;p48"/>
          <p:cNvSpPr txBox="1"/>
          <p:nvPr/>
        </p:nvSpPr>
        <p:spPr>
          <a:xfrm>
            <a:off x="854825" y="1300475"/>
            <a:ext cx="7408500" cy="29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rchivo"/>
              <a:ea typeface="Archivo"/>
              <a:cs typeface="Archivo"/>
              <a:sym typeface="Archivo"/>
            </a:endParaRPr>
          </a:p>
        </p:txBody>
      </p:sp>
      <p:graphicFrame>
        <p:nvGraphicFramePr>
          <p:cNvPr id="1061" name="Google Shape;1061;p48"/>
          <p:cNvGraphicFramePr/>
          <p:nvPr/>
        </p:nvGraphicFramePr>
        <p:xfrm>
          <a:off x="952500" y="1809750"/>
          <a:ext cx="3000000" cy="3000000"/>
        </p:xfrm>
        <a:graphic>
          <a:graphicData uri="http://schemas.openxmlformats.org/drawingml/2006/table">
            <a:tbl>
              <a:tblPr>
                <a:noFill/>
                <a:tableStyleId>{CC6327FD-D073-47C3-839B-B5CC1676130A}</a:tableStyleId>
              </a:tblPr>
              <a:tblGrid>
                <a:gridCol w="1305900"/>
                <a:gridCol w="2012650"/>
                <a:gridCol w="1956750"/>
                <a:gridCol w="1963700"/>
              </a:tblGrid>
              <a:tr h="381000">
                <a:tc>
                  <a:txBody>
                    <a:bodyPr/>
                    <a:lstStyle/>
                    <a:p>
                      <a:pPr indent="0" lvl="0" marL="0" rtl="0" algn="ctr">
                        <a:lnSpc>
                          <a:spcPct val="115000"/>
                        </a:lnSpc>
                        <a:spcBef>
                          <a:spcPts val="0"/>
                        </a:spcBef>
                        <a:spcAft>
                          <a:spcPts val="0"/>
                        </a:spcAft>
                        <a:buNone/>
                      </a:pPr>
                      <a:r>
                        <a:rPr b="1" lang="en" sz="1200">
                          <a:solidFill>
                            <a:schemeClr val="dk1"/>
                          </a:solidFill>
                          <a:latin typeface="Roboto"/>
                          <a:ea typeface="Roboto"/>
                          <a:cs typeface="Roboto"/>
                          <a:sym typeface="Roboto"/>
                        </a:rPr>
                        <a:t>Bước</a:t>
                      </a:r>
                      <a:endParaRPr b="1" sz="1200">
                        <a:solidFill>
                          <a:schemeClr val="dk1"/>
                        </a:solidFill>
                        <a:latin typeface="Roboto"/>
                        <a:ea typeface="Roboto"/>
                        <a:cs typeface="Roboto"/>
                        <a:sym typeface="Roboto"/>
                      </a:endParaRPr>
                    </a:p>
                  </a:txBody>
                  <a:tcPr marT="91425" marB="91425" marR="91425" marL="91425"/>
                </a:tc>
                <a:tc>
                  <a:txBody>
                    <a:bodyPr/>
                    <a:lstStyle/>
                    <a:p>
                      <a:pPr indent="0" lvl="0" marL="0" rtl="0" algn="ctr">
                        <a:lnSpc>
                          <a:spcPct val="115000"/>
                        </a:lnSpc>
                        <a:spcBef>
                          <a:spcPts val="0"/>
                        </a:spcBef>
                        <a:spcAft>
                          <a:spcPts val="0"/>
                        </a:spcAft>
                        <a:buNone/>
                      </a:pPr>
                      <a:r>
                        <a:rPr b="1" lang="en" sz="1200">
                          <a:solidFill>
                            <a:schemeClr val="dk1"/>
                          </a:solidFill>
                          <a:latin typeface="Roboto"/>
                          <a:ea typeface="Roboto"/>
                          <a:cs typeface="Roboto"/>
                          <a:sym typeface="Roboto"/>
                        </a:rPr>
                        <a:t>Tên gọi</a:t>
                      </a:r>
                      <a:endParaRPr b="1" sz="1200">
                        <a:solidFill>
                          <a:schemeClr val="dk1"/>
                        </a:solidFill>
                        <a:latin typeface="Roboto"/>
                        <a:ea typeface="Roboto"/>
                        <a:cs typeface="Roboto"/>
                        <a:sym typeface="Roboto"/>
                      </a:endParaRPr>
                    </a:p>
                  </a:txBody>
                  <a:tcPr marT="91425" marB="91425" marR="91425" marL="91425"/>
                </a:tc>
                <a:tc>
                  <a:txBody>
                    <a:bodyPr/>
                    <a:lstStyle/>
                    <a:p>
                      <a:pPr indent="0" lvl="0" marL="0" rtl="0" algn="ctr">
                        <a:lnSpc>
                          <a:spcPct val="115000"/>
                        </a:lnSpc>
                        <a:spcBef>
                          <a:spcPts val="0"/>
                        </a:spcBef>
                        <a:spcAft>
                          <a:spcPts val="0"/>
                        </a:spcAft>
                        <a:buNone/>
                      </a:pPr>
                      <a:r>
                        <a:rPr b="1" lang="en" sz="1200">
                          <a:solidFill>
                            <a:schemeClr val="dk1"/>
                          </a:solidFill>
                          <a:latin typeface="Roboto"/>
                          <a:ea typeface="Roboto"/>
                          <a:cs typeface="Roboto"/>
                          <a:sym typeface="Roboto"/>
                        </a:rPr>
                        <a:t>Mục tiêu chính</a:t>
                      </a:r>
                      <a:endParaRPr b="1" sz="1200">
                        <a:solidFill>
                          <a:schemeClr val="dk1"/>
                        </a:solidFill>
                        <a:latin typeface="Roboto"/>
                        <a:ea typeface="Roboto"/>
                        <a:cs typeface="Roboto"/>
                        <a:sym typeface="Roboto"/>
                      </a:endParaRPr>
                    </a:p>
                  </a:txBody>
                  <a:tcPr marT="91425" marB="91425" marR="91425" marL="91425"/>
                </a:tc>
                <a:tc>
                  <a:txBody>
                    <a:bodyPr/>
                    <a:lstStyle/>
                    <a:p>
                      <a:pPr indent="0" lvl="0" marL="0" rtl="0" algn="ctr">
                        <a:lnSpc>
                          <a:spcPct val="115000"/>
                        </a:lnSpc>
                        <a:spcBef>
                          <a:spcPts val="0"/>
                        </a:spcBef>
                        <a:spcAft>
                          <a:spcPts val="0"/>
                        </a:spcAft>
                        <a:buNone/>
                      </a:pPr>
                      <a:r>
                        <a:rPr b="1" lang="en" sz="1200">
                          <a:solidFill>
                            <a:schemeClr val="dk1"/>
                          </a:solidFill>
                          <a:latin typeface="Roboto"/>
                          <a:ea typeface="Roboto"/>
                          <a:cs typeface="Roboto"/>
                          <a:sym typeface="Roboto"/>
                        </a:rPr>
                        <a:t>Kỹ thuật</a:t>
                      </a:r>
                      <a:endParaRPr b="1" sz="1200">
                        <a:solidFill>
                          <a:schemeClr val="dk1"/>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Supervised Fine-Tuning (SFT)</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Dạy mô hình phản hồi giống con người</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Học có giám sát</a:t>
                      </a:r>
                      <a:endParaRPr sz="1200">
                        <a:solidFill>
                          <a:schemeClr val="dk1"/>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Reward Model (RM)</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Dạy mô hình đánh giá phản hồi</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Học từ xếp hạng</a:t>
                      </a:r>
                      <a:endParaRPr sz="1200">
                        <a:solidFill>
                          <a:schemeClr val="dk1"/>
                        </a:solidFill>
                        <a:latin typeface="Roboto"/>
                        <a:ea typeface="Roboto"/>
                        <a:cs typeface="Roboto"/>
                        <a:sym typeface="Roboto"/>
                      </a:endParaRPr>
                    </a:p>
                  </a:txBody>
                  <a:tcPr marT="91425" marB="91425" marR="91425" marL="91425"/>
                </a:tc>
              </a:tr>
              <a:tr h="381000">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3</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Reinforcement Learning</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Tối ưu phản hồi thông qua đánh giá RM</a:t>
                      </a:r>
                      <a:endParaRPr sz="1200">
                        <a:solidFill>
                          <a:schemeClr val="dk1"/>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Roboto"/>
                          <a:ea typeface="Roboto"/>
                          <a:cs typeface="Roboto"/>
                          <a:sym typeface="Roboto"/>
                        </a:rPr>
                        <a:t>PPO</a:t>
                      </a:r>
                      <a:endParaRPr sz="1200">
                        <a:solidFill>
                          <a:schemeClr val="dk1"/>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LLM Workflow (Inference)</a:t>
            </a:r>
            <a:endParaRPr>
              <a:latin typeface="Roboto"/>
              <a:ea typeface="Roboto"/>
              <a:cs typeface="Roboto"/>
              <a:sym typeface="Roboto"/>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1067" name="Google Shape;1067;p49" title="Screenshot 2025-05-11 at 16.23.04.png"/>
          <p:cNvPicPr preferRelativeResize="0"/>
          <p:nvPr/>
        </p:nvPicPr>
        <p:blipFill>
          <a:blip r:embed="rId3">
            <a:alphaModFix/>
          </a:blip>
          <a:stretch>
            <a:fillRect/>
          </a:stretch>
        </p:blipFill>
        <p:spPr>
          <a:xfrm>
            <a:off x="2455224" y="1380600"/>
            <a:ext cx="3750575" cy="1936100"/>
          </a:xfrm>
          <a:prstGeom prst="rect">
            <a:avLst/>
          </a:prstGeom>
          <a:noFill/>
          <a:ln>
            <a:noFill/>
          </a:ln>
        </p:spPr>
      </p:pic>
      <p:sp>
        <p:nvSpPr>
          <p:cNvPr id="1068" name="Google Shape;1068;p49"/>
          <p:cNvSpPr txBox="1"/>
          <p:nvPr/>
        </p:nvSpPr>
        <p:spPr>
          <a:xfrm>
            <a:off x="1531500" y="3602375"/>
            <a:ext cx="6193500" cy="8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Q&amp;A:Mỗi lần sinh một token mới, bạn phải xử lý lại </a:t>
            </a:r>
            <a:r>
              <a:rPr b="1" lang="en" sz="1200">
                <a:solidFill>
                  <a:schemeClr val="dk1"/>
                </a:solidFill>
                <a:latin typeface="Roboto"/>
                <a:ea typeface="Roboto"/>
                <a:cs typeface="Roboto"/>
                <a:sym typeface="Roboto"/>
              </a:rPr>
              <a:t>toàn bộ chuỗi đầu vào</a:t>
            </a:r>
            <a:r>
              <a:rPr lang="en" sz="1200">
                <a:solidFill>
                  <a:schemeClr val="dk1"/>
                </a:solidFill>
                <a:latin typeface="Roboto"/>
                <a:ea typeface="Roboto"/>
                <a:cs typeface="Roboto"/>
                <a:sym typeface="Roboto"/>
              </a:rPr>
              <a:t> (cả prompt + các token đã sinh). Với chuỗi dài, thời gian tăng </a:t>
            </a:r>
            <a:r>
              <a:rPr b="1" lang="en" sz="1200">
                <a:solidFill>
                  <a:schemeClr val="dk1"/>
                </a:solidFill>
                <a:latin typeface="Roboto"/>
                <a:ea typeface="Roboto"/>
                <a:cs typeface="Roboto"/>
                <a:sym typeface="Roboto"/>
              </a:rPr>
              <a:t>theo bậc tuyến tính</a:t>
            </a: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LLM Workflow (Inference)</a:t>
            </a:r>
            <a:endParaRPr/>
          </a:p>
        </p:txBody>
      </p:sp>
      <p:sp>
        <p:nvSpPr>
          <p:cNvPr id="1074" name="Google Shape;1074;p50"/>
          <p:cNvSpPr txBox="1"/>
          <p:nvPr/>
        </p:nvSpPr>
        <p:spPr>
          <a:xfrm>
            <a:off x="1107675" y="1223275"/>
            <a:ext cx="7002600" cy="30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rchivo"/>
              <a:ea typeface="Archivo"/>
              <a:cs typeface="Archivo"/>
              <a:sym typeface="Archivo"/>
            </a:endParaRPr>
          </a:p>
        </p:txBody>
      </p:sp>
      <p:pic>
        <p:nvPicPr>
          <p:cNvPr id="1075" name="Google Shape;1075;p50"/>
          <p:cNvPicPr preferRelativeResize="0"/>
          <p:nvPr/>
        </p:nvPicPr>
        <p:blipFill>
          <a:blip r:embed="rId3">
            <a:alphaModFix/>
          </a:blip>
          <a:stretch>
            <a:fillRect/>
          </a:stretch>
        </p:blipFill>
        <p:spPr>
          <a:xfrm>
            <a:off x="1274288" y="1099950"/>
            <a:ext cx="6595424" cy="3709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51"/>
          <p:cNvSpPr txBox="1"/>
          <p:nvPr>
            <p:ph type="title"/>
          </p:nvPr>
        </p:nvSpPr>
        <p:spPr>
          <a:xfrm>
            <a:off x="1958875" y="1586900"/>
            <a:ext cx="5569500" cy="13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LLM Applications</a:t>
            </a:r>
            <a:endParaRPr>
              <a:latin typeface="Roboto"/>
              <a:ea typeface="Roboto"/>
              <a:cs typeface="Roboto"/>
              <a:sym typeface="Roboto"/>
            </a:endParaRPr>
          </a:p>
        </p:txBody>
      </p:sp>
      <p:sp>
        <p:nvSpPr>
          <p:cNvPr id="1081" name="Google Shape;1081;p51"/>
          <p:cNvSpPr txBox="1"/>
          <p:nvPr>
            <p:ph idx="2" type="title"/>
          </p:nvPr>
        </p:nvSpPr>
        <p:spPr>
          <a:xfrm>
            <a:off x="3849450" y="867092"/>
            <a:ext cx="1445100" cy="128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03</a:t>
            </a:r>
            <a:endParaRPr>
              <a:latin typeface="Roboto"/>
              <a:ea typeface="Roboto"/>
              <a:cs typeface="Roboto"/>
              <a:sym typeface="Roboto"/>
            </a:endParaRPr>
          </a:p>
        </p:txBody>
      </p:sp>
      <p:sp>
        <p:nvSpPr>
          <p:cNvPr id="1082" name="Google Shape;1082;p51"/>
          <p:cNvSpPr txBox="1"/>
          <p:nvPr>
            <p:ph idx="1" type="subTitle"/>
          </p:nvPr>
        </p:nvSpPr>
        <p:spPr>
          <a:xfrm>
            <a:off x="2956750" y="3035925"/>
            <a:ext cx="48408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34"/>
          <p:cNvSpPr txBox="1"/>
          <p:nvPr>
            <p:ph type="title"/>
          </p:nvPr>
        </p:nvSpPr>
        <p:spPr>
          <a:xfrm>
            <a:off x="1384800" y="518725"/>
            <a:ext cx="6374400" cy="78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latin typeface="Roboto"/>
                <a:ea typeface="Roboto"/>
                <a:cs typeface="Roboto"/>
                <a:sym typeface="Roboto"/>
              </a:rPr>
              <a:t>Giới thiệu về </a:t>
            </a:r>
            <a:r>
              <a:rPr lang="en" sz="4000">
                <a:latin typeface="Roboto"/>
                <a:ea typeface="Roboto"/>
                <a:cs typeface="Roboto"/>
                <a:sym typeface="Roboto"/>
              </a:rPr>
              <a:t>khóa</a:t>
            </a:r>
            <a:r>
              <a:rPr lang="en" sz="4000">
                <a:latin typeface="Roboto"/>
                <a:ea typeface="Roboto"/>
                <a:cs typeface="Roboto"/>
                <a:sym typeface="Roboto"/>
              </a:rPr>
              <a:t> học</a:t>
            </a:r>
            <a:endParaRPr sz="4000">
              <a:latin typeface="Roboto"/>
              <a:ea typeface="Roboto"/>
              <a:cs typeface="Roboto"/>
              <a:sym typeface="Roboto"/>
            </a:endParaRPr>
          </a:p>
        </p:txBody>
      </p:sp>
      <p:sp>
        <p:nvSpPr>
          <p:cNvPr id="931" name="Google Shape;931;p34"/>
          <p:cNvSpPr txBox="1"/>
          <p:nvPr>
            <p:ph idx="4294967295" type="title"/>
          </p:nvPr>
        </p:nvSpPr>
        <p:spPr>
          <a:xfrm>
            <a:off x="635000" y="1370300"/>
            <a:ext cx="6336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01</a:t>
            </a:r>
            <a:endParaRPr>
              <a:latin typeface="Roboto"/>
              <a:ea typeface="Roboto"/>
              <a:cs typeface="Roboto"/>
              <a:sym typeface="Roboto"/>
            </a:endParaRPr>
          </a:p>
        </p:txBody>
      </p:sp>
      <p:sp>
        <p:nvSpPr>
          <p:cNvPr id="932" name="Google Shape;932;p34"/>
          <p:cNvSpPr txBox="1"/>
          <p:nvPr>
            <p:ph idx="4294967295" type="title"/>
          </p:nvPr>
        </p:nvSpPr>
        <p:spPr>
          <a:xfrm>
            <a:off x="4350913" y="1407500"/>
            <a:ext cx="6336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02</a:t>
            </a:r>
            <a:endParaRPr>
              <a:latin typeface="Roboto"/>
              <a:ea typeface="Roboto"/>
              <a:cs typeface="Roboto"/>
              <a:sym typeface="Roboto"/>
            </a:endParaRPr>
          </a:p>
        </p:txBody>
      </p:sp>
      <p:sp>
        <p:nvSpPr>
          <p:cNvPr id="933" name="Google Shape;933;p34"/>
          <p:cNvSpPr txBox="1"/>
          <p:nvPr>
            <p:ph idx="4294967295" type="subTitle"/>
          </p:nvPr>
        </p:nvSpPr>
        <p:spPr>
          <a:xfrm>
            <a:off x="1320325" y="1445900"/>
            <a:ext cx="2781600" cy="51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a:ea typeface="Roboto"/>
                <a:cs typeface="Roboto"/>
                <a:sym typeface="Roboto"/>
              </a:rPr>
              <a:t>Tổng quan về LLM</a:t>
            </a:r>
            <a:endParaRPr>
              <a:latin typeface="Roboto"/>
              <a:ea typeface="Roboto"/>
              <a:cs typeface="Roboto"/>
              <a:sym typeface="Roboto"/>
            </a:endParaRPr>
          </a:p>
        </p:txBody>
      </p:sp>
      <p:sp>
        <p:nvSpPr>
          <p:cNvPr id="934" name="Google Shape;934;p34"/>
          <p:cNvSpPr txBox="1"/>
          <p:nvPr>
            <p:ph idx="4294967295" type="subTitle"/>
          </p:nvPr>
        </p:nvSpPr>
        <p:spPr>
          <a:xfrm>
            <a:off x="5160300" y="1204850"/>
            <a:ext cx="2949300" cy="8823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None/>
            </a:pPr>
            <a:r>
              <a:rPr lang="en">
                <a:latin typeface="Roboto"/>
                <a:ea typeface="Roboto"/>
                <a:cs typeface="Roboto"/>
                <a:sym typeface="Roboto"/>
              </a:rPr>
              <a:t>Fine-tuning LLM và các frameworks hỗ trợ</a:t>
            </a:r>
            <a:endParaRPr>
              <a:latin typeface="Roboto"/>
              <a:ea typeface="Roboto"/>
              <a:cs typeface="Roboto"/>
              <a:sym typeface="Roboto"/>
            </a:endParaRPr>
          </a:p>
        </p:txBody>
      </p:sp>
      <p:sp>
        <p:nvSpPr>
          <p:cNvPr id="935" name="Google Shape;935;p34"/>
          <p:cNvSpPr txBox="1"/>
          <p:nvPr>
            <p:ph idx="4294967295" type="title"/>
          </p:nvPr>
        </p:nvSpPr>
        <p:spPr>
          <a:xfrm>
            <a:off x="1540975" y="2439987"/>
            <a:ext cx="6336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03</a:t>
            </a:r>
            <a:endParaRPr>
              <a:latin typeface="Roboto"/>
              <a:ea typeface="Roboto"/>
              <a:cs typeface="Roboto"/>
              <a:sym typeface="Roboto"/>
            </a:endParaRPr>
          </a:p>
        </p:txBody>
      </p:sp>
      <p:sp>
        <p:nvSpPr>
          <p:cNvPr id="936" name="Google Shape;936;p34"/>
          <p:cNvSpPr txBox="1"/>
          <p:nvPr>
            <p:ph idx="4294967295" type="title"/>
          </p:nvPr>
        </p:nvSpPr>
        <p:spPr>
          <a:xfrm>
            <a:off x="5226638" y="2477187"/>
            <a:ext cx="6336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04</a:t>
            </a:r>
            <a:endParaRPr>
              <a:latin typeface="Roboto"/>
              <a:ea typeface="Roboto"/>
              <a:cs typeface="Roboto"/>
              <a:sym typeface="Roboto"/>
            </a:endParaRPr>
          </a:p>
        </p:txBody>
      </p:sp>
      <p:sp>
        <p:nvSpPr>
          <p:cNvPr id="937" name="Google Shape;937;p34"/>
          <p:cNvSpPr txBox="1"/>
          <p:nvPr>
            <p:ph idx="4294967295" type="subTitle"/>
          </p:nvPr>
        </p:nvSpPr>
        <p:spPr>
          <a:xfrm>
            <a:off x="2349475" y="2552838"/>
            <a:ext cx="2781600" cy="51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a:ea typeface="Roboto"/>
                <a:cs typeface="Roboto"/>
                <a:sym typeface="Roboto"/>
              </a:rPr>
              <a:t>Xây dựng RAG cơ bản sử dụng Langchain</a:t>
            </a:r>
            <a:endParaRPr>
              <a:latin typeface="Roboto"/>
              <a:ea typeface="Roboto"/>
              <a:cs typeface="Roboto"/>
              <a:sym typeface="Roboto"/>
            </a:endParaRPr>
          </a:p>
        </p:txBody>
      </p:sp>
      <p:sp>
        <p:nvSpPr>
          <p:cNvPr id="938" name="Google Shape;938;p34"/>
          <p:cNvSpPr txBox="1"/>
          <p:nvPr>
            <p:ph idx="4294967295" type="subTitle"/>
          </p:nvPr>
        </p:nvSpPr>
        <p:spPr>
          <a:xfrm>
            <a:off x="6043475" y="2552850"/>
            <a:ext cx="2403300" cy="51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a:ea typeface="Roboto"/>
                <a:cs typeface="Roboto"/>
                <a:sym typeface="Roboto"/>
              </a:rPr>
              <a:t>Xây dựng AI Agents với Tools và Memory</a:t>
            </a:r>
            <a:endParaRPr>
              <a:latin typeface="Roboto"/>
              <a:ea typeface="Roboto"/>
              <a:cs typeface="Roboto"/>
              <a:sym typeface="Roboto"/>
            </a:endParaRPr>
          </a:p>
        </p:txBody>
      </p:sp>
      <p:sp>
        <p:nvSpPr>
          <p:cNvPr id="939" name="Google Shape;939;p34"/>
          <p:cNvSpPr txBox="1"/>
          <p:nvPr>
            <p:ph idx="4294967295" type="title"/>
          </p:nvPr>
        </p:nvSpPr>
        <p:spPr>
          <a:xfrm>
            <a:off x="2174575" y="3396812"/>
            <a:ext cx="6336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05</a:t>
            </a:r>
            <a:endParaRPr>
              <a:latin typeface="Roboto"/>
              <a:ea typeface="Roboto"/>
              <a:cs typeface="Roboto"/>
              <a:sym typeface="Roboto"/>
            </a:endParaRPr>
          </a:p>
        </p:txBody>
      </p:sp>
      <p:sp>
        <p:nvSpPr>
          <p:cNvPr id="940" name="Google Shape;940;p34"/>
          <p:cNvSpPr txBox="1"/>
          <p:nvPr>
            <p:ph idx="4294967295" type="title"/>
          </p:nvPr>
        </p:nvSpPr>
        <p:spPr>
          <a:xfrm>
            <a:off x="5890488" y="3434012"/>
            <a:ext cx="6336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06</a:t>
            </a:r>
            <a:endParaRPr>
              <a:latin typeface="Roboto"/>
              <a:ea typeface="Roboto"/>
              <a:cs typeface="Roboto"/>
              <a:sym typeface="Roboto"/>
            </a:endParaRPr>
          </a:p>
        </p:txBody>
      </p:sp>
      <p:sp>
        <p:nvSpPr>
          <p:cNvPr id="941" name="Google Shape;941;p34"/>
          <p:cNvSpPr txBox="1"/>
          <p:nvPr>
            <p:ph idx="4294967295" type="subTitle"/>
          </p:nvPr>
        </p:nvSpPr>
        <p:spPr>
          <a:xfrm>
            <a:off x="3013325" y="3509663"/>
            <a:ext cx="2781600" cy="51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a:ea typeface="Roboto"/>
                <a:cs typeface="Roboto"/>
                <a:sym typeface="Roboto"/>
              </a:rPr>
              <a:t>Xây dựng hệ thống hoàn chỉnh kết hợp RAG và Agent</a:t>
            </a:r>
            <a:endParaRPr>
              <a:latin typeface="Roboto"/>
              <a:ea typeface="Roboto"/>
              <a:cs typeface="Roboto"/>
              <a:sym typeface="Roboto"/>
            </a:endParaRPr>
          </a:p>
        </p:txBody>
      </p:sp>
      <p:sp>
        <p:nvSpPr>
          <p:cNvPr id="942" name="Google Shape;942;p34"/>
          <p:cNvSpPr txBox="1"/>
          <p:nvPr>
            <p:ph idx="4294967295" type="subTitle"/>
          </p:nvPr>
        </p:nvSpPr>
        <p:spPr>
          <a:xfrm>
            <a:off x="6707325" y="3509675"/>
            <a:ext cx="2403300" cy="51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a:ea typeface="Roboto"/>
                <a:cs typeface="Roboto"/>
                <a:sym typeface="Roboto"/>
              </a:rPr>
              <a:t>Triển khai hệ thống và tổng kết khóa học</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LLM APPLICATIONS</a:t>
            </a:r>
            <a:endParaRPr/>
          </a:p>
        </p:txBody>
      </p:sp>
      <p:sp>
        <p:nvSpPr>
          <p:cNvPr id="1088" name="Google Shape;1088;p52"/>
          <p:cNvSpPr txBox="1"/>
          <p:nvPr/>
        </p:nvSpPr>
        <p:spPr>
          <a:xfrm>
            <a:off x="917500" y="1232575"/>
            <a:ext cx="7506600" cy="31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chivo"/>
                <a:ea typeface="Archivo"/>
                <a:cs typeface="Archivo"/>
                <a:sym typeface="Archivo"/>
              </a:rPr>
              <a:t>Một số ứng dụng của LLM và RAG trong doanh nghiệp hiện nay:</a:t>
            </a:r>
            <a:endParaRPr>
              <a:solidFill>
                <a:schemeClr val="dk1"/>
              </a:solidFill>
              <a:latin typeface="Archivo"/>
              <a:ea typeface="Archivo"/>
              <a:cs typeface="Archivo"/>
              <a:sym typeface="Archivo"/>
            </a:endParaRPr>
          </a:p>
          <a:p>
            <a:pPr indent="-317500" lvl="0" marL="457200" rtl="0" algn="l">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Trợ lý nội bộ :</a:t>
            </a:r>
            <a:endParaRPr>
              <a:solidFill>
                <a:schemeClr val="dk1"/>
              </a:solidFill>
              <a:latin typeface="Archivo"/>
              <a:ea typeface="Archivo"/>
              <a:cs typeface="Archivo"/>
              <a:sym typeface="Archivo"/>
            </a:endParaRPr>
          </a:p>
          <a:p>
            <a:pPr indent="-317500" lvl="1" marL="914400" rtl="0" algn="l">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Trả lời câu hỏi về nhân sự, quy định, pháp lý của công ty</a:t>
            </a:r>
            <a:endParaRPr>
              <a:solidFill>
                <a:schemeClr val="dk1"/>
              </a:solidFill>
              <a:latin typeface="Archivo"/>
              <a:ea typeface="Archivo"/>
              <a:cs typeface="Archivo"/>
              <a:sym typeface="Archivo"/>
            </a:endParaRPr>
          </a:p>
          <a:p>
            <a:pPr indent="-317500" lvl="1" marL="914400" rtl="0" algn="l">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Tra cứu chính sách, văn bản, hỏi đáp thông tin trong văn bản</a:t>
            </a:r>
            <a:br>
              <a:rPr lang="en">
                <a:solidFill>
                  <a:schemeClr val="dk1"/>
                </a:solidFill>
                <a:latin typeface="Archivo"/>
                <a:ea typeface="Archivo"/>
                <a:cs typeface="Archivo"/>
                <a:sym typeface="Archivo"/>
              </a:rPr>
            </a:br>
            <a:endParaRPr>
              <a:solidFill>
                <a:schemeClr val="dk1"/>
              </a:solidFill>
              <a:latin typeface="Archivo"/>
              <a:ea typeface="Archivo"/>
              <a:cs typeface="Archivo"/>
              <a:sym typeface="Archivo"/>
            </a:endParaRPr>
          </a:p>
          <a:p>
            <a:pPr indent="-317500" lvl="0" marL="457200" rtl="0" algn="l">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Tự động hoá xử </a:t>
            </a:r>
            <a:r>
              <a:rPr lang="en">
                <a:solidFill>
                  <a:schemeClr val="dk1"/>
                </a:solidFill>
                <a:latin typeface="Archivo"/>
                <a:ea typeface="Archivo"/>
                <a:cs typeface="Archivo"/>
                <a:sym typeface="Archivo"/>
              </a:rPr>
              <a:t>lý</a:t>
            </a:r>
            <a:r>
              <a:rPr lang="en">
                <a:solidFill>
                  <a:schemeClr val="dk1"/>
                </a:solidFill>
                <a:latin typeface="Archivo"/>
                <a:ea typeface="Archivo"/>
                <a:cs typeface="Archivo"/>
                <a:sym typeface="Archivo"/>
              </a:rPr>
              <a:t> tài liệu:</a:t>
            </a:r>
            <a:endParaRPr>
              <a:solidFill>
                <a:schemeClr val="dk1"/>
              </a:solidFill>
              <a:latin typeface="Archivo"/>
              <a:ea typeface="Archivo"/>
              <a:cs typeface="Archivo"/>
              <a:sym typeface="Archivo"/>
            </a:endParaRPr>
          </a:p>
          <a:p>
            <a:pPr indent="-317500" lvl="1" marL="914400" rtl="0" algn="l">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Tóm tắt, phân loại và trích xuất thông tin từ tài liệu(PDF, Image, Email,...)</a:t>
            </a:r>
            <a:br>
              <a:rPr lang="en">
                <a:solidFill>
                  <a:schemeClr val="dk1"/>
                </a:solidFill>
                <a:latin typeface="Archivo"/>
                <a:ea typeface="Archivo"/>
                <a:cs typeface="Archivo"/>
                <a:sym typeface="Archivo"/>
              </a:rPr>
            </a:br>
            <a:endParaRPr>
              <a:solidFill>
                <a:schemeClr val="dk1"/>
              </a:solidFill>
              <a:latin typeface="Archivo"/>
              <a:ea typeface="Archivo"/>
              <a:cs typeface="Archivo"/>
              <a:sym typeface="Archivo"/>
            </a:endParaRPr>
          </a:p>
          <a:p>
            <a:pPr indent="-317500" lvl="0" marL="457200" rtl="0" algn="l">
              <a:spcBef>
                <a:spcPts val="0"/>
              </a:spcBef>
              <a:spcAft>
                <a:spcPts val="0"/>
              </a:spcAft>
              <a:buClr>
                <a:schemeClr val="dk1"/>
              </a:buClr>
              <a:buSzPts val="1400"/>
              <a:buFont typeface="Archivo"/>
              <a:buChar char="-"/>
            </a:pPr>
            <a:r>
              <a:rPr lang="en">
                <a:solidFill>
                  <a:schemeClr val="dk1"/>
                </a:solidFill>
                <a:latin typeface="Archivo"/>
                <a:ea typeface="Archivo"/>
                <a:cs typeface="Archivo"/>
                <a:sym typeface="Archivo"/>
              </a:rPr>
              <a:t>Một số lĩnh vực được áp dụng như: Y tế, Pháp lý, Tài chính - Ngân hàng,..</a:t>
            </a:r>
            <a:endParaRPr>
              <a:solidFill>
                <a:schemeClr val="dk1"/>
              </a:solidFill>
              <a:latin typeface="Archivo"/>
              <a:ea typeface="Archivo"/>
              <a:cs typeface="Archivo"/>
              <a:sym typeface="Archiv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53"/>
          <p:cNvSpPr txBox="1"/>
          <p:nvPr>
            <p:ph type="title"/>
          </p:nvPr>
        </p:nvSpPr>
        <p:spPr>
          <a:xfrm>
            <a:off x="645850" y="20483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latin typeface="Roboto"/>
                <a:ea typeface="Roboto"/>
                <a:cs typeface="Roboto"/>
                <a:sym typeface="Roboto"/>
              </a:rPr>
              <a:t>Q&amp;A</a:t>
            </a:r>
            <a:endParaRPr sz="60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TABLE OF CONTENTS</a:t>
            </a:r>
            <a:endParaRPr>
              <a:latin typeface="Roboto"/>
              <a:ea typeface="Roboto"/>
              <a:cs typeface="Roboto"/>
              <a:sym typeface="Roboto"/>
            </a:endParaRPr>
          </a:p>
        </p:txBody>
      </p:sp>
      <p:sp>
        <p:nvSpPr>
          <p:cNvPr id="948" name="Google Shape;948;p35"/>
          <p:cNvSpPr txBox="1"/>
          <p:nvPr>
            <p:ph idx="1" type="subTitle"/>
          </p:nvPr>
        </p:nvSpPr>
        <p:spPr>
          <a:xfrm>
            <a:off x="1736820" y="2037168"/>
            <a:ext cx="2781600" cy="625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900">
                <a:latin typeface="Roboto"/>
                <a:ea typeface="Roboto"/>
                <a:cs typeface="Roboto"/>
                <a:sym typeface="Roboto"/>
              </a:rPr>
              <a:t>Kiến trúc, cách hoạt động (transformer, attention), các kiến trúc LLM (encoder-decoder, decoder only)</a:t>
            </a:r>
            <a:endParaRPr sz="900">
              <a:latin typeface="Roboto"/>
              <a:ea typeface="Roboto"/>
              <a:cs typeface="Roboto"/>
              <a:sym typeface="Roboto"/>
            </a:endParaRPr>
          </a:p>
        </p:txBody>
      </p:sp>
      <p:sp>
        <p:nvSpPr>
          <p:cNvPr id="949" name="Google Shape;949;p35"/>
          <p:cNvSpPr txBox="1"/>
          <p:nvPr>
            <p:ph idx="2" type="subTitle"/>
          </p:nvPr>
        </p:nvSpPr>
        <p:spPr>
          <a:xfrm>
            <a:off x="5416181" y="2037168"/>
            <a:ext cx="2781600" cy="625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900">
                <a:latin typeface="Roboto"/>
                <a:ea typeface="Roboto"/>
                <a:cs typeface="Roboto"/>
                <a:sym typeface="Roboto"/>
              </a:rPr>
              <a:t>Giới thiệu về Pretraining → Finetuning → Inference.</a:t>
            </a:r>
            <a:endParaRPr sz="900">
              <a:latin typeface="Roboto"/>
              <a:ea typeface="Roboto"/>
              <a:cs typeface="Roboto"/>
              <a:sym typeface="Roboto"/>
            </a:endParaRPr>
          </a:p>
        </p:txBody>
      </p:sp>
      <p:sp>
        <p:nvSpPr>
          <p:cNvPr id="950" name="Google Shape;950;p35"/>
          <p:cNvSpPr txBox="1"/>
          <p:nvPr>
            <p:ph idx="4" type="subTitle"/>
          </p:nvPr>
        </p:nvSpPr>
        <p:spPr>
          <a:xfrm>
            <a:off x="5416181" y="3774200"/>
            <a:ext cx="2781600" cy="625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900">
                <a:latin typeface="Roboto"/>
                <a:ea typeface="Roboto"/>
                <a:cs typeface="Roboto"/>
                <a:sym typeface="Roboto"/>
              </a:rPr>
              <a:t>Thiết lập môi trường, call LLM API</a:t>
            </a:r>
            <a:endParaRPr sz="900">
              <a:latin typeface="Roboto"/>
              <a:ea typeface="Roboto"/>
              <a:cs typeface="Roboto"/>
              <a:sym typeface="Roboto"/>
            </a:endParaRPr>
          </a:p>
        </p:txBody>
      </p:sp>
      <p:sp>
        <p:nvSpPr>
          <p:cNvPr id="951" name="Google Shape;951;p35"/>
          <p:cNvSpPr txBox="1"/>
          <p:nvPr>
            <p:ph idx="5" type="title"/>
          </p:nvPr>
        </p:nvSpPr>
        <p:spPr>
          <a:xfrm>
            <a:off x="946225" y="1735600"/>
            <a:ext cx="633600" cy="55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01</a:t>
            </a:r>
            <a:endParaRPr>
              <a:latin typeface="Roboto"/>
              <a:ea typeface="Roboto"/>
              <a:cs typeface="Roboto"/>
              <a:sym typeface="Roboto"/>
            </a:endParaRPr>
          </a:p>
        </p:txBody>
      </p:sp>
      <p:sp>
        <p:nvSpPr>
          <p:cNvPr id="952" name="Google Shape;952;p35"/>
          <p:cNvSpPr txBox="1"/>
          <p:nvPr>
            <p:ph idx="6" type="title"/>
          </p:nvPr>
        </p:nvSpPr>
        <p:spPr>
          <a:xfrm>
            <a:off x="946225" y="3475150"/>
            <a:ext cx="633600" cy="55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03</a:t>
            </a:r>
            <a:endParaRPr>
              <a:latin typeface="Roboto"/>
              <a:ea typeface="Roboto"/>
              <a:cs typeface="Roboto"/>
              <a:sym typeface="Roboto"/>
            </a:endParaRPr>
          </a:p>
        </p:txBody>
      </p:sp>
      <p:sp>
        <p:nvSpPr>
          <p:cNvPr id="953" name="Google Shape;953;p35"/>
          <p:cNvSpPr txBox="1"/>
          <p:nvPr>
            <p:ph idx="7" type="title"/>
          </p:nvPr>
        </p:nvSpPr>
        <p:spPr>
          <a:xfrm>
            <a:off x="4650500" y="1735600"/>
            <a:ext cx="633600" cy="55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02</a:t>
            </a:r>
            <a:endParaRPr>
              <a:latin typeface="Roboto"/>
              <a:ea typeface="Roboto"/>
              <a:cs typeface="Roboto"/>
              <a:sym typeface="Roboto"/>
            </a:endParaRPr>
          </a:p>
        </p:txBody>
      </p:sp>
      <p:sp>
        <p:nvSpPr>
          <p:cNvPr id="954" name="Google Shape;954;p35"/>
          <p:cNvSpPr txBox="1"/>
          <p:nvPr>
            <p:ph idx="8" type="title"/>
          </p:nvPr>
        </p:nvSpPr>
        <p:spPr>
          <a:xfrm>
            <a:off x="4627702" y="3475150"/>
            <a:ext cx="633600" cy="55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04</a:t>
            </a:r>
            <a:endParaRPr>
              <a:latin typeface="Roboto"/>
              <a:ea typeface="Roboto"/>
              <a:cs typeface="Roboto"/>
              <a:sym typeface="Roboto"/>
            </a:endParaRPr>
          </a:p>
        </p:txBody>
      </p:sp>
      <p:sp>
        <p:nvSpPr>
          <p:cNvPr id="955" name="Google Shape;955;p35"/>
          <p:cNvSpPr txBox="1"/>
          <p:nvPr>
            <p:ph idx="9" type="subTitle"/>
          </p:nvPr>
        </p:nvSpPr>
        <p:spPr>
          <a:xfrm>
            <a:off x="1736809" y="1549550"/>
            <a:ext cx="2781600" cy="62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Tổng quan về LLM</a:t>
            </a:r>
            <a:endParaRPr>
              <a:latin typeface="Roboto"/>
              <a:ea typeface="Roboto"/>
              <a:cs typeface="Roboto"/>
              <a:sym typeface="Roboto"/>
            </a:endParaRPr>
          </a:p>
        </p:txBody>
      </p:sp>
      <p:sp>
        <p:nvSpPr>
          <p:cNvPr id="956" name="Google Shape;956;p35"/>
          <p:cNvSpPr txBox="1"/>
          <p:nvPr>
            <p:ph idx="13" type="subTitle"/>
          </p:nvPr>
        </p:nvSpPr>
        <p:spPr>
          <a:xfrm>
            <a:off x="5416176" y="1549550"/>
            <a:ext cx="2781600" cy="62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LLM pipeline</a:t>
            </a:r>
            <a:endParaRPr>
              <a:latin typeface="Roboto"/>
              <a:ea typeface="Roboto"/>
              <a:cs typeface="Roboto"/>
              <a:sym typeface="Roboto"/>
            </a:endParaRPr>
          </a:p>
        </p:txBody>
      </p:sp>
      <p:sp>
        <p:nvSpPr>
          <p:cNvPr id="957" name="Google Shape;957;p35"/>
          <p:cNvSpPr txBox="1"/>
          <p:nvPr>
            <p:ph idx="14" type="subTitle"/>
          </p:nvPr>
        </p:nvSpPr>
        <p:spPr>
          <a:xfrm>
            <a:off x="1712975" y="3515050"/>
            <a:ext cx="2781600" cy="55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Ứng dụng của LLM</a:t>
            </a:r>
            <a:endParaRPr>
              <a:latin typeface="Roboto"/>
              <a:ea typeface="Roboto"/>
              <a:cs typeface="Roboto"/>
              <a:sym typeface="Roboto"/>
            </a:endParaRPr>
          </a:p>
        </p:txBody>
      </p:sp>
      <p:sp>
        <p:nvSpPr>
          <p:cNvPr id="958" name="Google Shape;958;p35"/>
          <p:cNvSpPr txBox="1"/>
          <p:nvPr>
            <p:ph idx="15" type="subTitle"/>
          </p:nvPr>
        </p:nvSpPr>
        <p:spPr>
          <a:xfrm>
            <a:off x="5416176" y="3321175"/>
            <a:ext cx="2781600" cy="59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Thực hành</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36"/>
          <p:cNvSpPr/>
          <p:nvPr/>
        </p:nvSpPr>
        <p:spPr>
          <a:xfrm rot="10800000">
            <a:off x="8654553" y="2994804"/>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964" name="Google Shape;964;p36"/>
          <p:cNvSpPr txBox="1"/>
          <p:nvPr>
            <p:ph type="title"/>
          </p:nvPr>
        </p:nvSpPr>
        <p:spPr>
          <a:xfrm>
            <a:off x="2038200" y="2397049"/>
            <a:ext cx="5067600" cy="92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700">
                <a:latin typeface="Roboto"/>
                <a:ea typeface="Roboto"/>
                <a:cs typeface="Roboto"/>
                <a:sym typeface="Roboto"/>
              </a:rPr>
              <a:t>Tổng quan về LLM</a:t>
            </a:r>
            <a:endParaRPr sz="6700"/>
          </a:p>
        </p:txBody>
      </p:sp>
      <p:sp>
        <p:nvSpPr>
          <p:cNvPr id="965" name="Google Shape;965;p36"/>
          <p:cNvSpPr txBox="1"/>
          <p:nvPr>
            <p:ph idx="2" type="title"/>
          </p:nvPr>
        </p:nvSpPr>
        <p:spPr>
          <a:xfrm>
            <a:off x="3916000" y="1068077"/>
            <a:ext cx="1312200" cy="122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01</a:t>
            </a:r>
            <a:endParaRPr>
              <a:latin typeface="Roboto"/>
              <a:ea typeface="Roboto"/>
              <a:cs typeface="Roboto"/>
              <a:sym typeface="Roboto"/>
            </a:endParaRPr>
          </a:p>
        </p:txBody>
      </p:sp>
      <p:sp>
        <p:nvSpPr>
          <p:cNvPr id="966" name="Google Shape;966;p36"/>
          <p:cNvSpPr txBox="1"/>
          <p:nvPr>
            <p:ph idx="1" type="subTitle"/>
          </p:nvPr>
        </p:nvSpPr>
        <p:spPr>
          <a:xfrm>
            <a:off x="2499600" y="3321950"/>
            <a:ext cx="4572300" cy="924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500">
                <a:latin typeface="Roboto"/>
                <a:ea typeface="Roboto"/>
                <a:cs typeface="Roboto"/>
                <a:sym typeface="Roboto"/>
              </a:rPr>
              <a:t>Khái niệm, k</a:t>
            </a:r>
            <a:r>
              <a:rPr lang="en" sz="1500">
                <a:latin typeface="Roboto"/>
                <a:ea typeface="Roboto"/>
                <a:cs typeface="Roboto"/>
                <a:sym typeface="Roboto"/>
              </a:rPr>
              <a:t>iến trúc, cách hoạt động (transformer, attention), các kiến trúc LLM (encoder-decoder, decoder only)</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Khái niệm LLM</a:t>
            </a:r>
            <a:endParaRPr>
              <a:latin typeface="Roboto"/>
              <a:ea typeface="Roboto"/>
              <a:cs typeface="Roboto"/>
              <a:sym typeface="Roboto"/>
            </a:endParaRPr>
          </a:p>
        </p:txBody>
      </p:sp>
      <p:pic>
        <p:nvPicPr>
          <p:cNvPr id="972" name="Google Shape;972;p37"/>
          <p:cNvPicPr preferRelativeResize="0"/>
          <p:nvPr/>
        </p:nvPicPr>
        <p:blipFill>
          <a:blip r:embed="rId3">
            <a:alphaModFix/>
          </a:blip>
          <a:stretch>
            <a:fillRect/>
          </a:stretch>
        </p:blipFill>
        <p:spPr>
          <a:xfrm>
            <a:off x="927089" y="1538575"/>
            <a:ext cx="7289826" cy="2349875"/>
          </a:xfrm>
          <a:prstGeom prst="rect">
            <a:avLst/>
          </a:prstGeom>
          <a:noFill/>
          <a:ln>
            <a:noFill/>
          </a:ln>
        </p:spPr>
      </p:pic>
      <p:pic>
        <p:nvPicPr>
          <p:cNvPr id="973" name="Google Shape;973;p37"/>
          <p:cNvPicPr preferRelativeResize="0"/>
          <p:nvPr/>
        </p:nvPicPr>
        <p:blipFill>
          <a:blip r:embed="rId4">
            <a:alphaModFix/>
          </a:blip>
          <a:stretch>
            <a:fillRect/>
          </a:stretch>
        </p:blipFill>
        <p:spPr>
          <a:xfrm>
            <a:off x="2232825" y="1231050"/>
            <a:ext cx="4761876" cy="3389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972"/>
                                        </p:tgtEl>
                                        <p:attrNameLst>
                                          <p:attrName>ppt_x</p:attrName>
                                        </p:attrNameLst>
                                      </p:cBhvr>
                                      <p:tavLst>
                                        <p:tav fmla="" tm="0">
                                          <p:val>
                                            <p:strVal val="#ppt_x"/>
                                          </p:val>
                                        </p:tav>
                                        <p:tav fmla="" tm="100000">
                                          <p:val>
                                            <p:strVal val="#ppt_x-1"/>
                                          </p:val>
                                        </p:tav>
                                      </p:tavLst>
                                    </p:anim>
                                    <p:set>
                                      <p:cBhvr>
                                        <p:cTn dur="1" fill="hold">
                                          <p:stCondLst>
                                            <p:cond delay="1000"/>
                                          </p:stCondLst>
                                        </p:cTn>
                                        <p:tgtEl>
                                          <p:spTgt spid="9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73"/>
                                        </p:tgtEl>
                                        <p:attrNameLst>
                                          <p:attrName>style.visibility</p:attrName>
                                        </p:attrNameLst>
                                      </p:cBhvr>
                                      <p:to>
                                        <p:strVal val="visible"/>
                                      </p:to>
                                    </p:set>
                                    <p:anim calcmode="lin" valueType="num">
                                      <p:cBhvr additive="base">
                                        <p:cTn dur="1000"/>
                                        <p:tgtEl>
                                          <p:spTgt spid="97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Kiến trúc </a:t>
            </a:r>
            <a:r>
              <a:rPr lang="en">
                <a:latin typeface="Roboto"/>
                <a:ea typeface="Roboto"/>
                <a:cs typeface="Roboto"/>
                <a:sym typeface="Roboto"/>
              </a:rPr>
              <a:t>Transformer</a:t>
            </a:r>
            <a:endParaRPr>
              <a:latin typeface="Roboto"/>
              <a:ea typeface="Roboto"/>
              <a:cs typeface="Roboto"/>
              <a:sym typeface="Roboto"/>
            </a:endParaRPr>
          </a:p>
        </p:txBody>
      </p:sp>
      <p:sp>
        <p:nvSpPr>
          <p:cNvPr id="979" name="Google Shape;979;p38"/>
          <p:cNvSpPr txBox="1"/>
          <p:nvPr>
            <p:ph idx="1" type="subTitle"/>
          </p:nvPr>
        </p:nvSpPr>
        <p:spPr>
          <a:xfrm>
            <a:off x="4814600" y="1330125"/>
            <a:ext cx="2851800" cy="28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Gồm 2 phần Encoder và Decoder:</a:t>
            </a:r>
            <a:endParaRPr/>
          </a:p>
          <a:p>
            <a:pPr indent="-317500" lvl="0" marL="457200" rtl="0" algn="l">
              <a:spcBef>
                <a:spcPts val="0"/>
              </a:spcBef>
              <a:spcAft>
                <a:spcPts val="0"/>
              </a:spcAft>
              <a:buSzPts val="1400"/>
              <a:buChar char="-"/>
            </a:pPr>
            <a:r>
              <a:rPr lang="en"/>
              <a:t>Encoder:</a:t>
            </a:r>
            <a:endParaRPr/>
          </a:p>
          <a:p>
            <a:pPr indent="-317500" lvl="0" marL="457200" rtl="0" algn="l">
              <a:spcBef>
                <a:spcPts val="0"/>
              </a:spcBef>
              <a:spcAft>
                <a:spcPts val="0"/>
              </a:spcAft>
              <a:buSzPts val="1400"/>
              <a:buChar char="-"/>
            </a:pPr>
            <a:r>
              <a:rPr lang="en"/>
              <a:t>Decoder: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Các thành phần bao gồm: Position Encoding, Multi-Head Attention, Feed Forward.</a:t>
            </a:r>
            <a:endParaRPr/>
          </a:p>
        </p:txBody>
      </p:sp>
      <p:sp>
        <p:nvSpPr>
          <p:cNvPr id="980" name="Google Shape;980;p38"/>
          <p:cNvSpPr txBox="1"/>
          <p:nvPr>
            <p:ph idx="2" type="subTitle"/>
          </p:nvPr>
        </p:nvSpPr>
        <p:spPr>
          <a:xfrm>
            <a:off x="1477706" y="1330125"/>
            <a:ext cx="2947800" cy="28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81" name="Google Shape;981;p38"/>
          <p:cNvPicPr preferRelativeResize="0"/>
          <p:nvPr/>
        </p:nvPicPr>
        <p:blipFill>
          <a:blip r:embed="rId3">
            <a:alphaModFix/>
          </a:blip>
          <a:stretch>
            <a:fillRect/>
          </a:stretch>
        </p:blipFill>
        <p:spPr>
          <a:xfrm>
            <a:off x="1477700" y="1096775"/>
            <a:ext cx="2552950" cy="3761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3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Cơ chế Attention</a:t>
            </a:r>
            <a:endParaRPr>
              <a:latin typeface="Roboto"/>
              <a:ea typeface="Roboto"/>
              <a:cs typeface="Roboto"/>
              <a:sym typeface="Roboto"/>
            </a:endParaRPr>
          </a:p>
        </p:txBody>
      </p:sp>
      <p:sp>
        <p:nvSpPr>
          <p:cNvPr id="987" name="Google Shape;987;p39"/>
          <p:cNvSpPr txBox="1"/>
          <p:nvPr>
            <p:ph idx="1" type="subTitle"/>
          </p:nvPr>
        </p:nvSpPr>
        <p:spPr>
          <a:xfrm>
            <a:off x="570475" y="1017725"/>
            <a:ext cx="8112000" cy="1745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400">
                <a:latin typeface="Roboto"/>
                <a:ea typeface="Roboto"/>
                <a:cs typeface="Roboto"/>
                <a:sym typeface="Roboto"/>
              </a:rPr>
              <a:t>Định nghĩa:</a:t>
            </a:r>
            <a:r>
              <a:rPr lang="en"/>
              <a:t> </a:t>
            </a:r>
            <a:r>
              <a:rPr lang="en" sz="1200">
                <a:latin typeface="Roboto"/>
                <a:ea typeface="Roboto"/>
                <a:cs typeface="Roboto"/>
                <a:sym typeface="Roboto"/>
              </a:rPr>
              <a:t>Cơ chế Attention cho phép mô hình tập trung vào các phần quan trọng của dữ liệu đầu vào một cách linh hoạt, tự động đánh trọng số cho từng từ khi xử lý.</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400">
                <a:latin typeface="Roboto"/>
                <a:ea typeface="Roboto"/>
                <a:cs typeface="Roboto"/>
                <a:sym typeface="Roboto"/>
              </a:rPr>
              <a:t>Scaled Dot-Product Attention</a:t>
            </a:r>
            <a:r>
              <a:rPr lang="en" sz="1200">
                <a:latin typeface="Roboto"/>
                <a:ea typeface="Roboto"/>
                <a:cs typeface="Roboto"/>
                <a:sym typeface="Roboto"/>
              </a:rPr>
              <a:t>:</a:t>
            </a:r>
            <a:endParaRPr sz="1200">
              <a:latin typeface="Roboto"/>
              <a:ea typeface="Roboto"/>
              <a:cs typeface="Roboto"/>
              <a:sym typeface="Roboto"/>
            </a:endParaRPr>
          </a:p>
          <a:p>
            <a:pPr indent="457200" lvl="0" marL="0" rtl="0" algn="l">
              <a:spcBef>
                <a:spcPts val="0"/>
              </a:spcBef>
              <a:spcAft>
                <a:spcPts val="0"/>
              </a:spcAft>
              <a:buNone/>
            </a:pPr>
            <a:r>
              <a:rPr lang="en" sz="1200">
                <a:latin typeface="Roboto"/>
                <a:ea typeface="Roboto"/>
                <a:cs typeface="Roboto"/>
                <a:sym typeface="Roboto"/>
              </a:rPr>
              <a:t>Query (Q): Từ đang được xử lý (ví dụ: từ "thích" trong câu "Tôi thích âm nhạc") </a:t>
            </a:r>
            <a:endParaRPr sz="1200">
              <a:latin typeface="Roboto"/>
              <a:ea typeface="Roboto"/>
              <a:cs typeface="Roboto"/>
              <a:sym typeface="Roboto"/>
            </a:endParaRPr>
          </a:p>
          <a:p>
            <a:pPr indent="457200" lvl="0" marL="0" rtl="0" algn="l">
              <a:spcBef>
                <a:spcPts val="0"/>
              </a:spcBef>
              <a:spcAft>
                <a:spcPts val="0"/>
              </a:spcAft>
              <a:buNone/>
            </a:pPr>
            <a:r>
              <a:rPr lang="en" sz="1200">
                <a:latin typeface="Roboto"/>
                <a:ea typeface="Roboto"/>
                <a:cs typeface="Roboto"/>
                <a:sym typeface="Roboto"/>
              </a:rPr>
              <a:t>Key (K): Đại diện cho tất cả các từ trong câu đầu vào </a:t>
            </a:r>
            <a:endParaRPr sz="1200">
              <a:latin typeface="Roboto"/>
              <a:ea typeface="Roboto"/>
              <a:cs typeface="Roboto"/>
              <a:sym typeface="Roboto"/>
            </a:endParaRPr>
          </a:p>
          <a:p>
            <a:pPr indent="457200" lvl="0" marL="0" rtl="0" algn="l">
              <a:spcBef>
                <a:spcPts val="0"/>
              </a:spcBef>
              <a:spcAft>
                <a:spcPts val="0"/>
              </a:spcAft>
              <a:buNone/>
            </a:pPr>
            <a:r>
              <a:rPr lang="en" sz="1200">
                <a:latin typeface="Roboto"/>
                <a:ea typeface="Roboto"/>
                <a:cs typeface="Roboto"/>
                <a:sym typeface="Roboto"/>
              </a:rPr>
              <a:t>Value (V): Nội dung thực tế của các từ Score: Độ liên quan giữa Query và từng Key</a:t>
            </a:r>
            <a:endParaRPr sz="1200">
              <a:latin typeface="Roboto"/>
              <a:ea typeface="Roboto"/>
              <a:cs typeface="Roboto"/>
              <a:sym typeface="Roboto"/>
            </a:endParaRPr>
          </a:p>
        </p:txBody>
      </p:sp>
      <p:sp>
        <p:nvSpPr>
          <p:cNvPr id="988" name="Google Shape;988;p39"/>
          <p:cNvSpPr/>
          <p:nvPr/>
        </p:nvSpPr>
        <p:spPr>
          <a:xfrm flipH="1" rot="10800000">
            <a:off x="422073" y="2994804"/>
            <a:ext cx="77700" cy="77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pic>
        <p:nvPicPr>
          <p:cNvPr id="989" name="Google Shape;989;p39" title="Screenshot 2025-05-11 at 00.24.27.png"/>
          <p:cNvPicPr preferRelativeResize="0"/>
          <p:nvPr/>
        </p:nvPicPr>
        <p:blipFill rotWithShape="1">
          <a:blip r:embed="rId3">
            <a:alphaModFix/>
          </a:blip>
          <a:srcRect b="8510" l="0" r="0" t="-8510"/>
          <a:stretch/>
        </p:blipFill>
        <p:spPr>
          <a:xfrm>
            <a:off x="4093875" y="2268887"/>
            <a:ext cx="5007999" cy="2660175"/>
          </a:xfrm>
          <a:prstGeom prst="rect">
            <a:avLst/>
          </a:prstGeom>
          <a:noFill/>
          <a:ln>
            <a:noFill/>
          </a:ln>
        </p:spPr>
      </p:pic>
      <p:sp>
        <p:nvSpPr>
          <p:cNvPr id="990" name="Google Shape;990;p39"/>
          <p:cNvSpPr txBox="1"/>
          <p:nvPr/>
        </p:nvSpPr>
        <p:spPr>
          <a:xfrm>
            <a:off x="536875" y="2382475"/>
            <a:ext cx="3338700" cy="2433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a:solidFill>
                  <a:schemeClr val="dk1"/>
                </a:solidFill>
                <a:latin typeface="Roboto"/>
                <a:ea typeface="Roboto"/>
                <a:cs typeface="Roboto"/>
                <a:sym typeface="Roboto"/>
              </a:rPr>
              <a:t>Multi-Head Attention</a:t>
            </a:r>
            <a:r>
              <a:rPr lang="en" sz="1200">
                <a:solidFill>
                  <a:schemeClr val="dk1"/>
                </a:solidFill>
                <a:latin typeface="Roboto"/>
                <a:ea typeface="Roboto"/>
                <a:cs typeface="Roboto"/>
                <a:sym typeface="Roboto"/>
              </a:rPr>
              <a:t>: Giúp mô hình tập trung vào nhiều khía cạnh khác nhau cùng lúc (ví dụ: ngữ pháp + ngữ nghĩa)</a:t>
            </a:r>
            <a:endParaRPr sz="1200">
              <a:solidFill>
                <a:srgbClr val="F8FAFF"/>
              </a:solidFill>
              <a:highlight>
                <a:srgbClr val="292A2D"/>
              </a:highlight>
              <a:latin typeface="Inter"/>
              <a:ea typeface="Inter"/>
              <a:cs typeface="Inter"/>
              <a:sym typeface="Inter"/>
            </a:endParaRPr>
          </a:p>
          <a:p>
            <a:pPr indent="0" lvl="0" marL="457200" rtl="0" algn="l">
              <a:spcBef>
                <a:spcPts val="0"/>
              </a:spcBef>
              <a:spcAft>
                <a:spcPts val="0"/>
              </a:spcAft>
              <a:buNone/>
            </a:pPr>
            <a:r>
              <a:rPr lang="en" sz="1200">
                <a:solidFill>
                  <a:schemeClr val="dk1"/>
                </a:solidFill>
                <a:latin typeface="Roboto"/>
                <a:ea typeface="Roboto"/>
                <a:cs typeface="Roboto"/>
                <a:sym typeface="Roboto"/>
              </a:rPr>
              <a:t>Ví dụ trực quan: </a:t>
            </a:r>
            <a:endParaRPr sz="1200">
              <a:solidFill>
                <a:schemeClr val="dk1"/>
              </a:solidFill>
              <a:latin typeface="Roboto"/>
              <a:ea typeface="Roboto"/>
              <a:cs typeface="Roboto"/>
              <a:sym typeface="Roboto"/>
            </a:endParaRPr>
          </a:p>
          <a:p>
            <a:pPr indent="-304800" lvl="1" marL="914400" rtl="0" algn="l">
              <a:spcBef>
                <a:spcPts val="0"/>
              </a:spcBef>
              <a:spcAft>
                <a:spcPts val="0"/>
              </a:spcAft>
              <a:buClr>
                <a:srgbClr val="E76A28"/>
              </a:buClr>
              <a:buSzPts val="1200"/>
              <a:buFont typeface="Roboto"/>
              <a:buChar char="-"/>
            </a:pPr>
            <a:r>
              <a:rPr lang="en" sz="1200">
                <a:solidFill>
                  <a:schemeClr val="dk1"/>
                </a:solidFill>
                <a:latin typeface="Roboto"/>
                <a:ea typeface="Roboto"/>
                <a:cs typeface="Roboto"/>
                <a:sym typeface="Roboto"/>
              </a:rPr>
              <a:t>Câu đầu vào: "Con mèo ngồi trên tấm thảm" </a:t>
            </a:r>
            <a:endParaRPr sz="1200">
              <a:solidFill>
                <a:schemeClr val="dk1"/>
              </a:solidFill>
              <a:latin typeface="Roboto"/>
              <a:ea typeface="Roboto"/>
              <a:cs typeface="Roboto"/>
              <a:sym typeface="Roboto"/>
            </a:endParaRPr>
          </a:p>
          <a:p>
            <a:pPr indent="-304800" lvl="1" marL="914400" rtl="0" algn="l">
              <a:spcBef>
                <a:spcPts val="0"/>
              </a:spcBef>
              <a:spcAft>
                <a:spcPts val="0"/>
              </a:spcAft>
              <a:buClr>
                <a:srgbClr val="E76A28"/>
              </a:buClr>
              <a:buSzPts val="1200"/>
              <a:buFont typeface="Roboto"/>
              <a:buChar char="-"/>
            </a:pPr>
            <a:r>
              <a:rPr lang="en" sz="1200">
                <a:solidFill>
                  <a:schemeClr val="dk1"/>
                </a:solidFill>
                <a:latin typeface="Roboto"/>
                <a:ea typeface="Roboto"/>
                <a:cs typeface="Roboto"/>
                <a:sym typeface="Roboto"/>
              </a:rPr>
              <a:t>Head 1: Tập trung vào "mèo" → "ngồi" (hành động) </a:t>
            </a:r>
            <a:endParaRPr sz="1200">
              <a:solidFill>
                <a:schemeClr val="dk1"/>
              </a:solidFill>
              <a:latin typeface="Roboto"/>
              <a:ea typeface="Roboto"/>
              <a:cs typeface="Roboto"/>
              <a:sym typeface="Roboto"/>
            </a:endParaRPr>
          </a:p>
          <a:p>
            <a:pPr indent="-304800" lvl="1" marL="914400" rtl="0" algn="l">
              <a:spcBef>
                <a:spcPts val="0"/>
              </a:spcBef>
              <a:spcAft>
                <a:spcPts val="0"/>
              </a:spcAft>
              <a:buClr>
                <a:srgbClr val="E76A28"/>
              </a:buClr>
              <a:buSzPts val="1200"/>
              <a:buFont typeface="Roboto"/>
              <a:buChar char="-"/>
            </a:pPr>
            <a:r>
              <a:rPr lang="en" sz="1200">
                <a:solidFill>
                  <a:schemeClr val="dk1"/>
                </a:solidFill>
                <a:latin typeface="Roboto"/>
                <a:ea typeface="Roboto"/>
                <a:cs typeface="Roboto"/>
                <a:sym typeface="Roboto"/>
              </a:rPr>
              <a:t>Head 2: Liên kết "ngồi" → "thảm" (vị trí)</a:t>
            </a:r>
            <a:endParaRPr>
              <a:solidFill>
                <a:schemeClr val="dk1"/>
              </a:solidFill>
              <a:latin typeface="Archivo"/>
              <a:ea typeface="Archivo"/>
              <a:cs typeface="Archivo"/>
              <a:sym typeface="Archiv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40"/>
          <p:cNvSpPr txBox="1"/>
          <p:nvPr>
            <p:ph idx="1" type="subTitle"/>
          </p:nvPr>
        </p:nvSpPr>
        <p:spPr>
          <a:xfrm>
            <a:off x="2424600" y="1576450"/>
            <a:ext cx="4294800" cy="22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0"/>
          <p:cNvSpPr txBox="1"/>
          <p:nvPr>
            <p:ph type="title"/>
          </p:nvPr>
        </p:nvSpPr>
        <p:spPr>
          <a:xfrm>
            <a:off x="723463" y="3946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LLM </a:t>
            </a:r>
            <a:r>
              <a:rPr lang="en">
                <a:latin typeface="Roboto"/>
                <a:ea typeface="Roboto"/>
                <a:cs typeface="Roboto"/>
                <a:sym typeface="Roboto"/>
              </a:rPr>
              <a:t>Evolution</a:t>
            </a:r>
            <a:endParaRPr>
              <a:latin typeface="Roboto"/>
              <a:ea typeface="Roboto"/>
              <a:cs typeface="Roboto"/>
              <a:sym typeface="Roboto"/>
            </a:endParaRPr>
          </a:p>
        </p:txBody>
      </p:sp>
      <p:pic>
        <p:nvPicPr>
          <p:cNvPr id="997" name="Google Shape;997;p40"/>
          <p:cNvPicPr preferRelativeResize="0"/>
          <p:nvPr/>
        </p:nvPicPr>
        <p:blipFill>
          <a:blip r:embed="rId3">
            <a:alphaModFix/>
          </a:blip>
          <a:stretch>
            <a:fillRect/>
          </a:stretch>
        </p:blipFill>
        <p:spPr>
          <a:xfrm>
            <a:off x="2131474" y="967375"/>
            <a:ext cx="5254624" cy="409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41"/>
          <p:cNvSpPr txBox="1"/>
          <p:nvPr>
            <p:ph type="title"/>
          </p:nvPr>
        </p:nvSpPr>
        <p:spPr>
          <a:xfrm>
            <a:off x="1594025" y="1739050"/>
            <a:ext cx="5817300" cy="13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02  LLM training pipeline</a:t>
            </a:r>
            <a:endParaRPr>
              <a:latin typeface="Roboto"/>
              <a:ea typeface="Roboto"/>
              <a:cs typeface="Roboto"/>
              <a:sym typeface="Roboto"/>
            </a:endParaRPr>
          </a:p>
        </p:txBody>
      </p:sp>
      <p:sp>
        <p:nvSpPr>
          <p:cNvPr id="1003" name="Google Shape;1003;p41"/>
          <p:cNvSpPr txBox="1"/>
          <p:nvPr>
            <p:ph idx="1" type="subTitle"/>
          </p:nvPr>
        </p:nvSpPr>
        <p:spPr>
          <a:xfrm>
            <a:off x="2103075" y="3283373"/>
            <a:ext cx="50676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Giới thiệu về các giai đoạn hình thành LLM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