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Bebas Neue"/>
      <p:regular r:id="rId22"/>
    </p:embeddedFont>
    <p:embeddedFont>
      <p:font typeface="Syncopate"/>
      <p:regular r:id="rId23"/>
      <p:bold r:id="rId24"/>
    </p:embeddedFont>
    <p:embeddedFont>
      <p:font typeface="Archiv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BebasNeue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Syncopate-bold.fntdata"/><Relationship Id="rId23" Type="http://schemas.openxmlformats.org/officeDocument/2006/relationships/font" Target="fonts/Syncopate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Archivo-bold.fntdata"/><Relationship Id="rId25" Type="http://schemas.openxmlformats.org/officeDocument/2006/relationships/font" Target="fonts/Archivo-regular.fntdata"/><Relationship Id="rId28" Type="http://schemas.openxmlformats.org/officeDocument/2006/relationships/font" Target="fonts/Archivo-boldItalic.fntdata"/><Relationship Id="rId27" Type="http://schemas.openxmlformats.org/officeDocument/2006/relationships/font" Target="fonts/Archiv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2" name="Google Shape;922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3583d7bd70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6" name="Google Shape;996;g3583d7bd70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358781683f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Google Shape;1003;g358781683f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358781683f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358781683f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35483af838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Google Shape;1019;g35483af838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54dda1946d_6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Google Shape;928;g54dda1946d_6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" name="Google Shape;933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35795cf324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g35795cf324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358781683f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358781683f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35795cf324e_0_9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Google Shape;967;g35795cf324e_0_9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35795cf324e_0_9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35795cf324e_0_9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35795cf324e_0_9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35795cf324e_0_9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g35795cf324e_0_9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9" name="Google Shape;989;g35795cf324e_0_9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2003700" y="1668350"/>
            <a:ext cx="5120400" cy="144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003700" y="2999350"/>
            <a:ext cx="51204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363750" y="272938"/>
            <a:ext cx="8416499" cy="4597625"/>
            <a:chOff x="363750" y="272938"/>
            <a:chExt cx="8416499" cy="4597625"/>
          </a:xfrm>
        </p:grpSpPr>
        <p:pic>
          <p:nvPicPr>
            <p:cNvPr id="13" name="Google Shape;13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63750" y="4551863"/>
              <a:ext cx="2007499" cy="318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4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772750" y="272938"/>
              <a:ext cx="2007499" cy="318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" name="Google Shape;15;p2"/>
          <p:cNvGrpSpPr/>
          <p:nvPr/>
        </p:nvGrpSpPr>
        <p:grpSpPr>
          <a:xfrm>
            <a:off x="795973" y="186076"/>
            <a:ext cx="8027150" cy="4708575"/>
            <a:chOff x="795973" y="186076"/>
            <a:chExt cx="8027150" cy="4708575"/>
          </a:xfrm>
        </p:grpSpPr>
        <p:sp>
          <p:nvSpPr>
            <p:cNvPr id="16" name="Google Shape;16;p2"/>
            <p:cNvSpPr/>
            <p:nvPr/>
          </p:nvSpPr>
          <p:spPr>
            <a:xfrm>
              <a:off x="795973" y="2880876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745423" y="11251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991698" y="4816951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991698" y="186076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5210922" y="2075584"/>
            <a:ext cx="4252789" cy="3328719"/>
            <a:chOff x="5210922" y="2075584"/>
            <a:chExt cx="4252789" cy="3328719"/>
          </a:xfrm>
        </p:grpSpPr>
        <p:grpSp>
          <p:nvGrpSpPr>
            <p:cNvPr id="21" name="Google Shape;21;p2"/>
            <p:cNvGrpSpPr/>
            <p:nvPr/>
          </p:nvGrpSpPr>
          <p:grpSpPr>
            <a:xfrm rot="10800000">
              <a:off x="8487318" y="4095345"/>
              <a:ext cx="438336" cy="939067"/>
              <a:chOff x="327075" y="263775"/>
              <a:chExt cx="576228" cy="1234478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327075" y="263775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327075" y="485951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327075" y="708126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327075" y="930302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327075" y="1152477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327075" y="1374653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556600" y="263775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556600" y="485951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56600" y="708126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779703" y="263775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779703" y="485951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sp>
          <p:nvSpPr>
            <p:cNvPr id="33" name="Google Shape;33;p2"/>
            <p:cNvSpPr/>
            <p:nvPr/>
          </p:nvSpPr>
          <p:spPr>
            <a:xfrm rot="10800000">
              <a:off x="8379063" y="2339620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grpSp>
          <p:nvGrpSpPr>
            <p:cNvPr id="34" name="Google Shape;34;p2"/>
            <p:cNvGrpSpPr/>
            <p:nvPr/>
          </p:nvGrpSpPr>
          <p:grpSpPr>
            <a:xfrm>
              <a:off x="5210922" y="2075584"/>
              <a:ext cx="4252789" cy="3328719"/>
              <a:chOff x="5210922" y="2075584"/>
              <a:chExt cx="4252789" cy="3328719"/>
            </a:xfrm>
          </p:grpSpPr>
          <p:sp>
            <p:nvSpPr>
              <p:cNvPr id="35" name="Google Shape;35;p2"/>
              <p:cNvSpPr/>
              <p:nvPr/>
            </p:nvSpPr>
            <p:spPr>
              <a:xfrm rot="10800000">
                <a:off x="5210922" y="2075584"/>
                <a:ext cx="4057651" cy="3222624"/>
              </a:xfrm>
              <a:custGeom>
                <a:rect b="b" l="l" r="r" t="t"/>
                <a:pathLst>
                  <a:path extrusionOk="0" h="1536" w="1930">
                    <a:moveTo>
                      <a:pt x="0" y="1522"/>
                    </a:moveTo>
                    <a:cubicBezTo>
                      <a:pt x="165" y="1522"/>
                      <a:pt x="165" y="1522"/>
                      <a:pt x="165" y="1522"/>
                    </a:cubicBezTo>
                    <a:cubicBezTo>
                      <a:pt x="190" y="1522"/>
                      <a:pt x="214" y="1512"/>
                      <a:pt x="231" y="1495"/>
                    </a:cubicBezTo>
                    <a:cubicBezTo>
                      <a:pt x="1192" y="534"/>
                      <a:pt x="1192" y="534"/>
                      <a:pt x="1192" y="534"/>
                    </a:cubicBezTo>
                    <a:cubicBezTo>
                      <a:pt x="1210" y="516"/>
                      <a:pt x="1233" y="506"/>
                      <a:pt x="1258" y="506"/>
                    </a:cubicBezTo>
                    <a:cubicBezTo>
                      <a:pt x="1486" y="506"/>
                      <a:pt x="1486" y="506"/>
                      <a:pt x="1486" y="506"/>
                    </a:cubicBezTo>
                    <a:cubicBezTo>
                      <a:pt x="1511" y="506"/>
                      <a:pt x="1535" y="497"/>
                      <a:pt x="1552" y="479"/>
                    </a:cubicBezTo>
                    <a:cubicBezTo>
                      <a:pt x="1871" y="161"/>
                      <a:pt x="1871" y="161"/>
                      <a:pt x="1871" y="161"/>
                    </a:cubicBezTo>
                    <a:cubicBezTo>
                      <a:pt x="1930" y="101"/>
                      <a:pt x="1888" y="0"/>
                      <a:pt x="1804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53" y="0"/>
                      <a:pt x="11" y="42"/>
                      <a:pt x="11" y="94"/>
                    </a:cubicBezTo>
                    <a:cubicBezTo>
                      <a:pt x="7" y="1536"/>
                      <a:pt x="7" y="1536"/>
                      <a:pt x="7" y="1536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 rot="10800000">
                <a:off x="6174736" y="2312896"/>
                <a:ext cx="3078000" cy="2985300"/>
              </a:xfrm>
              <a:prstGeom prst="diagStripe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 rot="10800000">
                <a:off x="7382100" y="3901404"/>
                <a:ext cx="1892326" cy="1502899"/>
              </a:xfrm>
              <a:custGeom>
                <a:rect b="b" l="l" r="r" t="t"/>
                <a:pathLst>
                  <a:path extrusionOk="0" h="1536" w="1930">
                    <a:moveTo>
                      <a:pt x="0" y="1522"/>
                    </a:moveTo>
                    <a:cubicBezTo>
                      <a:pt x="165" y="1522"/>
                      <a:pt x="165" y="1522"/>
                      <a:pt x="165" y="1522"/>
                    </a:cubicBezTo>
                    <a:cubicBezTo>
                      <a:pt x="190" y="1522"/>
                      <a:pt x="214" y="1512"/>
                      <a:pt x="231" y="1495"/>
                    </a:cubicBezTo>
                    <a:cubicBezTo>
                      <a:pt x="1192" y="534"/>
                      <a:pt x="1192" y="534"/>
                      <a:pt x="1192" y="534"/>
                    </a:cubicBezTo>
                    <a:cubicBezTo>
                      <a:pt x="1210" y="516"/>
                      <a:pt x="1233" y="506"/>
                      <a:pt x="1258" y="506"/>
                    </a:cubicBezTo>
                    <a:cubicBezTo>
                      <a:pt x="1486" y="506"/>
                      <a:pt x="1486" y="506"/>
                      <a:pt x="1486" y="506"/>
                    </a:cubicBezTo>
                    <a:cubicBezTo>
                      <a:pt x="1511" y="506"/>
                      <a:pt x="1535" y="497"/>
                      <a:pt x="1552" y="479"/>
                    </a:cubicBezTo>
                    <a:cubicBezTo>
                      <a:pt x="1871" y="161"/>
                      <a:pt x="1871" y="161"/>
                      <a:pt x="1871" y="161"/>
                    </a:cubicBezTo>
                    <a:cubicBezTo>
                      <a:pt x="1930" y="101"/>
                      <a:pt x="1888" y="0"/>
                      <a:pt x="1804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53" y="0"/>
                      <a:pt x="11" y="42"/>
                      <a:pt x="11" y="94"/>
                    </a:cubicBezTo>
                    <a:cubicBezTo>
                      <a:pt x="7" y="1536"/>
                      <a:pt x="7" y="1536"/>
                      <a:pt x="7" y="153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8" name="Google Shape;38;p2"/>
              <p:cNvCxnSpPr/>
              <p:nvPr/>
            </p:nvCxnSpPr>
            <p:spPr>
              <a:xfrm flipH="1" rot="10800000">
                <a:off x="7459111" y="3346296"/>
                <a:ext cx="2004600" cy="2004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</p:cxnSp>
          <p:grpSp>
            <p:nvGrpSpPr>
              <p:cNvPr id="39" name="Google Shape;39;p2"/>
              <p:cNvGrpSpPr/>
              <p:nvPr/>
            </p:nvGrpSpPr>
            <p:grpSpPr>
              <a:xfrm rot="10800000">
                <a:off x="6207139" y="2556191"/>
                <a:ext cx="2953888" cy="2742009"/>
                <a:chOff x="5398760" y="2293721"/>
                <a:chExt cx="2953888" cy="2742009"/>
              </a:xfrm>
            </p:grpSpPr>
            <p:sp>
              <p:nvSpPr>
                <p:cNvPr id="40" name="Google Shape;40;p2"/>
                <p:cNvSpPr/>
                <p:nvPr/>
              </p:nvSpPr>
              <p:spPr>
                <a:xfrm>
                  <a:off x="5398760" y="2293721"/>
                  <a:ext cx="2768203" cy="2742009"/>
                </a:xfrm>
                <a:custGeom>
                  <a:rect b="b" l="l" r="r" t="t"/>
                  <a:pathLst>
                    <a:path extrusionOk="0" h="2303" w="2325">
                      <a:moveTo>
                        <a:pt x="2325" y="0"/>
                      </a:moveTo>
                      <a:lnTo>
                        <a:pt x="2285" y="0"/>
                      </a:lnTo>
                      <a:lnTo>
                        <a:pt x="0" y="2303"/>
                      </a:lnTo>
                      <a:lnTo>
                        <a:pt x="232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" name="Google Shape;41;p2"/>
                <p:cNvSpPr/>
                <p:nvPr/>
              </p:nvSpPr>
              <p:spPr>
                <a:xfrm>
                  <a:off x="5926811" y="2293726"/>
                  <a:ext cx="2337197" cy="2311003"/>
                </a:xfrm>
                <a:custGeom>
                  <a:rect b="b" l="l" r="r" t="t"/>
                  <a:pathLst>
                    <a:path extrusionOk="0" h="1941" w="1963">
                      <a:moveTo>
                        <a:pt x="1963" y="0"/>
                      </a:moveTo>
                      <a:lnTo>
                        <a:pt x="1929" y="0"/>
                      </a:lnTo>
                      <a:lnTo>
                        <a:pt x="0" y="1941"/>
                      </a:lnTo>
                      <a:lnTo>
                        <a:pt x="196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" name="Google Shape;42;p2"/>
                <p:cNvSpPr/>
                <p:nvPr/>
              </p:nvSpPr>
              <p:spPr>
                <a:xfrm>
                  <a:off x="6252385" y="2293721"/>
                  <a:ext cx="2100263" cy="2077641"/>
                </a:xfrm>
                <a:custGeom>
                  <a:rect b="b" l="l" r="r" t="t"/>
                  <a:pathLst>
                    <a:path extrusionOk="0" h="1745" w="1764">
                      <a:moveTo>
                        <a:pt x="1764" y="0"/>
                      </a:moveTo>
                      <a:lnTo>
                        <a:pt x="1732" y="0"/>
                      </a:lnTo>
                      <a:lnTo>
                        <a:pt x="0" y="1745"/>
                      </a:lnTo>
                      <a:lnTo>
                        <a:pt x="176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3" name="Google Shape;43;p2"/>
              <p:cNvGrpSpPr/>
              <p:nvPr/>
            </p:nvGrpSpPr>
            <p:grpSpPr>
              <a:xfrm rot="10800000">
                <a:off x="5716984" y="2621504"/>
                <a:ext cx="2383606" cy="2130790"/>
                <a:chOff x="2439425" y="817125"/>
                <a:chExt cx="2884325" cy="2578400"/>
              </a:xfrm>
            </p:grpSpPr>
            <p:sp>
              <p:nvSpPr>
                <p:cNvPr id="44" name="Google Shape;44;p2"/>
                <p:cNvSpPr/>
                <p:nvPr/>
              </p:nvSpPr>
              <p:spPr>
                <a:xfrm>
                  <a:off x="2468875" y="1532500"/>
                  <a:ext cx="1965075" cy="1833200"/>
                </a:xfrm>
                <a:custGeom>
                  <a:rect b="b" l="l" r="r" t="t"/>
                  <a:pathLst>
                    <a:path extrusionOk="0" h="73328" w="78603">
                      <a:moveTo>
                        <a:pt x="0" y="73328"/>
                      </a:moveTo>
                      <a:lnTo>
                        <a:pt x="24478" y="48850"/>
                      </a:lnTo>
                      <a:lnTo>
                        <a:pt x="41781" y="48850"/>
                      </a:lnTo>
                      <a:lnTo>
                        <a:pt x="59295" y="31336"/>
                      </a:lnTo>
                      <a:lnTo>
                        <a:pt x="59295" y="19308"/>
                      </a:lnTo>
                      <a:lnTo>
                        <a:pt x="78603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45" name="Google Shape;45;p2"/>
                <p:cNvSpPr/>
                <p:nvPr/>
              </p:nvSpPr>
              <p:spPr>
                <a:xfrm>
                  <a:off x="3129606" y="912006"/>
                  <a:ext cx="2098275" cy="2037625"/>
                </a:xfrm>
                <a:custGeom>
                  <a:rect b="b" l="l" r="r" t="t"/>
                  <a:pathLst>
                    <a:path extrusionOk="0" h="81505" w="83931">
                      <a:moveTo>
                        <a:pt x="83931" y="0"/>
                      </a:moveTo>
                      <a:lnTo>
                        <a:pt x="63463" y="20468"/>
                      </a:lnTo>
                      <a:lnTo>
                        <a:pt x="63463" y="33340"/>
                      </a:lnTo>
                      <a:lnTo>
                        <a:pt x="43944" y="52859"/>
                      </a:lnTo>
                      <a:lnTo>
                        <a:pt x="28645" y="52859"/>
                      </a:lnTo>
                      <a:lnTo>
                        <a:pt x="0" y="81505"/>
                      </a:lnTo>
                    </a:path>
                  </a:pathLst>
                </a:cu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46" name="Google Shape;46;p2"/>
                <p:cNvSpPr/>
                <p:nvPr/>
              </p:nvSpPr>
              <p:spPr>
                <a:xfrm>
                  <a:off x="4404050" y="1435475"/>
                  <a:ext cx="127800" cy="1278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chivo"/>
                    <a:ea typeface="Archivo"/>
                    <a:cs typeface="Archivo"/>
                    <a:sym typeface="Archivo"/>
                  </a:endParaRPr>
                </a:p>
              </p:txBody>
            </p:sp>
            <p:sp>
              <p:nvSpPr>
                <p:cNvPr id="47" name="Google Shape;47;p2"/>
                <p:cNvSpPr/>
                <p:nvPr/>
              </p:nvSpPr>
              <p:spPr>
                <a:xfrm>
                  <a:off x="5195950" y="817125"/>
                  <a:ext cx="127800" cy="1278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chivo"/>
                    <a:ea typeface="Archivo"/>
                    <a:cs typeface="Archivo"/>
                    <a:sym typeface="Archivo"/>
                  </a:endParaRPr>
                </a:p>
              </p:txBody>
            </p:sp>
            <p:sp>
              <p:nvSpPr>
                <p:cNvPr id="48" name="Google Shape;48;p2"/>
                <p:cNvSpPr/>
                <p:nvPr/>
              </p:nvSpPr>
              <p:spPr>
                <a:xfrm>
                  <a:off x="3098175" y="2916400"/>
                  <a:ext cx="64200" cy="64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chivo"/>
                    <a:ea typeface="Archivo"/>
                    <a:cs typeface="Archivo"/>
                    <a:sym typeface="Archivo"/>
                  </a:endParaRPr>
                </a:p>
              </p:txBody>
            </p:sp>
            <p:sp>
              <p:nvSpPr>
                <p:cNvPr id="49" name="Google Shape;49;p2"/>
                <p:cNvSpPr/>
                <p:nvPr/>
              </p:nvSpPr>
              <p:spPr>
                <a:xfrm>
                  <a:off x="2439425" y="3331325"/>
                  <a:ext cx="64200" cy="64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chivo"/>
                    <a:ea typeface="Archivo"/>
                    <a:cs typeface="Archivo"/>
                    <a:sym typeface="Archivo"/>
                  </a:endParaRPr>
                </a:p>
              </p:txBody>
            </p:sp>
          </p:grpSp>
        </p:grpSp>
      </p:grpSp>
      <p:grpSp>
        <p:nvGrpSpPr>
          <p:cNvPr id="50" name="Google Shape;50;p2"/>
          <p:cNvGrpSpPr/>
          <p:nvPr/>
        </p:nvGrpSpPr>
        <p:grpSpPr>
          <a:xfrm>
            <a:off x="-287175" y="-182307"/>
            <a:ext cx="4252789" cy="3328719"/>
            <a:chOff x="-287175" y="-182307"/>
            <a:chExt cx="4252789" cy="3328719"/>
          </a:xfrm>
        </p:grpSpPr>
        <p:grpSp>
          <p:nvGrpSpPr>
            <p:cNvPr id="51" name="Google Shape;51;p2"/>
            <p:cNvGrpSpPr/>
            <p:nvPr/>
          </p:nvGrpSpPr>
          <p:grpSpPr>
            <a:xfrm>
              <a:off x="250881" y="187584"/>
              <a:ext cx="438336" cy="939067"/>
              <a:chOff x="327075" y="263775"/>
              <a:chExt cx="576228" cy="1234478"/>
            </a:xfrm>
          </p:grpSpPr>
          <p:sp>
            <p:nvSpPr>
              <p:cNvPr id="52" name="Google Shape;52;p2"/>
              <p:cNvSpPr/>
              <p:nvPr/>
            </p:nvSpPr>
            <p:spPr>
              <a:xfrm>
                <a:off x="327075" y="263775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327075" y="485951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327075" y="708126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27075" y="930302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327075" y="1152477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327075" y="1374653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556600" y="263775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556600" y="485951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556600" y="708126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779703" y="263775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779703" y="485951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grpSp>
          <p:nvGrpSpPr>
            <p:cNvPr id="63" name="Google Shape;63;p2"/>
            <p:cNvGrpSpPr/>
            <p:nvPr/>
          </p:nvGrpSpPr>
          <p:grpSpPr>
            <a:xfrm>
              <a:off x="-287175" y="-182307"/>
              <a:ext cx="4252789" cy="3328719"/>
              <a:chOff x="-287175" y="-182307"/>
              <a:chExt cx="4252789" cy="3328719"/>
            </a:xfrm>
          </p:grpSpPr>
          <p:sp>
            <p:nvSpPr>
              <p:cNvPr id="64" name="Google Shape;64;p2"/>
              <p:cNvSpPr/>
              <p:nvPr/>
            </p:nvSpPr>
            <p:spPr>
              <a:xfrm>
                <a:off x="-92037" y="-76212"/>
                <a:ext cx="4057651" cy="3222624"/>
              </a:xfrm>
              <a:custGeom>
                <a:rect b="b" l="l" r="r" t="t"/>
                <a:pathLst>
                  <a:path extrusionOk="0" h="1536" w="1930">
                    <a:moveTo>
                      <a:pt x="0" y="1522"/>
                    </a:moveTo>
                    <a:cubicBezTo>
                      <a:pt x="165" y="1522"/>
                      <a:pt x="165" y="1522"/>
                      <a:pt x="165" y="1522"/>
                    </a:cubicBezTo>
                    <a:cubicBezTo>
                      <a:pt x="190" y="1522"/>
                      <a:pt x="214" y="1512"/>
                      <a:pt x="231" y="1495"/>
                    </a:cubicBezTo>
                    <a:cubicBezTo>
                      <a:pt x="1192" y="534"/>
                      <a:pt x="1192" y="534"/>
                      <a:pt x="1192" y="534"/>
                    </a:cubicBezTo>
                    <a:cubicBezTo>
                      <a:pt x="1210" y="516"/>
                      <a:pt x="1233" y="506"/>
                      <a:pt x="1258" y="506"/>
                    </a:cubicBezTo>
                    <a:cubicBezTo>
                      <a:pt x="1486" y="506"/>
                      <a:pt x="1486" y="506"/>
                      <a:pt x="1486" y="506"/>
                    </a:cubicBezTo>
                    <a:cubicBezTo>
                      <a:pt x="1511" y="506"/>
                      <a:pt x="1535" y="497"/>
                      <a:pt x="1552" y="479"/>
                    </a:cubicBezTo>
                    <a:cubicBezTo>
                      <a:pt x="1871" y="161"/>
                      <a:pt x="1871" y="161"/>
                      <a:pt x="1871" y="161"/>
                    </a:cubicBezTo>
                    <a:cubicBezTo>
                      <a:pt x="1930" y="101"/>
                      <a:pt x="1888" y="0"/>
                      <a:pt x="1804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53" y="0"/>
                      <a:pt x="11" y="42"/>
                      <a:pt x="11" y="94"/>
                    </a:cubicBezTo>
                    <a:cubicBezTo>
                      <a:pt x="7" y="1536"/>
                      <a:pt x="7" y="1536"/>
                      <a:pt x="7" y="1536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-76200" y="-76200"/>
                <a:ext cx="3078000" cy="2985300"/>
              </a:xfrm>
              <a:prstGeom prst="diagStripe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-97890" y="-182307"/>
                <a:ext cx="1892326" cy="1502899"/>
              </a:xfrm>
              <a:custGeom>
                <a:rect b="b" l="l" r="r" t="t"/>
                <a:pathLst>
                  <a:path extrusionOk="0" h="1536" w="1930">
                    <a:moveTo>
                      <a:pt x="0" y="1522"/>
                    </a:moveTo>
                    <a:cubicBezTo>
                      <a:pt x="165" y="1522"/>
                      <a:pt x="165" y="1522"/>
                      <a:pt x="165" y="1522"/>
                    </a:cubicBezTo>
                    <a:cubicBezTo>
                      <a:pt x="190" y="1522"/>
                      <a:pt x="214" y="1512"/>
                      <a:pt x="231" y="1495"/>
                    </a:cubicBezTo>
                    <a:cubicBezTo>
                      <a:pt x="1192" y="534"/>
                      <a:pt x="1192" y="534"/>
                      <a:pt x="1192" y="534"/>
                    </a:cubicBezTo>
                    <a:cubicBezTo>
                      <a:pt x="1210" y="516"/>
                      <a:pt x="1233" y="506"/>
                      <a:pt x="1258" y="506"/>
                    </a:cubicBezTo>
                    <a:cubicBezTo>
                      <a:pt x="1486" y="506"/>
                      <a:pt x="1486" y="506"/>
                      <a:pt x="1486" y="506"/>
                    </a:cubicBezTo>
                    <a:cubicBezTo>
                      <a:pt x="1511" y="506"/>
                      <a:pt x="1535" y="497"/>
                      <a:pt x="1552" y="479"/>
                    </a:cubicBezTo>
                    <a:cubicBezTo>
                      <a:pt x="1871" y="161"/>
                      <a:pt x="1871" y="161"/>
                      <a:pt x="1871" y="161"/>
                    </a:cubicBezTo>
                    <a:cubicBezTo>
                      <a:pt x="1930" y="101"/>
                      <a:pt x="1888" y="0"/>
                      <a:pt x="1804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53" y="0"/>
                      <a:pt x="11" y="42"/>
                      <a:pt x="11" y="94"/>
                    </a:cubicBezTo>
                    <a:cubicBezTo>
                      <a:pt x="7" y="1536"/>
                      <a:pt x="7" y="1536"/>
                      <a:pt x="7" y="153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67" name="Google Shape;67;p2"/>
              <p:cNvCxnSpPr/>
              <p:nvPr/>
            </p:nvCxnSpPr>
            <p:spPr>
              <a:xfrm flipH="1">
                <a:off x="-287175" y="-128900"/>
                <a:ext cx="2004600" cy="2004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</p:cxnSp>
          <p:grpSp>
            <p:nvGrpSpPr>
              <p:cNvPr id="68" name="Google Shape;68;p2"/>
              <p:cNvGrpSpPr/>
              <p:nvPr/>
            </p:nvGrpSpPr>
            <p:grpSpPr>
              <a:xfrm>
                <a:off x="15510" y="-76204"/>
                <a:ext cx="2953888" cy="2742009"/>
                <a:chOff x="5398760" y="2293721"/>
                <a:chExt cx="2953888" cy="2742009"/>
              </a:xfrm>
            </p:grpSpPr>
            <p:sp>
              <p:nvSpPr>
                <p:cNvPr id="69" name="Google Shape;69;p2"/>
                <p:cNvSpPr/>
                <p:nvPr/>
              </p:nvSpPr>
              <p:spPr>
                <a:xfrm>
                  <a:off x="5398760" y="2293721"/>
                  <a:ext cx="2768203" cy="2742009"/>
                </a:xfrm>
                <a:custGeom>
                  <a:rect b="b" l="l" r="r" t="t"/>
                  <a:pathLst>
                    <a:path extrusionOk="0" h="2303" w="2325">
                      <a:moveTo>
                        <a:pt x="2325" y="0"/>
                      </a:moveTo>
                      <a:lnTo>
                        <a:pt x="2285" y="0"/>
                      </a:lnTo>
                      <a:lnTo>
                        <a:pt x="0" y="2303"/>
                      </a:lnTo>
                      <a:lnTo>
                        <a:pt x="2325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1"/>
                    </a:gs>
                    <a:gs pos="100000">
                      <a:srgbClr val="C5B9B9">
                        <a:alpha val="24313"/>
                      </a:srgbClr>
                    </a:gs>
                  </a:gsLst>
                  <a:lin ang="8100019" scaled="0"/>
                </a:gra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" name="Google Shape;70;p2"/>
                <p:cNvSpPr/>
                <p:nvPr/>
              </p:nvSpPr>
              <p:spPr>
                <a:xfrm>
                  <a:off x="5926811" y="2293726"/>
                  <a:ext cx="2337197" cy="2311003"/>
                </a:xfrm>
                <a:custGeom>
                  <a:rect b="b" l="l" r="r" t="t"/>
                  <a:pathLst>
                    <a:path extrusionOk="0" h="1941" w="1963">
                      <a:moveTo>
                        <a:pt x="1963" y="0"/>
                      </a:moveTo>
                      <a:lnTo>
                        <a:pt x="1929" y="0"/>
                      </a:lnTo>
                      <a:lnTo>
                        <a:pt x="0" y="1941"/>
                      </a:lnTo>
                      <a:lnTo>
                        <a:pt x="196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1"/>
                    </a:gs>
                    <a:gs pos="100000">
                      <a:srgbClr val="C5B9B9">
                        <a:alpha val="24313"/>
                      </a:srgbClr>
                    </a:gs>
                  </a:gsLst>
                  <a:lin ang="8100019" scaled="0"/>
                </a:gra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" name="Google Shape;71;p2"/>
                <p:cNvSpPr/>
                <p:nvPr/>
              </p:nvSpPr>
              <p:spPr>
                <a:xfrm>
                  <a:off x="6252385" y="2293721"/>
                  <a:ext cx="2100263" cy="2077641"/>
                </a:xfrm>
                <a:custGeom>
                  <a:rect b="b" l="l" r="r" t="t"/>
                  <a:pathLst>
                    <a:path extrusionOk="0" h="1745" w="1764">
                      <a:moveTo>
                        <a:pt x="1764" y="0"/>
                      </a:moveTo>
                      <a:lnTo>
                        <a:pt x="1732" y="0"/>
                      </a:lnTo>
                      <a:lnTo>
                        <a:pt x="0" y="1745"/>
                      </a:lnTo>
                      <a:lnTo>
                        <a:pt x="176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1"/>
                    </a:gs>
                    <a:gs pos="100000">
                      <a:srgbClr val="C5B9B9">
                        <a:alpha val="24313"/>
                      </a:srgbClr>
                    </a:gs>
                  </a:gsLst>
                  <a:lin ang="8100019" scaled="0"/>
                </a:gra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2" name="Google Shape;72;p2"/>
              <p:cNvGrpSpPr/>
              <p:nvPr/>
            </p:nvGrpSpPr>
            <p:grpSpPr>
              <a:xfrm>
                <a:off x="1075946" y="469703"/>
                <a:ext cx="2383606" cy="2130790"/>
                <a:chOff x="2439425" y="817125"/>
                <a:chExt cx="2884325" cy="2578400"/>
              </a:xfrm>
            </p:grpSpPr>
            <p:sp>
              <p:nvSpPr>
                <p:cNvPr id="73" name="Google Shape;73;p2"/>
                <p:cNvSpPr/>
                <p:nvPr/>
              </p:nvSpPr>
              <p:spPr>
                <a:xfrm>
                  <a:off x="2468875" y="1532500"/>
                  <a:ext cx="1965075" cy="1833200"/>
                </a:xfrm>
                <a:custGeom>
                  <a:rect b="b" l="l" r="r" t="t"/>
                  <a:pathLst>
                    <a:path extrusionOk="0" h="73328" w="78603">
                      <a:moveTo>
                        <a:pt x="0" y="73328"/>
                      </a:moveTo>
                      <a:lnTo>
                        <a:pt x="24478" y="48850"/>
                      </a:lnTo>
                      <a:lnTo>
                        <a:pt x="41781" y="48850"/>
                      </a:lnTo>
                      <a:lnTo>
                        <a:pt x="59295" y="31336"/>
                      </a:lnTo>
                      <a:lnTo>
                        <a:pt x="59295" y="19308"/>
                      </a:lnTo>
                      <a:lnTo>
                        <a:pt x="78603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74" name="Google Shape;74;p2"/>
                <p:cNvSpPr/>
                <p:nvPr/>
              </p:nvSpPr>
              <p:spPr>
                <a:xfrm>
                  <a:off x="3129606" y="912006"/>
                  <a:ext cx="2098275" cy="2037625"/>
                </a:xfrm>
                <a:custGeom>
                  <a:rect b="b" l="l" r="r" t="t"/>
                  <a:pathLst>
                    <a:path extrusionOk="0" h="81505" w="83931">
                      <a:moveTo>
                        <a:pt x="83931" y="0"/>
                      </a:moveTo>
                      <a:lnTo>
                        <a:pt x="63463" y="20468"/>
                      </a:lnTo>
                      <a:lnTo>
                        <a:pt x="63463" y="33340"/>
                      </a:lnTo>
                      <a:lnTo>
                        <a:pt x="43944" y="52859"/>
                      </a:lnTo>
                      <a:lnTo>
                        <a:pt x="28645" y="52859"/>
                      </a:lnTo>
                      <a:lnTo>
                        <a:pt x="0" y="81505"/>
                      </a:lnTo>
                    </a:path>
                  </a:pathLst>
                </a:cu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75" name="Google Shape;75;p2"/>
                <p:cNvSpPr/>
                <p:nvPr/>
              </p:nvSpPr>
              <p:spPr>
                <a:xfrm>
                  <a:off x="4404050" y="1435475"/>
                  <a:ext cx="127800" cy="1278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chivo"/>
                    <a:ea typeface="Archivo"/>
                    <a:cs typeface="Archivo"/>
                    <a:sym typeface="Archivo"/>
                  </a:endParaRPr>
                </a:p>
              </p:txBody>
            </p:sp>
            <p:sp>
              <p:nvSpPr>
                <p:cNvPr id="76" name="Google Shape;76;p2"/>
                <p:cNvSpPr/>
                <p:nvPr/>
              </p:nvSpPr>
              <p:spPr>
                <a:xfrm>
                  <a:off x="5195950" y="817125"/>
                  <a:ext cx="127800" cy="1278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chivo"/>
                    <a:ea typeface="Archivo"/>
                    <a:cs typeface="Archivo"/>
                    <a:sym typeface="Archivo"/>
                  </a:endParaRPr>
                </a:p>
              </p:txBody>
            </p:sp>
            <p:sp>
              <p:nvSpPr>
                <p:cNvPr id="77" name="Google Shape;77;p2"/>
                <p:cNvSpPr/>
                <p:nvPr/>
              </p:nvSpPr>
              <p:spPr>
                <a:xfrm>
                  <a:off x="3098175" y="2916400"/>
                  <a:ext cx="64200" cy="64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chivo"/>
                    <a:ea typeface="Archivo"/>
                    <a:cs typeface="Archivo"/>
                    <a:sym typeface="Archivo"/>
                  </a:endParaRPr>
                </a:p>
              </p:txBody>
            </p:sp>
            <p:sp>
              <p:nvSpPr>
                <p:cNvPr id="78" name="Google Shape;78;p2"/>
                <p:cNvSpPr/>
                <p:nvPr/>
              </p:nvSpPr>
              <p:spPr>
                <a:xfrm>
                  <a:off x="2439425" y="3331325"/>
                  <a:ext cx="64200" cy="64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chivo"/>
                    <a:ea typeface="Archivo"/>
                    <a:cs typeface="Archivo"/>
                    <a:sym typeface="Archivo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11"/>
          <p:cNvSpPr txBox="1"/>
          <p:nvPr>
            <p:ph hasCustomPrompt="1" type="title"/>
          </p:nvPr>
        </p:nvSpPr>
        <p:spPr>
          <a:xfrm>
            <a:off x="1895625" y="1793625"/>
            <a:ext cx="5352900" cy="123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57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12" name="Google Shape;312;p11"/>
          <p:cNvSpPr txBox="1"/>
          <p:nvPr>
            <p:ph idx="1" type="subTitle"/>
          </p:nvPr>
        </p:nvSpPr>
        <p:spPr>
          <a:xfrm>
            <a:off x="1895625" y="2974697"/>
            <a:ext cx="53529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313" name="Google Shape;313;p11"/>
          <p:cNvGrpSpPr/>
          <p:nvPr/>
        </p:nvGrpSpPr>
        <p:grpSpPr>
          <a:xfrm>
            <a:off x="162923" y="313870"/>
            <a:ext cx="8660200" cy="4580781"/>
            <a:chOff x="162923" y="313870"/>
            <a:chExt cx="8660200" cy="4580781"/>
          </a:xfrm>
        </p:grpSpPr>
        <p:sp>
          <p:nvSpPr>
            <p:cNvPr id="314" name="Google Shape;314;p11"/>
            <p:cNvSpPr/>
            <p:nvPr/>
          </p:nvSpPr>
          <p:spPr>
            <a:xfrm flipH="1">
              <a:off x="383206" y="1538476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315" name="Google Shape;315;p11"/>
            <p:cNvSpPr/>
            <p:nvPr/>
          </p:nvSpPr>
          <p:spPr>
            <a:xfrm>
              <a:off x="162923" y="3545551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316" name="Google Shape;316;p11"/>
            <p:cNvSpPr/>
            <p:nvPr/>
          </p:nvSpPr>
          <p:spPr>
            <a:xfrm>
              <a:off x="8745423" y="11251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317" name="Google Shape;317;p11"/>
            <p:cNvSpPr/>
            <p:nvPr/>
          </p:nvSpPr>
          <p:spPr>
            <a:xfrm>
              <a:off x="3991698" y="4816951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318" name="Google Shape;318;p11"/>
            <p:cNvSpPr/>
            <p:nvPr/>
          </p:nvSpPr>
          <p:spPr>
            <a:xfrm rot="10800000">
              <a:off x="4876188" y="313870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grpSp>
        <p:nvGrpSpPr>
          <p:cNvPr id="319" name="Google Shape;319;p11"/>
          <p:cNvGrpSpPr/>
          <p:nvPr/>
        </p:nvGrpSpPr>
        <p:grpSpPr>
          <a:xfrm>
            <a:off x="-134248" y="-76197"/>
            <a:ext cx="3349901" cy="2781700"/>
            <a:chOff x="-134248" y="-76197"/>
            <a:chExt cx="3349901" cy="2781700"/>
          </a:xfrm>
        </p:grpSpPr>
        <p:sp>
          <p:nvSpPr>
            <p:cNvPr id="320" name="Google Shape;320;p11"/>
            <p:cNvSpPr/>
            <p:nvPr/>
          </p:nvSpPr>
          <p:spPr>
            <a:xfrm>
              <a:off x="-134248" y="-76197"/>
              <a:ext cx="3349901" cy="2660502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11"/>
            <p:cNvSpPr/>
            <p:nvPr/>
          </p:nvSpPr>
          <p:spPr>
            <a:xfrm>
              <a:off x="-97890" y="-76189"/>
              <a:ext cx="1892326" cy="1502899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2" name="Google Shape;322;p11"/>
            <p:cNvGrpSpPr/>
            <p:nvPr/>
          </p:nvGrpSpPr>
          <p:grpSpPr>
            <a:xfrm rot="10800000">
              <a:off x="485096" y="574712"/>
              <a:ext cx="2383606" cy="2130790"/>
              <a:chOff x="2439425" y="817125"/>
              <a:chExt cx="2884325" cy="2578400"/>
            </a:xfrm>
          </p:grpSpPr>
          <p:sp>
            <p:nvSpPr>
              <p:cNvPr id="323" name="Google Shape;323;p11"/>
              <p:cNvSpPr/>
              <p:nvPr/>
            </p:nvSpPr>
            <p:spPr>
              <a:xfrm>
                <a:off x="2468875" y="1532500"/>
                <a:ext cx="1965075" cy="1833200"/>
              </a:xfrm>
              <a:custGeom>
                <a:rect b="b" l="l" r="r" t="t"/>
                <a:pathLst>
                  <a:path extrusionOk="0" h="73328" w="78603">
                    <a:moveTo>
                      <a:pt x="0" y="73328"/>
                    </a:moveTo>
                    <a:lnTo>
                      <a:pt x="24478" y="48850"/>
                    </a:lnTo>
                    <a:lnTo>
                      <a:pt x="41781" y="48850"/>
                    </a:lnTo>
                    <a:lnTo>
                      <a:pt x="59295" y="31336"/>
                    </a:lnTo>
                    <a:lnTo>
                      <a:pt x="59295" y="19308"/>
                    </a:lnTo>
                    <a:lnTo>
                      <a:pt x="78603" y="0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324" name="Google Shape;324;p11"/>
              <p:cNvSpPr/>
              <p:nvPr/>
            </p:nvSpPr>
            <p:spPr>
              <a:xfrm>
                <a:off x="3129606" y="912006"/>
                <a:ext cx="2098275" cy="2037625"/>
              </a:xfrm>
              <a:custGeom>
                <a:rect b="b" l="l" r="r" t="t"/>
                <a:pathLst>
                  <a:path extrusionOk="0" h="81505" w="83931">
                    <a:moveTo>
                      <a:pt x="83931" y="0"/>
                    </a:moveTo>
                    <a:lnTo>
                      <a:pt x="63463" y="20468"/>
                    </a:lnTo>
                    <a:lnTo>
                      <a:pt x="63463" y="33340"/>
                    </a:lnTo>
                    <a:lnTo>
                      <a:pt x="43944" y="52859"/>
                    </a:lnTo>
                    <a:lnTo>
                      <a:pt x="28645" y="52859"/>
                    </a:lnTo>
                    <a:lnTo>
                      <a:pt x="0" y="81505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325" name="Google Shape;325;p11"/>
              <p:cNvSpPr/>
              <p:nvPr/>
            </p:nvSpPr>
            <p:spPr>
              <a:xfrm>
                <a:off x="4404050" y="1435475"/>
                <a:ext cx="127800" cy="127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326" name="Google Shape;326;p11"/>
              <p:cNvSpPr/>
              <p:nvPr/>
            </p:nvSpPr>
            <p:spPr>
              <a:xfrm>
                <a:off x="5195950" y="817125"/>
                <a:ext cx="127800" cy="127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327" name="Google Shape;327;p11"/>
              <p:cNvSpPr/>
              <p:nvPr/>
            </p:nvSpPr>
            <p:spPr>
              <a:xfrm>
                <a:off x="3098175" y="2916400"/>
                <a:ext cx="64200" cy="64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328" name="Google Shape;328;p11"/>
              <p:cNvSpPr/>
              <p:nvPr/>
            </p:nvSpPr>
            <p:spPr>
              <a:xfrm>
                <a:off x="2439425" y="3331325"/>
                <a:ext cx="64200" cy="64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</p:grpSp>
      <p:grpSp>
        <p:nvGrpSpPr>
          <p:cNvPr id="329" name="Google Shape;329;p11"/>
          <p:cNvGrpSpPr/>
          <p:nvPr/>
        </p:nvGrpSpPr>
        <p:grpSpPr>
          <a:xfrm>
            <a:off x="5934377" y="2491203"/>
            <a:ext cx="3349901" cy="2801175"/>
            <a:chOff x="5934377" y="2491203"/>
            <a:chExt cx="3349901" cy="2801175"/>
          </a:xfrm>
        </p:grpSpPr>
        <p:sp>
          <p:nvSpPr>
            <p:cNvPr id="330" name="Google Shape;330;p11"/>
            <p:cNvSpPr/>
            <p:nvPr/>
          </p:nvSpPr>
          <p:spPr>
            <a:xfrm rot="10800000">
              <a:off x="5934377" y="2631875"/>
              <a:ext cx="3349901" cy="2660502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11"/>
            <p:cNvSpPr/>
            <p:nvPr/>
          </p:nvSpPr>
          <p:spPr>
            <a:xfrm rot="10800000">
              <a:off x="7355593" y="3789470"/>
              <a:ext cx="1892326" cy="1502899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32" name="Google Shape;332;p11"/>
            <p:cNvGrpSpPr/>
            <p:nvPr/>
          </p:nvGrpSpPr>
          <p:grpSpPr>
            <a:xfrm>
              <a:off x="6227603" y="2491203"/>
              <a:ext cx="2383606" cy="2130790"/>
              <a:chOff x="2439425" y="817125"/>
              <a:chExt cx="2884325" cy="2578400"/>
            </a:xfrm>
          </p:grpSpPr>
          <p:sp>
            <p:nvSpPr>
              <p:cNvPr id="333" name="Google Shape;333;p11"/>
              <p:cNvSpPr/>
              <p:nvPr/>
            </p:nvSpPr>
            <p:spPr>
              <a:xfrm>
                <a:off x="2468875" y="1532500"/>
                <a:ext cx="1965075" cy="1833200"/>
              </a:xfrm>
              <a:custGeom>
                <a:rect b="b" l="l" r="r" t="t"/>
                <a:pathLst>
                  <a:path extrusionOk="0" h="73328" w="78603">
                    <a:moveTo>
                      <a:pt x="0" y="73328"/>
                    </a:moveTo>
                    <a:lnTo>
                      <a:pt x="24478" y="48850"/>
                    </a:lnTo>
                    <a:lnTo>
                      <a:pt x="41781" y="48850"/>
                    </a:lnTo>
                    <a:lnTo>
                      <a:pt x="59295" y="31336"/>
                    </a:lnTo>
                    <a:lnTo>
                      <a:pt x="59295" y="19308"/>
                    </a:lnTo>
                    <a:lnTo>
                      <a:pt x="78603" y="0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334" name="Google Shape;334;p11"/>
              <p:cNvSpPr/>
              <p:nvPr/>
            </p:nvSpPr>
            <p:spPr>
              <a:xfrm>
                <a:off x="3129606" y="912006"/>
                <a:ext cx="2098275" cy="2037625"/>
              </a:xfrm>
              <a:custGeom>
                <a:rect b="b" l="l" r="r" t="t"/>
                <a:pathLst>
                  <a:path extrusionOk="0" h="81505" w="83931">
                    <a:moveTo>
                      <a:pt x="83931" y="0"/>
                    </a:moveTo>
                    <a:lnTo>
                      <a:pt x="63463" y="20468"/>
                    </a:lnTo>
                    <a:lnTo>
                      <a:pt x="63463" y="33340"/>
                    </a:lnTo>
                    <a:lnTo>
                      <a:pt x="43944" y="52859"/>
                    </a:lnTo>
                    <a:lnTo>
                      <a:pt x="28645" y="52859"/>
                    </a:lnTo>
                    <a:lnTo>
                      <a:pt x="0" y="81505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335" name="Google Shape;335;p11"/>
              <p:cNvSpPr/>
              <p:nvPr/>
            </p:nvSpPr>
            <p:spPr>
              <a:xfrm>
                <a:off x="4404050" y="1435475"/>
                <a:ext cx="127800" cy="127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336" name="Google Shape;336;p11"/>
              <p:cNvSpPr/>
              <p:nvPr/>
            </p:nvSpPr>
            <p:spPr>
              <a:xfrm>
                <a:off x="5195950" y="817125"/>
                <a:ext cx="127800" cy="127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337" name="Google Shape;337;p11"/>
              <p:cNvSpPr/>
              <p:nvPr/>
            </p:nvSpPr>
            <p:spPr>
              <a:xfrm>
                <a:off x="3098175" y="2916400"/>
                <a:ext cx="64200" cy="64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338" name="Google Shape;338;p11"/>
              <p:cNvSpPr/>
              <p:nvPr/>
            </p:nvSpPr>
            <p:spPr>
              <a:xfrm>
                <a:off x="2439425" y="3331325"/>
                <a:ext cx="64200" cy="64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bg>
      <p:bgPr>
        <a:gradFill>
          <a:gsLst>
            <a:gs pos="0">
              <a:schemeClr val="lt2"/>
            </a:gs>
            <a:gs pos="24000">
              <a:srgbClr val="033FA0"/>
            </a:gs>
            <a:gs pos="56000">
              <a:schemeClr val="dk2"/>
            </a:gs>
            <a:gs pos="100000">
              <a:schemeClr val="lt1"/>
            </a:gs>
          </a:gsLst>
          <a:path path="circle">
            <a:fillToRect r="100%" t="100%"/>
          </a:path>
          <a:tileRect b="-100%" l="-100%"/>
        </a:gra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3" name="Google Shape;343;p13"/>
          <p:cNvSpPr txBox="1"/>
          <p:nvPr>
            <p:ph idx="1" type="subTitle"/>
          </p:nvPr>
        </p:nvSpPr>
        <p:spPr>
          <a:xfrm>
            <a:off x="1736820" y="2037168"/>
            <a:ext cx="2781600" cy="6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13"/>
          <p:cNvSpPr txBox="1"/>
          <p:nvPr>
            <p:ph idx="2" type="subTitle"/>
          </p:nvPr>
        </p:nvSpPr>
        <p:spPr>
          <a:xfrm>
            <a:off x="5416181" y="2037168"/>
            <a:ext cx="2781600" cy="6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5" name="Google Shape;345;p13"/>
          <p:cNvSpPr txBox="1"/>
          <p:nvPr>
            <p:ph idx="3" type="subTitle"/>
          </p:nvPr>
        </p:nvSpPr>
        <p:spPr>
          <a:xfrm>
            <a:off x="1736820" y="3774200"/>
            <a:ext cx="2781600" cy="6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6" name="Google Shape;346;p13"/>
          <p:cNvSpPr txBox="1"/>
          <p:nvPr>
            <p:ph idx="4" type="subTitle"/>
          </p:nvPr>
        </p:nvSpPr>
        <p:spPr>
          <a:xfrm>
            <a:off x="5416181" y="3774200"/>
            <a:ext cx="2781600" cy="6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7" name="Google Shape;347;p13"/>
          <p:cNvSpPr txBox="1"/>
          <p:nvPr>
            <p:ph hasCustomPrompt="1" idx="5" type="title"/>
          </p:nvPr>
        </p:nvSpPr>
        <p:spPr>
          <a:xfrm>
            <a:off x="946225" y="1735600"/>
            <a:ext cx="633600" cy="551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8" name="Google Shape;348;p13"/>
          <p:cNvSpPr txBox="1"/>
          <p:nvPr>
            <p:ph hasCustomPrompt="1" idx="6" type="title"/>
          </p:nvPr>
        </p:nvSpPr>
        <p:spPr>
          <a:xfrm>
            <a:off x="946225" y="3475150"/>
            <a:ext cx="633600" cy="551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9" name="Google Shape;349;p13"/>
          <p:cNvSpPr txBox="1"/>
          <p:nvPr>
            <p:ph hasCustomPrompt="1" idx="7" type="title"/>
          </p:nvPr>
        </p:nvSpPr>
        <p:spPr>
          <a:xfrm>
            <a:off x="4650500" y="1735600"/>
            <a:ext cx="633600" cy="551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0" name="Google Shape;350;p13"/>
          <p:cNvSpPr txBox="1"/>
          <p:nvPr>
            <p:ph hasCustomPrompt="1" idx="8" type="title"/>
          </p:nvPr>
        </p:nvSpPr>
        <p:spPr>
          <a:xfrm>
            <a:off x="4627702" y="3475150"/>
            <a:ext cx="633600" cy="551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1" name="Google Shape;351;p13"/>
          <p:cNvSpPr txBox="1"/>
          <p:nvPr>
            <p:ph idx="9" type="subTitle"/>
          </p:nvPr>
        </p:nvSpPr>
        <p:spPr>
          <a:xfrm>
            <a:off x="1736809" y="1549550"/>
            <a:ext cx="2781600" cy="62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2" name="Google Shape;352;p13"/>
          <p:cNvSpPr txBox="1"/>
          <p:nvPr>
            <p:ph idx="13" type="subTitle"/>
          </p:nvPr>
        </p:nvSpPr>
        <p:spPr>
          <a:xfrm>
            <a:off x="5416176" y="1549550"/>
            <a:ext cx="2781600" cy="62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3" name="Google Shape;353;p13"/>
          <p:cNvSpPr txBox="1"/>
          <p:nvPr>
            <p:ph idx="14" type="subTitle"/>
          </p:nvPr>
        </p:nvSpPr>
        <p:spPr>
          <a:xfrm>
            <a:off x="1736809" y="3321175"/>
            <a:ext cx="2781600" cy="59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4" name="Google Shape;354;p13"/>
          <p:cNvSpPr txBox="1"/>
          <p:nvPr>
            <p:ph idx="15" type="subTitle"/>
          </p:nvPr>
        </p:nvSpPr>
        <p:spPr>
          <a:xfrm>
            <a:off x="5416176" y="3321175"/>
            <a:ext cx="2781600" cy="59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355" name="Google Shape;355;p13"/>
          <p:cNvGrpSpPr/>
          <p:nvPr/>
        </p:nvGrpSpPr>
        <p:grpSpPr>
          <a:xfrm>
            <a:off x="282475" y="301264"/>
            <a:ext cx="8579350" cy="4540973"/>
            <a:chOff x="282475" y="301264"/>
            <a:chExt cx="8579350" cy="4540973"/>
          </a:xfrm>
        </p:grpSpPr>
        <p:grpSp>
          <p:nvGrpSpPr>
            <p:cNvPr id="356" name="Google Shape;356;p13"/>
            <p:cNvGrpSpPr/>
            <p:nvPr/>
          </p:nvGrpSpPr>
          <p:grpSpPr>
            <a:xfrm>
              <a:off x="8686750" y="301264"/>
              <a:ext cx="175075" cy="2067598"/>
              <a:chOff x="8612875" y="179970"/>
              <a:chExt cx="175075" cy="2067598"/>
            </a:xfrm>
          </p:grpSpPr>
          <p:pic>
            <p:nvPicPr>
              <p:cNvPr id="357" name="Google Shape;357;p1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5400000">
                <a:off x="8149012" y="643832"/>
                <a:ext cx="1102801" cy="1750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8" name="Google Shape;358;p1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5400000">
                <a:off x="8149012" y="1608629"/>
                <a:ext cx="1102801" cy="1750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59" name="Google Shape;359;p13"/>
            <p:cNvGrpSpPr/>
            <p:nvPr/>
          </p:nvGrpSpPr>
          <p:grpSpPr>
            <a:xfrm>
              <a:off x="282475" y="2774639"/>
              <a:ext cx="175075" cy="2067598"/>
              <a:chOff x="8612875" y="179970"/>
              <a:chExt cx="175075" cy="2067598"/>
            </a:xfrm>
          </p:grpSpPr>
          <p:pic>
            <p:nvPicPr>
              <p:cNvPr id="360" name="Google Shape;360;p1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5400000">
                <a:off x="8149012" y="643832"/>
                <a:ext cx="1102801" cy="1750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1" name="Google Shape;361;p1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5400000">
                <a:off x="8149012" y="1608629"/>
                <a:ext cx="1102801" cy="1750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362" name="Google Shape;362;p13"/>
          <p:cNvGrpSpPr/>
          <p:nvPr/>
        </p:nvGrpSpPr>
        <p:grpSpPr>
          <a:xfrm>
            <a:off x="-1" y="0"/>
            <a:ext cx="9165378" cy="5143500"/>
            <a:chOff x="-1" y="0"/>
            <a:chExt cx="9165378" cy="5143500"/>
          </a:xfrm>
        </p:grpSpPr>
        <p:sp>
          <p:nvSpPr>
            <p:cNvPr id="363" name="Google Shape;363;p13"/>
            <p:cNvSpPr/>
            <p:nvPr/>
          </p:nvSpPr>
          <p:spPr>
            <a:xfrm>
              <a:off x="-1" y="0"/>
              <a:ext cx="2251103" cy="591250"/>
            </a:xfrm>
            <a:custGeom>
              <a:rect b="b" l="l" r="r" t="t"/>
              <a:pathLst>
                <a:path extrusionOk="0" h="369" w="140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 rot="10800000">
              <a:off x="6914274" y="4552250"/>
              <a:ext cx="2251103" cy="591250"/>
            </a:xfrm>
            <a:custGeom>
              <a:rect b="b" l="l" r="r" t="t"/>
              <a:pathLst>
                <a:path extrusionOk="0" h="369" w="140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5" name="Google Shape;365;p13"/>
          <p:cNvGrpSpPr/>
          <p:nvPr/>
        </p:nvGrpSpPr>
        <p:grpSpPr>
          <a:xfrm>
            <a:off x="412640" y="780839"/>
            <a:ext cx="6228528" cy="4212394"/>
            <a:chOff x="412640" y="780839"/>
            <a:chExt cx="6228528" cy="4212394"/>
          </a:xfrm>
        </p:grpSpPr>
        <p:grpSp>
          <p:nvGrpSpPr>
            <p:cNvPr id="366" name="Google Shape;366;p13"/>
            <p:cNvGrpSpPr/>
            <p:nvPr/>
          </p:nvGrpSpPr>
          <p:grpSpPr>
            <a:xfrm>
              <a:off x="412640" y="780839"/>
              <a:ext cx="1127828" cy="71819"/>
              <a:chOff x="-230925" y="1276800"/>
              <a:chExt cx="1822900" cy="116100"/>
            </a:xfrm>
          </p:grpSpPr>
          <p:sp>
            <p:nvSpPr>
              <p:cNvPr id="367" name="Google Shape;367;p13"/>
              <p:cNvSpPr/>
              <p:nvPr/>
            </p:nvSpPr>
            <p:spPr>
              <a:xfrm rot="5400000">
                <a:off x="14758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13"/>
              <p:cNvSpPr/>
              <p:nvPr/>
            </p:nvSpPr>
            <p:spPr>
              <a:xfrm rot="5400000">
                <a:off x="12625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369;p13"/>
              <p:cNvSpPr/>
              <p:nvPr/>
            </p:nvSpPr>
            <p:spPr>
              <a:xfrm rot="5400000">
                <a:off x="10491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370;p13"/>
              <p:cNvSpPr/>
              <p:nvPr/>
            </p:nvSpPr>
            <p:spPr>
              <a:xfrm rot="5400000">
                <a:off x="8358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71;p13"/>
              <p:cNvSpPr/>
              <p:nvPr/>
            </p:nvSpPr>
            <p:spPr>
              <a:xfrm rot="5400000">
                <a:off x="6224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372;p13"/>
              <p:cNvSpPr/>
              <p:nvPr/>
            </p:nvSpPr>
            <p:spPr>
              <a:xfrm rot="5400000">
                <a:off x="4091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373;p13"/>
              <p:cNvSpPr/>
              <p:nvPr/>
            </p:nvSpPr>
            <p:spPr>
              <a:xfrm rot="5400000">
                <a:off x="1957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74;p13"/>
              <p:cNvSpPr/>
              <p:nvPr/>
            </p:nvSpPr>
            <p:spPr>
              <a:xfrm rot="5400000">
                <a:off x="-175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375;p13"/>
              <p:cNvSpPr/>
              <p:nvPr/>
            </p:nvSpPr>
            <p:spPr>
              <a:xfrm rot="5400000">
                <a:off x="-2309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6" name="Google Shape;376;p13"/>
            <p:cNvGrpSpPr/>
            <p:nvPr/>
          </p:nvGrpSpPr>
          <p:grpSpPr>
            <a:xfrm>
              <a:off x="5513340" y="4921414"/>
              <a:ext cx="1127828" cy="71819"/>
              <a:chOff x="-230925" y="1276800"/>
              <a:chExt cx="1822900" cy="116100"/>
            </a:xfrm>
          </p:grpSpPr>
          <p:sp>
            <p:nvSpPr>
              <p:cNvPr id="377" name="Google Shape;377;p13"/>
              <p:cNvSpPr/>
              <p:nvPr/>
            </p:nvSpPr>
            <p:spPr>
              <a:xfrm rot="5400000">
                <a:off x="14758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13"/>
              <p:cNvSpPr/>
              <p:nvPr/>
            </p:nvSpPr>
            <p:spPr>
              <a:xfrm rot="5400000">
                <a:off x="12625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379;p13"/>
              <p:cNvSpPr/>
              <p:nvPr/>
            </p:nvSpPr>
            <p:spPr>
              <a:xfrm rot="5400000">
                <a:off x="10491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0;p13"/>
              <p:cNvSpPr/>
              <p:nvPr/>
            </p:nvSpPr>
            <p:spPr>
              <a:xfrm rot="5400000">
                <a:off x="8358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" name="Google Shape;381;p13"/>
              <p:cNvSpPr/>
              <p:nvPr/>
            </p:nvSpPr>
            <p:spPr>
              <a:xfrm rot="5400000">
                <a:off x="6224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" name="Google Shape;382;p13"/>
              <p:cNvSpPr/>
              <p:nvPr/>
            </p:nvSpPr>
            <p:spPr>
              <a:xfrm rot="5400000">
                <a:off x="4091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383;p13"/>
              <p:cNvSpPr/>
              <p:nvPr/>
            </p:nvSpPr>
            <p:spPr>
              <a:xfrm rot="5400000">
                <a:off x="1957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" name="Google Shape;384;p13"/>
              <p:cNvSpPr/>
              <p:nvPr/>
            </p:nvSpPr>
            <p:spPr>
              <a:xfrm rot="5400000">
                <a:off x="-175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385;p13"/>
              <p:cNvSpPr/>
              <p:nvPr/>
            </p:nvSpPr>
            <p:spPr>
              <a:xfrm rot="5400000">
                <a:off x="-2309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86" name="Google Shape;386;p13"/>
          <p:cNvGrpSpPr/>
          <p:nvPr/>
        </p:nvGrpSpPr>
        <p:grpSpPr>
          <a:xfrm>
            <a:off x="635523" y="591251"/>
            <a:ext cx="7443150" cy="4250975"/>
            <a:chOff x="635523" y="591251"/>
            <a:chExt cx="7443150" cy="4250975"/>
          </a:xfrm>
        </p:grpSpPr>
        <p:sp>
          <p:nvSpPr>
            <p:cNvPr id="387" name="Google Shape;387;p13"/>
            <p:cNvSpPr/>
            <p:nvPr/>
          </p:nvSpPr>
          <p:spPr>
            <a:xfrm>
              <a:off x="8000973" y="5912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388" name="Google Shape;388;p13"/>
            <p:cNvSpPr/>
            <p:nvPr/>
          </p:nvSpPr>
          <p:spPr>
            <a:xfrm>
              <a:off x="4188698" y="4764526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389" name="Google Shape;389;p13"/>
            <p:cNvSpPr/>
            <p:nvPr/>
          </p:nvSpPr>
          <p:spPr>
            <a:xfrm>
              <a:off x="635523" y="1504076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14"/>
          <p:cNvSpPr txBox="1"/>
          <p:nvPr>
            <p:ph type="title"/>
          </p:nvPr>
        </p:nvSpPr>
        <p:spPr>
          <a:xfrm>
            <a:off x="1911000" y="3100300"/>
            <a:ext cx="53220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93" name="Google Shape;393;p14"/>
          <p:cNvSpPr txBox="1"/>
          <p:nvPr>
            <p:ph idx="1" type="subTitle"/>
          </p:nvPr>
        </p:nvSpPr>
        <p:spPr>
          <a:xfrm>
            <a:off x="1621400" y="1511325"/>
            <a:ext cx="5901300" cy="147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394" name="Google Shape;394;p14"/>
          <p:cNvGrpSpPr/>
          <p:nvPr/>
        </p:nvGrpSpPr>
        <p:grpSpPr>
          <a:xfrm>
            <a:off x="327123" y="360751"/>
            <a:ext cx="8468455" cy="4330950"/>
            <a:chOff x="327123" y="360751"/>
            <a:chExt cx="8468455" cy="4330950"/>
          </a:xfrm>
        </p:grpSpPr>
        <p:sp>
          <p:nvSpPr>
            <p:cNvPr id="395" name="Google Shape;395;p14"/>
            <p:cNvSpPr/>
            <p:nvPr/>
          </p:nvSpPr>
          <p:spPr>
            <a:xfrm rot="10800000">
              <a:off x="8717878" y="1886979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396" name="Google Shape;396;p14"/>
            <p:cNvSpPr/>
            <p:nvPr/>
          </p:nvSpPr>
          <p:spPr>
            <a:xfrm>
              <a:off x="7377208" y="3607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397" name="Google Shape;397;p14"/>
            <p:cNvSpPr/>
            <p:nvPr/>
          </p:nvSpPr>
          <p:spPr>
            <a:xfrm>
              <a:off x="327123" y="3022601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398" name="Google Shape;398;p14"/>
            <p:cNvSpPr/>
            <p:nvPr/>
          </p:nvSpPr>
          <p:spPr>
            <a:xfrm>
              <a:off x="2708793" y="4384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399" name="Google Shape;399;p14"/>
            <p:cNvSpPr/>
            <p:nvPr/>
          </p:nvSpPr>
          <p:spPr>
            <a:xfrm>
              <a:off x="3472688" y="461400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grpSp>
        <p:nvGrpSpPr>
          <p:cNvPr id="400" name="Google Shape;400;p14"/>
          <p:cNvGrpSpPr/>
          <p:nvPr/>
        </p:nvGrpSpPr>
        <p:grpSpPr>
          <a:xfrm>
            <a:off x="-177062" y="-182307"/>
            <a:ext cx="3134861" cy="3091407"/>
            <a:chOff x="-177062" y="-182307"/>
            <a:chExt cx="3134861" cy="3091407"/>
          </a:xfrm>
        </p:grpSpPr>
        <p:sp>
          <p:nvSpPr>
            <p:cNvPr id="401" name="Google Shape;401;p14"/>
            <p:cNvSpPr/>
            <p:nvPr/>
          </p:nvSpPr>
          <p:spPr>
            <a:xfrm>
              <a:off x="-120200" y="-76200"/>
              <a:ext cx="3078000" cy="2985300"/>
            </a:xfrm>
            <a:prstGeom prst="diagStrip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402" name="Google Shape;402;p14"/>
            <p:cNvSpPr/>
            <p:nvPr/>
          </p:nvSpPr>
          <p:spPr>
            <a:xfrm>
              <a:off x="-141891" y="-182307"/>
              <a:ext cx="1892326" cy="1502899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03" name="Google Shape;403;p14"/>
            <p:cNvGrpSpPr/>
            <p:nvPr/>
          </p:nvGrpSpPr>
          <p:grpSpPr>
            <a:xfrm>
              <a:off x="-177062" y="9"/>
              <a:ext cx="2454681" cy="2278610"/>
              <a:chOff x="5398760" y="2293721"/>
              <a:chExt cx="2953888" cy="2742009"/>
            </a:xfrm>
          </p:grpSpPr>
          <p:sp>
            <p:nvSpPr>
              <p:cNvPr id="404" name="Google Shape;404;p14"/>
              <p:cNvSpPr/>
              <p:nvPr/>
            </p:nvSpPr>
            <p:spPr>
              <a:xfrm>
                <a:off x="5398760" y="2293721"/>
                <a:ext cx="2768203" cy="2742009"/>
              </a:xfrm>
              <a:custGeom>
                <a:rect b="b" l="l" r="r" t="t"/>
                <a:pathLst>
                  <a:path extrusionOk="0" h="2303" w="2325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C5B9B9">
                      <a:alpha val="24313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405;p14"/>
              <p:cNvSpPr/>
              <p:nvPr/>
            </p:nvSpPr>
            <p:spPr>
              <a:xfrm>
                <a:off x="5926811" y="2293726"/>
                <a:ext cx="2337197" cy="2311003"/>
              </a:xfrm>
              <a:custGeom>
                <a:rect b="b" l="l" r="r" t="t"/>
                <a:pathLst>
                  <a:path extrusionOk="0" h="1941" w="1963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C5B9B9">
                      <a:alpha val="24313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406;p14"/>
              <p:cNvSpPr/>
              <p:nvPr/>
            </p:nvSpPr>
            <p:spPr>
              <a:xfrm>
                <a:off x="6252385" y="2293721"/>
                <a:ext cx="2100263" cy="2077641"/>
              </a:xfrm>
              <a:custGeom>
                <a:rect b="b" l="l" r="r" t="t"/>
                <a:pathLst>
                  <a:path extrusionOk="0" h="1745" w="1764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C5B9B9">
                      <a:alpha val="24313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7" name="Google Shape;407;p14"/>
            <p:cNvGrpSpPr/>
            <p:nvPr/>
          </p:nvGrpSpPr>
          <p:grpSpPr>
            <a:xfrm>
              <a:off x="250881" y="187584"/>
              <a:ext cx="438336" cy="939067"/>
              <a:chOff x="327075" y="263775"/>
              <a:chExt cx="576228" cy="1234478"/>
            </a:xfrm>
          </p:grpSpPr>
          <p:sp>
            <p:nvSpPr>
              <p:cNvPr id="408" name="Google Shape;408;p14"/>
              <p:cNvSpPr/>
              <p:nvPr/>
            </p:nvSpPr>
            <p:spPr>
              <a:xfrm>
                <a:off x="327075" y="263775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409" name="Google Shape;409;p14"/>
              <p:cNvSpPr/>
              <p:nvPr/>
            </p:nvSpPr>
            <p:spPr>
              <a:xfrm>
                <a:off x="327075" y="485951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410" name="Google Shape;410;p14"/>
              <p:cNvSpPr/>
              <p:nvPr/>
            </p:nvSpPr>
            <p:spPr>
              <a:xfrm>
                <a:off x="327075" y="708126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411" name="Google Shape;411;p14"/>
              <p:cNvSpPr/>
              <p:nvPr/>
            </p:nvSpPr>
            <p:spPr>
              <a:xfrm>
                <a:off x="327075" y="930302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412" name="Google Shape;412;p14"/>
              <p:cNvSpPr/>
              <p:nvPr/>
            </p:nvSpPr>
            <p:spPr>
              <a:xfrm>
                <a:off x="327075" y="1152477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413" name="Google Shape;413;p14"/>
              <p:cNvSpPr/>
              <p:nvPr/>
            </p:nvSpPr>
            <p:spPr>
              <a:xfrm>
                <a:off x="327075" y="1374653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414" name="Google Shape;414;p14"/>
              <p:cNvSpPr/>
              <p:nvPr/>
            </p:nvSpPr>
            <p:spPr>
              <a:xfrm>
                <a:off x="556600" y="263775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415" name="Google Shape;415;p14"/>
              <p:cNvSpPr/>
              <p:nvPr/>
            </p:nvSpPr>
            <p:spPr>
              <a:xfrm>
                <a:off x="556600" y="485951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416" name="Google Shape;416;p14"/>
              <p:cNvSpPr/>
              <p:nvPr/>
            </p:nvSpPr>
            <p:spPr>
              <a:xfrm>
                <a:off x="556600" y="708126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417" name="Google Shape;417;p14"/>
              <p:cNvSpPr/>
              <p:nvPr/>
            </p:nvSpPr>
            <p:spPr>
              <a:xfrm>
                <a:off x="779703" y="263775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418" name="Google Shape;418;p14"/>
              <p:cNvSpPr/>
              <p:nvPr/>
            </p:nvSpPr>
            <p:spPr>
              <a:xfrm>
                <a:off x="779703" y="485951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</p:grpSp>
      <p:grpSp>
        <p:nvGrpSpPr>
          <p:cNvPr id="419" name="Google Shape;419;p14"/>
          <p:cNvGrpSpPr/>
          <p:nvPr/>
        </p:nvGrpSpPr>
        <p:grpSpPr>
          <a:xfrm>
            <a:off x="6130736" y="2312896"/>
            <a:ext cx="3190326" cy="3091407"/>
            <a:chOff x="6130736" y="2312896"/>
            <a:chExt cx="3190326" cy="3091407"/>
          </a:xfrm>
        </p:grpSpPr>
        <p:sp>
          <p:nvSpPr>
            <p:cNvPr id="420" name="Google Shape;420;p14"/>
            <p:cNvSpPr/>
            <p:nvPr/>
          </p:nvSpPr>
          <p:spPr>
            <a:xfrm rot="10800000">
              <a:off x="6130736" y="2312896"/>
              <a:ext cx="3078000" cy="2985300"/>
            </a:xfrm>
            <a:prstGeom prst="diagStrip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421" name="Google Shape;421;p14"/>
            <p:cNvSpPr/>
            <p:nvPr/>
          </p:nvSpPr>
          <p:spPr>
            <a:xfrm rot="10800000">
              <a:off x="7338100" y="3901404"/>
              <a:ext cx="1892326" cy="1502899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22" name="Google Shape;422;p14"/>
            <p:cNvGrpSpPr/>
            <p:nvPr/>
          </p:nvGrpSpPr>
          <p:grpSpPr>
            <a:xfrm rot="10800000">
              <a:off x="6866381" y="2915056"/>
              <a:ext cx="2454681" cy="2278610"/>
              <a:chOff x="5398760" y="2293721"/>
              <a:chExt cx="2953888" cy="2742009"/>
            </a:xfrm>
          </p:grpSpPr>
          <p:sp>
            <p:nvSpPr>
              <p:cNvPr id="423" name="Google Shape;423;p14"/>
              <p:cNvSpPr/>
              <p:nvPr/>
            </p:nvSpPr>
            <p:spPr>
              <a:xfrm>
                <a:off x="5398760" y="2293721"/>
                <a:ext cx="2768203" cy="2742009"/>
              </a:xfrm>
              <a:custGeom>
                <a:rect b="b" l="l" r="r" t="t"/>
                <a:pathLst>
                  <a:path extrusionOk="0" h="2303" w="2325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p14"/>
              <p:cNvSpPr/>
              <p:nvPr/>
            </p:nvSpPr>
            <p:spPr>
              <a:xfrm>
                <a:off x="5926811" y="2293726"/>
                <a:ext cx="2337197" cy="2311003"/>
              </a:xfrm>
              <a:custGeom>
                <a:rect b="b" l="l" r="r" t="t"/>
                <a:pathLst>
                  <a:path extrusionOk="0" h="1941" w="1963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14"/>
              <p:cNvSpPr/>
              <p:nvPr/>
            </p:nvSpPr>
            <p:spPr>
              <a:xfrm>
                <a:off x="6252385" y="2293721"/>
                <a:ext cx="2100263" cy="2077641"/>
              </a:xfrm>
              <a:custGeom>
                <a:rect b="b" l="l" r="r" t="t"/>
                <a:pathLst>
                  <a:path extrusionOk="0" h="1745" w="1764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6" name="Google Shape;426;p14"/>
            <p:cNvGrpSpPr/>
            <p:nvPr/>
          </p:nvGrpSpPr>
          <p:grpSpPr>
            <a:xfrm rot="10800000">
              <a:off x="8487318" y="4095345"/>
              <a:ext cx="438336" cy="939067"/>
              <a:chOff x="327075" y="263775"/>
              <a:chExt cx="576228" cy="1234478"/>
            </a:xfrm>
          </p:grpSpPr>
          <p:sp>
            <p:nvSpPr>
              <p:cNvPr id="427" name="Google Shape;427;p14"/>
              <p:cNvSpPr/>
              <p:nvPr/>
            </p:nvSpPr>
            <p:spPr>
              <a:xfrm>
                <a:off x="327075" y="263775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428" name="Google Shape;428;p14"/>
              <p:cNvSpPr/>
              <p:nvPr/>
            </p:nvSpPr>
            <p:spPr>
              <a:xfrm>
                <a:off x="327075" y="485951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429" name="Google Shape;429;p14"/>
              <p:cNvSpPr/>
              <p:nvPr/>
            </p:nvSpPr>
            <p:spPr>
              <a:xfrm>
                <a:off x="327075" y="708126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430" name="Google Shape;430;p14"/>
              <p:cNvSpPr/>
              <p:nvPr/>
            </p:nvSpPr>
            <p:spPr>
              <a:xfrm>
                <a:off x="327075" y="930302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431" name="Google Shape;431;p14"/>
              <p:cNvSpPr/>
              <p:nvPr/>
            </p:nvSpPr>
            <p:spPr>
              <a:xfrm>
                <a:off x="327075" y="1152477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432" name="Google Shape;432;p14"/>
              <p:cNvSpPr/>
              <p:nvPr/>
            </p:nvSpPr>
            <p:spPr>
              <a:xfrm>
                <a:off x="327075" y="1374653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433" name="Google Shape;433;p14"/>
              <p:cNvSpPr/>
              <p:nvPr/>
            </p:nvSpPr>
            <p:spPr>
              <a:xfrm>
                <a:off x="556600" y="263775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434" name="Google Shape;434;p14"/>
              <p:cNvSpPr/>
              <p:nvPr/>
            </p:nvSpPr>
            <p:spPr>
              <a:xfrm>
                <a:off x="556600" y="485951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435" name="Google Shape;435;p14"/>
              <p:cNvSpPr/>
              <p:nvPr/>
            </p:nvSpPr>
            <p:spPr>
              <a:xfrm>
                <a:off x="556600" y="708126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436" name="Google Shape;436;p14"/>
              <p:cNvSpPr/>
              <p:nvPr/>
            </p:nvSpPr>
            <p:spPr>
              <a:xfrm>
                <a:off x="779703" y="263775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437" name="Google Shape;437;p14"/>
              <p:cNvSpPr/>
              <p:nvPr/>
            </p:nvSpPr>
            <p:spPr>
              <a:xfrm>
                <a:off x="779703" y="485951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0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9" name="Google Shape;439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15"/>
          <p:cNvSpPr txBox="1"/>
          <p:nvPr>
            <p:ph type="title"/>
          </p:nvPr>
        </p:nvSpPr>
        <p:spPr>
          <a:xfrm>
            <a:off x="2956750" y="1732550"/>
            <a:ext cx="4840800" cy="13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41" name="Google Shape;441;p15"/>
          <p:cNvSpPr txBox="1"/>
          <p:nvPr>
            <p:ph hasCustomPrompt="1" idx="2" type="title"/>
          </p:nvPr>
        </p:nvSpPr>
        <p:spPr>
          <a:xfrm>
            <a:off x="1346450" y="2014767"/>
            <a:ext cx="1445100" cy="1282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42" name="Google Shape;442;p15"/>
          <p:cNvSpPr txBox="1"/>
          <p:nvPr>
            <p:ph idx="1" type="subTitle"/>
          </p:nvPr>
        </p:nvSpPr>
        <p:spPr>
          <a:xfrm>
            <a:off x="2956750" y="3035925"/>
            <a:ext cx="48408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43" name="Google Shape;443;p15"/>
          <p:cNvGrpSpPr/>
          <p:nvPr/>
        </p:nvGrpSpPr>
        <p:grpSpPr>
          <a:xfrm>
            <a:off x="422075" y="272938"/>
            <a:ext cx="8358174" cy="4649750"/>
            <a:chOff x="422075" y="272938"/>
            <a:chExt cx="8358174" cy="4649750"/>
          </a:xfrm>
        </p:grpSpPr>
        <p:pic>
          <p:nvPicPr>
            <p:cNvPr id="444" name="Google Shape;444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422075" y="272938"/>
              <a:ext cx="2007499" cy="318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5" name="Google Shape;445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6772750" y="4603988"/>
              <a:ext cx="2007499" cy="318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46" name="Google Shape;446;p15"/>
          <p:cNvGrpSpPr/>
          <p:nvPr/>
        </p:nvGrpSpPr>
        <p:grpSpPr>
          <a:xfrm>
            <a:off x="422073" y="438451"/>
            <a:ext cx="8310180" cy="4265600"/>
            <a:chOff x="422073" y="438451"/>
            <a:chExt cx="8310180" cy="4265600"/>
          </a:xfrm>
        </p:grpSpPr>
        <p:sp>
          <p:nvSpPr>
            <p:cNvPr id="447" name="Google Shape;447;p15"/>
            <p:cNvSpPr/>
            <p:nvPr/>
          </p:nvSpPr>
          <p:spPr>
            <a:xfrm rot="10800000">
              <a:off x="8654553" y="2994804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448" name="Google Shape;448;p15"/>
            <p:cNvSpPr/>
            <p:nvPr/>
          </p:nvSpPr>
          <p:spPr>
            <a:xfrm>
              <a:off x="422073" y="2071001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449" name="Google Shape;449;p15"/>
            <p:cNvSpPr/>
            <p:nvPr/>
          </p:nvSpPr>
          <p:spPr>
            <a:xfrm>
              <a:off x="4929698" y="4384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450" name="Google Shape;450;p15"/>
            <p:cNvSpPr/>
            <p:nvPr/>
          </p:nvSpPr>
          <p:spPr>
            <a:xfrm>
              <a:off x="5811098" y="46263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grpSp>
        <p:nvGrpSpPr>
          <p:cNvPr id="451" name="Google Shape;451;p15"/>
          <p:cNvGrpSpPr/>
          <p:nvPr/>
        </p:nvGrpSpPr>
        <p:grpSpPr>
          <a:xfrm>
            <a:off x="-347226" y="2682610"/>
            <a:ext cx="3429974" cy="2460899"/>
            <a:chOff x="-347226" y="2682610"/>
            <a:chExt cx="3429974" cy="2460899"/>
          </a:xfrm>
        </p:grpSpPr>
        <p:sp>
          <p:nvSpPr>
            <p:cNvPr id="452" name="Google Shape;452;p15"/>
            <p:cNvSpPr/>
            <p:nvPr/>
          </p:nvSpPr>
          <p:spPr>
            <a:xfrm flipH="1" rot="10800000">
              <a:off x="-15828" y="2682610"/>
              <a:ext cx="3098576" cy="2460899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15"/>
            <p:cNvSpPr/>
            <p:nvPr/>
          </p:nvSpPr>
          <p:spPr>
            <a:xfrm flipH="1" rot="10800000">
              <a:off x="-1" y="4552256"/>
              <a:ext cx="2251103" cy="591250"/>
            </a:xfrm>
            <a:custGeom>
              <a:rect b="b" l="l" r="r" t="t"/>
              <a:pathLst>
                <a:path extrusionOk="0" h="369" w="140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54" name="Google Shape;454;p15"/>
            <p:cNvGrpSpPr/>
            <p:nvPr/>
          </p:nvGrpSpPr>
          <p:grpSpPr>
            <a:xfrm flipH="1" rot="10800000">
              <a:off x="-347226" y="3528820"/>
              <a:ext cx="3153725" cy="940604"/>
              <a:chOff x="-104552" y="1952776"/>
              <a:chExt cx="5543549" cy="1653374"/>
            </a:xfrm>
          </p:grpSpPr>
          <p:sp>
            <p:nvSpPr>
              <p:cNvPr id="455" name="Google Shape;455;p15"/>
              <p:cNvSpPr/>
              <p:nvPr/>
            </p:nvSpPr>
            <p:spPr>
              <a:xfrm>
                <a:off x="-104552" y="1952776"/>
                <a:ext cx="5543549" cy="1647825"/>
              </a:xfrm>
              <a:custGeom>
                <a:rect b="b" l="l" r="r" t="t"/>
                <a:pathLst>
                  <a:path extrusionOk="0" h="315" w="1064">
                    <a:moveTo>
                      <a:pt x="1051" y="0"/>
                    </a:moveTo>
                    <a:cubicBezTo>
                      <a:pt x="1044" y="0"/>
                      <a:pt x="1038" y="5"/>
                      <a:pt x="1038" y="12"/>
                    </a:cubicBezTo>
                    <a:cubicBezTo>
                      <a:pt x="458" y="12"/>
                      <a:pt x="458" y="12"/>
                      <a:pt x="458" y="12"/>
                    </a:cubicBezTo>
                    <a:cubicBezTo>
                      <a:pt x="435" y="12"/>
                      <a:pt x="414" y="21"/>
                      <a:pt x="397" y="37"/>
                    </a:cubicBezTo>
                    <a:cubicBezTo>
                      <a:pt x="360" y="74"/>
                      <a:pt x="360" y="74"/>
                      <a:pt x="360" y="74"/>
                    </a:cubicBezTo>
                    <a:cubicBezTo>
                      <a:pt x="307" y="74"/>
                      <a:pt x="307" y="74"/>
                      <a:pt x="307" y="74"/>
                    </a:cubicBezTo>
                    <a:cubicBezTo>
                      <a:pt x="284" y="74"/>
                      <a:pt x="263" y="83"/>
                      <a:pt x="246" y="99"/>
                    </a:cubicBezTo>
                    <a:cubicBezTo>
                      <a:pt x="58" y="288"/>
                      <a:pt x="58" y="288"/>
                      <a:pt x="58" y="288"/>
                    </a:cubicBezTo>
                    <a:cubicBezTo>
                      <a:pt x="43" y="303"/>
                      <a:pt x="22" y="312"/>
                      <a:pt x="0" y="312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116" y="315"/>
                      <a:pt x="116" y="315"/>
                      <a:pt x="116" y="315"/>
                    </a:cubicBezTo>
                    <a:cubicBezTo>
                      <a:pt x="116" y="312"/>
                      <a:pt x="116" y="312"/>
                      <a:pt x="116" y="312"/>
                    </a:cubicBezTo>
                    <a:cubicBezTo>
                      <a:pt x="23" y="312"/>
                      <a:pt x="23" y="312"/>
                      <a:pt x="23" y="312"/>
                    </a:cubicBezTo>
                    <a:cubicBezTo>
                      <a:pt x="37" y="308"/>
                      <a:pt x="50" y="300"/>
                      <a:pt x="61" y="290"/>
                    </a:cubicBezTo>
                    <a:cubicBezTo>
                      <a:pt x="249" y="102"/>
                      <a:pt x="249" y="102"/>
                      <a:pt x="249" y="102"/>
                    </a:cubicBezTo>
                    <a:cubicBezTo>
                      <a:pt x="264" y="86"/>
                      <a:pt x="285" y="77"/>
                      <a:pt x="307" y="77"/>
                    </a:cubicBezTo>
                    <a:cubicBezTo>
                      <a:pt x="357" y="77"/>
                      <a:pt x="357" y="77"/>
                      <a:pt x="357" y="77"/>
                    </a:cubicBezTo>
                    <a:cubicBezTo>
                      <a:pt x="209" y="225"/>
                      <a:pt x="209" y="225"/>
                      <a:pt x="209" y="225"/>
                    </a:cubicBezTo>
                    <a:cubicBezTo>
                      <a:pt x="194" y="241"/>
                      <a:pt x="173" y="249"/>
                      <a:pt x="151" y="249"/>
                    </a:cubicBezTo>
                    <a:cubicBezTo>
                      <a:pt x="116" y="249"/>
                      <a:pt x="116" y="249"/>
                      <a:pt x="116" y="249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51" y="252"/>
                      <a:pt x="151" y="252"/>
                      <a:pt x="151" y="252"/>
                    </a:cubicBezTo>
                    <a:cubicBezTo>
                      <a:pt x="174" y="252"/>
                      <a:pt x="195" y="243"/>
                      <a:pt x="212" y="227"/>
                    </a:cubicBezTo>
                    <a:cubicBezTo>
                      <a:pt x="361" y="77"/>
                      <a:pt x="361" y="77"/>
                      <a:pt x="361" y="77"/>
                    </a:cubicBezTo>
                    <a:cubicBezTo>
                      <a:pt x="887" y="77"/>
                      <a:pt x="887" y="77"/>
                      <a:pt x="887" y="77"/>
                    </a:cubicBezTo>
                    <a:cubicBezTo>
                      <a:pt x="888" y="84"/>
                      <a:pt x="893" y="89"/>
                      <a:pt x="900" y="89"/>
                    </a:cubicBezTo>
                    <a:cubicBezTo>
                      <a:pt x="907" y="89"/>
                      <a:pt x="913" y="83"/>
                      <a:pt x="913" y="76"/>
                    </a:cubicBezTo>
                    <a:cubicBezTo>
                      <a:pt x="913" y="68"/>
                      <a:pt x="907" y="62"/>
                      <a:pt x="900" y="62"/>
                    </a:cubicBezTo>
                    <a:cubicBezTo>
                      <a:pt x="893" y="62"/>
                      <a:pt x="888" y="68"/>
                      <a:pt x="887" y="74"/>
                    </a:cubicBezTo>
                    <a:cubicBezTo>
                      <a:pt x="365" y="74"/>
                      <a:pt x="365" y="74"/>
                      <a:pt x="365" y="74"/>
                    </a:cubicBezTo>
                    <a:cubicBezTo>
                      <a:pt x="400" y="39"/>
                      <a:pt x="400" y="39"/>
                      <a:pt x="400" y="39"/>
                    </a:cubicBezTo>
                    <a:cubicBezTo>
                      <a:pt x="415" y="23"/>
                      <a:pt x="436" y="15"/>
                      <a:pt x="458" y="15"/>
                    </a:cubicBezTo>
                    <a:cubicBezTo>
                      <a:pt x="1038" y="15"/>
                      <a:pt x="1038" y="15"/>
                      <a:pt x="1038" y="15"/>
                    </a:cubicBezTo>
                    <a:cubicBezTo>
                      <a:pt x="1038" y="21"/>
                      <a:pt x="1044" y="27"/>
                      <a:pt x="1051" y="27"/>
                    </a:cubicBezTo>
                    <a:cubicBezTo>
                      <a:pt x="1058" y="27"/>
                      <a:pt x="1064" y="21"/>
                      <a:pt x="1064" y="13"/>
                    </a:cubicBezTo>
                    <a:cubicBezTo>
                      <a:pt x="1064" y="6"/>
                      <a:pt x="1058" y="0"/>
                      <a:pt x="1051" y="0"/>
                    </a:cubicBezTo>
                    <a:close/>
                    <a:moveTo>
                      <a:pt x="900" y="66"/>
                    </a:moveTo>
                    <a:cubicBezTo>
                      <a:pt x="905" y="66"/>
                      <a:pt x="909" y="71"/>
                      <a:pt x="909" y="76"/>
                    </a:cubicBezTo>
                    <a:cubicBezTo>
                      <a:pt x="909" y="81"/>
                      <a:pt x="905" y="85"/>
                      <a:pt x="900" y="85"/>
                    </a:cubicBezTo>
                    <a:cubicBezTo>
                      <a:pt x="895" y="85"/>
                      <a:pt x="892" y="82"/>
                      <a:pt x="891" y="77"/>
                    </a:cubicBezTo>
                    <a:cubicBezTo>
                      <a:pt x="900" y="77"/>
                      <a:pt x="900" y="77"/>
                      <a:pt x="900" y="77"/>
                    </a:cubicBezTo>
                    <a:cubicBezTo>
                      <a:pt x="900" y="74"/>
                      <a:pt x="900" y="74"/>
                      <a:pt x="900" y="74"/>
                    </a:cubicBezTo>
                    <a:cubicBezTo>
                      <a:pt x="891" y="74"/>
                      <a:pt x="891" y="74"/>
                      <a:pt x="891" y="74"/>
                    </a:cubicBezTo>
                    <a:cubicBezTo>
                      <a:pt x="892" y="70"/>
                      <a:pt x="895" y="66"/>
                      <a:pt x="900" y="66"/>
                    </a:cubicBezTo>
                    <a:close/>
                    <a:moveTo>
                      <a:pt x="1051" y="23"/>
                    </a:moveTo>
                    <a:cubicBezTo>
                      <a:pt x="1046" y="23"/>
                      <a:pt x="1042" y="19"/>
                      <a:pt x="1042" y="15"/>
                    </a:cubicBezTo>
                    <a:cubicBezTo>
                      <a:pt x="1051" y="15"/>
                      <a:pt x="1051" y="15"/>
                      <a:pt x="1051" y="15"/>
                    </a:cubicBezTo>
                    <a:cubicBezTo>
                      <a:pt x="1051" y="12"/>
                      <a:pt x="1051" y="12"/>
                      <a:pt x="1051" y="12"/>
                    </a:cubicBezTo>
                    <a:cubicBezTo>
                      <a:pt x="1042" y="12"/>
                      <a:pt x="1042" y="12"/>
                      <a:pt x="1042" y="12"/>
                    </a:cubicBezTo>
                    <a:cubicBezTo>
                      <a:pt x="1042" y="7"/>
                      <a:pt x="1046" y="4"/>
                      <a:pt x="1051" y="4"/>
                    </a:cubicBezTo>
                    <a:cubicBezTo>
                      <a:pt x="1056" y="4"/>
                      <a:pt x="1060" y="8"/>
                      <a:pt x="1060" y="13"/>
                    </a:cubicBezTo>
                    <a:cubicBezTo>
                      <a:pt x="1060" y="18"/>
                      <a:pt x="1056" y="23"/>
                      <a:pt x="1051" y="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496925" y="2904262"/>
                <a:ext cx="3202515" cy="701888"/>
              </a:xfrm>
              <a:custGeom>
                <a:rect b="b" l="l" r="r" t="t"/>
                <a:pathLst>
                  <a:path extrusionOk="0" h="135" w="622">
                    <a:moveTo>
                      <a:pt x="175" y="100"/>
                    </a:moveTo>
                    <a:cubicBezTo>
                      <a:pt x="172" y="100"/>
                      <a:pt x="172" y="100"/>
                      <a:pt x="172" y="100"/>
                    </a:cubicBezTo>
                    <a:cubicBezTo>
                      <a:pt x="153" y="119"/>
                      <a:pt x="153" y="119"/>
                      <a:pt x="153" y="119"/>
                    </a:cubicBezTo>
                    <a:cubicBezTo>
                      <a:pt x="144" y="128"/>
                      <a:pt x="132" y="133"/>
                      <a:pt x="120" y="133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20" y="135"/>
                      <a:pt x="120" y="135"/>
                      <a:pt x="120" y="135"/>
                    </a:cubicBezTo>
                    <a:cubicBezTo>
                      <a:pt x="133" y="135"/>
                      <a:pt x="145" y="130"/>
                      <a:pt x="154" y="120"/>
                    </a:cubicBezTo>
                    <a:cubicBezTo>
                      <a:pt x="175" y="100"/>
                      <a:pt x="175" y="100"/>
                      <a:pt x="175" y="100"/>
                    </a:cubicBezTo>
                    <a:moveTo>
                      <a:pt x="321" y="0"/>
                    </a:moveTo>
                    <a:cubicBezTo>
                      <a:pt x="292" y="0"/>
                      <a:pt x="292" y="0"/>
                      <a:pt x="292" y="0"/>
                    </a:cubicBezTo>
                    <a:cubicBezTo>
                      <a:pt x="279" y="0"/>
                      <a:pt x="267" y="5"/>
                      <a:pt x="258" y="14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6" y="98"/>
                      <a:pt x="176" y="98"/>
                      <a:pt x="176" y="98"/>
                    </a:cubicBezTo>
                    <a:cubicBezTo>
                      <a:pt x="259" y="16"/>
                      <a:pt x="259" y="16"/>
                      <a:pt x="259" y="16"/>
                    </a:cubicBezTo>
                    <a:cubicBezTo>
                      <a:pt x="268" y="7"/>
                      <a:pt x="279" y="2"/>
                      <a:pt x="292" y="2"/>
                    </a:cubicBezTo>
                    <a:cubicBezTo>
                      <a:pt x="319" y="2"/>
                      <a:pt x="319" y="2"/>
                      <a:pt x="319" y="2"/>
                    </a:cubicBezTo>
                    <a:cubicBezTo>
                      <a:pt x="321" y="0"/>
                      <a:pt x="321" y="0"/>
                      <a:pt x="321" y="0"/>
                    </a:cubicBezTo>
                    <a:moveTo>
                      <a:pt x="622" y="0"/>
                    </a:moveTo>
                    <a:cubicBezTo>
                      <a:pt x="323" y="0"/>
                      <a:pt x="323" y="0"/>
                      <a:pt x="323" y="0"/>
                    </a:cubicBezTo>
                    <a:cubicBezTo>
                      <a:pt x="322" y="2"/>
                      <a:pt x="322" y="2"/>
                      <a:pt x="322" y="2"/>
                    </a:cubicBezTo>
                    <a:cubicBezTo>
                      <a:pt x="622" y="2"/>
                      <a:pt x="622" y="2"/>
                      <a:pt x="622" y="2"/>
                    </a:cubicBezTo>
                    <a:cubicBezTo>
                      <a:pt x="622" y="0"/>
                      <a:pt x="622" y="0"/>
                      <a:pt x="622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496925" y="2721815"/>
                <a:ext cx="3635028" cy="702961"/>
              </a:xfrm>
              <a:custGeom>
                <a:rect b="b" l="l" r="r" t="t"/>
                <a:pathLst>
                  <a:path extrusionOk="0" h="135" w="706">
                    <a:moveTo>
                      <a:pt x="174" y="133"/>
                    </a:move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72" y="135"/>
                      <a:pt x="172" y="135"/>
                      <a:pt x="172" y="135"/>
                    </a:cubicBezTo>
                    <a:cubicBezTo>
                      <a:pt x="174" y="133"/>
                      <a:pt x="174" y="133"/>
                      <a:pt x="174" y="133"/>
                    </a:cubicBezTo>
                    <a:moveTo>
                      <a:pt x="322" y="37"/>
                    </a:moveTo>
                    <a:cubicBezTo>
                      <a:pt x="319" y="37"/>
                      <a:pt x="319" y="37"/>
                      <a:pt x="319" y="37"/>
                    </a:cubicBezTo>
                    <a:cubicBezTo>
                      <a:pt x="237" y="119"/>
                      <a:pt x="237" y="119"/>
                      <a:pt x="237" y="119"/>
                    </a:cubicBezTo>
                    <a:cubicBezTo>
                      <a:pt x="228" y="128"/>
                      <a:pt x="216" y="133"/>
                      <a:pt x="204" y="133"/>
                    </a:cubicBezTo>
                    <a:cubicBezTo>
                      <a:pt x="176" y="133"/>
                      <a:pt x="176" y="133"/>
                      <a:pt x="176" y="133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17" y="135"/>
                      <a:pt x="229" y="130"/>
                      <a:pt x="238" y="121"/>
                    </a:cubicBezTo>
                    <a:cubicBezTo>
                      <a:pt x="322" y="37"/>
                      <a:pt x="322" y="37"/>
                      <a:pt x="322" y="37"/>
                    </a:cubicBezTo>
                    <a:moveTo>
                      <a:pt x="706" y="0"/>
                    </a:moveTo>
                    <a:cubicBezTo>
                      <a:pt x="376" y="0"/>
                      <a:pt x="376" y="0"/>
                      <a:pt x="376" y="0"/>
                    </a:cubicBezTo>
                    <a:cubicBezTo>
                      <a:pt x="363" y="0"/>
                      <a:pt x="351" y="5"/>
                      <a:pt x="342" y="14"/>
                    </a:cubicBezTo>
                    <a:cubicBezTo>
                      <a:pt x="321" y="35"/>
                      <a:pt x="321" y="35"/>
                      <a:pt x="321" y="35"/>
                    </a:cubicBezTo>
                    <a:cubicBezTo>
                      <a:pt x="323" y="35"/>
                      <a:pt x="323" y="35"/>
                      <a:pt x="323" y="35"/>
                    </a:cubicBezTo>
                    <a:cubicBezTo>
                      <a:pt x="343" y="16"/>
                      <a:pt x="343" y="16"/>
                      <a:pt x="343" y="16"/>
                    </a:cubicBezTo>
                    <a:cubicBezTo>
                      <a:pt x="352" y="7"/>
                      <a:pt x="363" y="2"/>
                      <a:pt x="376" y="2"/>
                    </a:cubicBezTo>
                    <a:cubicBezTo>
                      <a:pt x="706" y="2"/>
                      <a:pt x="706" y="2"/>
                      <a:pt x="706" y="2"/>
                    </a:cubicBezTo>
                    <a:cubicBezTo>
                      <a:pt x="706" y="0"/>
                      <a:pt x="706" y="0"/>
                      <a:pt x="706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3657584" y="2867773"/>
                <a:ext cx="82639" cy="82639"/>
              </a:xfrm>
              <a:custGeom>
                <a:rect b="b" l="l" r="r" t="t"/>
                <a:pathLst>
                  <a:path extrusionOk="0" h="16" w="16">
                    <a:moveTo>
                      <a:pt x="8" y="16"/>
                    </a:moveTo>
                    <a:cubicBezTo>
                      <a:pt x="3" y="16"/>
                      <a:pt x="0" y="13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13" y="0"/>
                      <a:pt x="16" y="3"/>
                      <a:pt x="16" y="8"/>
                    </a:cubicBezTo>
                    <a:cubicBezTo>
                      <a:pt x="16" y="13"/>
                      <a:pt x="13" y="16"/>
                      <a:pt x="8" y="16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2"/>
                      <a:pt x="8" y="12"/>
                    </a:cubicBezTo>
                    <a:cubicBezTo>
                      <a:pt x="10" y="12"/>
                      <a:pt x="12" y="11"/>
                      <a:pt x="12" y="8"/>
                    </a:cubicBezTo>
                    <a:cubicBezTo>
                      <a:pt x="12" y="6"/>
                      <a:pt x="10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>
                <a:off x="4090095" y="2685325"/>
                <a:ext cx="88005" cy="88004"/>
              </a:xfrm>
              <a:custGeom>
                <a:rect b="b" l="l" r="r" t="t"/>
                <a:pathLst>
                  <a:path extrusionOk="0" h="17" w="17">
                    <a:moveTo>
                      <a:pt x="8" y="17"/>
                    </a:move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7" y="4"/>
                      <a:pt x="17" y="8"/>
                    </a:cubicBezTo>
                    <a:cubicBezTo>
                      <a:pt x="17" y="13"/>
                      <a:pt x="13" y="17"/>
                      <a:pt x="8" y="17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3"/>
                      <a:pt x="8" y="13"/>
                    </a:cubicBezTo>
                    <a:cubicBezTo>
                      <a:pt x="11" y="13"/>
                      <a:pt x="13" y="11"/>
                      <a:pt x="13" y="8"/>
                    </a:cubicBezTo>
                    <a:cubicBezTo>
                      <a:pt x="13" y="6"/>
                      <a:pt x="11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60" name="Google Shape;460;p15"/>
          <p:cNvGrpSpPr/>
          <p:nvPr/>
        </p:nvGrpSpPr>
        <p:grpSpPr>
          <a:xfrm>
            <a:off x="6071578" y="-3"/>
            <a:ext cx="3429974" cy="2460899"/>
            <a:chOff x="6071578" y="-3"/>
            <a:chExt cx="3429974" cy="2460899"/>
          </a:xfrm>
        </p:grpSpPr>
        <p:sp>
          <p:nvSpPr>
            <p:cNvPr id="461" name="Google Shape;461;p15"/>
            <p:cNvSpPr/>
            <p:nvPr/>
          </p:nvSpPr>
          <p:spPr>
            <a:xfrm flipH="1">
              <a:off x="6071578" y="-3"/>
              <a:ext cx="3098576" cy="2460899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15"/>
            <p:cNvSpPr/>
            <p:nvPr/>
          </p:nvSpPr>
          <p:spPr>
            <a:xfrm flipH="1">
              <a:off x="6903224" y="0"/>
              <a:ext cx="2251103" cy="591250"/>
            </a:xfrm>
            <a:custGeom>
              <a:rect b="b" l="l" r="r" t="t"/>
              <a:pathLst>
                <a:path extrusionOk="0" h="369" w="140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63" name="Google Shape;463;p15"/>
            <p:cNvGrpSpPr/>
            <p:nvPr/>
          </p:nvGrpSpPr>
          <p:grpSpPr>
            <a:xfrm flipH="1">
              <a:off x="6347827" y="674081"/>
              <a:ext cx="3153725" cy="940604"/>
              <a:chOff x="-104552" y="1952776"/>
              <a:chExt cx="5543549" cy="1653374"/>
            </a:xfrm>
          </p:grpSpPr>
          <p:sp>
            <p:nvSpPr>
              <p:cNvPr id="464" name="Google Shape;464;p15"/>
              <p:cNvSpPr/>
              <p:nvPr/>
            </p:nvSpPr>
            <p:spPr>
              <a:xfrm>
                <a:off x="-104552" y="1952776"/>
                <a:ext cx="5543549" cy="1647825"/>
              </a:xfrm>
              <a:custGeom>
                <a:rect b="b" l="l" r="r" t="t"/>
                <a:pathLst>
                  <a:path extrusionOk="0" h="315" w="1064">
                    <a:moveTo>
                      <a:pt x="1051" y="0"/>
                    </a:moveTo>
                    <a:cubicBezTo>
                      <a:pt x="1044" y="0"/>
                      <a:pt x="1038" y="5"/>
                      <a:pt x="1038" y="12"/>
                    </a:cubicBezTo>
                    <a:cubicBezTo>
                      <a:pt x="458" y="12"/>
                      <a:pt x="458" y="12"/>
                      <a:pt x="458" y="12"/>
                    </a:cubicBezTo>
                    <a:cubicBezTo>
                      <a:pt x="435" y="12"/>
                      <a:pt x="414" y="21"/>
                      <a:pt x="397" y="37"/>
                    </a:cubicBezTo>
                    <a:cubicBezTo>
                      <a:pt x="360" y="74"/>
                      <a:pt x="360" y="74"/>
                      <a:pt x="360" y="74"/>
                    </a:cubicBezTo>
                    <a:cubicBezTo>
                      <a:pt x="307" y="74"/>
                      <a:pt x="307" y="74"/>
                      <a:pt x="307" y="74"/>
                    </a:cubicBezTo>
                    <a:cubicBezTo>
                      <a:pt x="284" y="74"/>
                      <a:pt x="263" y="83"/>
                      <a:pt x="246" y="99"/>
                    </a:cubicBezTo>
                    <a:cubicBezTo>
                      <a:pt x="58" y="288"/>
                      <a:pt x="58" y="288"/>
                      <a:pt x="58" y="288"/>
                    </a:cubicBezTo>
                    <a:cubicBezTo>
                      <a:pt x="43" y="303"/>
                      <a:pt x="22" y="312"/>
                      <a:pt x="0" y="312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116" y="315"/>
                      <a:pt x="116" y="315"/>
                      <a:pt x="116" y="315"/>
                    </a:cubicBezTo>
                    <a:cubicBezTo>
                      <a:pt x="116" y="312"/>
                      <a:pt x="116" y="312"/>
                      <a:pt x="116" y="312"/>
                    </a:cubicBezTo>
                    <a:cubicBezTo>
                      <a:pt x="23" y="312"/>
                      <a:pt x="23" y="312"/>
                      <a:pt x="23" y="312"/>
                    </a:cubicBezTo>
                    <a:cubicBezTo>
                      <a:pt x="37" y="308"/>
                      <a:pt x="50" y="300"/>
                      <a:pt x="61" y="290"/>
                    </a:cubicBezTo>
                    <a:cubicBezTo>
                      <a:pt x="249" y="102"/>
                      <a:pt x="249" y="102"/>
                      <a:pt x="249" y="102"/>
                    </a:cubicBezTo>
                    <a:cubicBezTo>
                      <a:pt x="264" y="86"/>
                      <a:pt x="285" y="77"/>
                      <a:pt x="307" y="77"/>
                    </a:cubicBezTo>
                    <a:cubicBezTo>
                      <a:pt x="357" y="77"/>
                      <a:pt x="357" y="77"/>
                      <a:pt x="357" y="77"/>
                    </a:cubicBezTo>
                    <a:cubicBezTo>
                      <a:pt x="209" y="225"/>
                      <a:pt x="209" y="225"/>
                      <a:pt x="209" y="225"/>
                    </a:cubicBezTo>
                    <a:cubicBezTo>
                      <a:pt x="194" y="241"/>
                      <a:pt x="173" y="249"/>
                      <a:pt x="151" y="249"/>
                    </a:cubicBezTo>
                    <a:cubicBezTo>
                      <a:pt x="116" y="249"/>
                      <a:pt x="116" y="249"/>
                      <a:pt x="116" y="249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51" y="252"/>
                      <a:pt x="151" y="252"/>
                      <a:pt x="151" y="252"/>
                    </a:cubicBezTo>
                    <a:cubicBezTo>
                      <a:pt x="174" y="252"/>
                      <a:pt x="195" y="243"/>
                      <a:pt x="212" y="227"/>
                    </a:cubicBezTo>
                    <a:cubicBezTo>
                      <a:pt x="361" y="77"/>
                      <a:pt x="361" y="77"/>
                      <a:pt x="361" y="77"/>
                    </a:cubicBezTo>
                    <a:cubicBezTo>
                      <a:pt x="887" y="77"/>
                      <a:pt x="887" y="77"/>
                      <a:pt x="887" y="77"/>
                    </a:cubicBezTo>
                    <a:cubicBezTo>
                      <a:pt x="888" y="84"/>
                      <a:pt x="893" y="89"/>
                      <a:pt x="900" y="89"/>
                    </a:cubicBezTo>
                    <a:cubicBezTo>
                      <a:pt x="907" y="89"/>
                      <a:pt x="913" y="83"/>
                      <a:pt x="913" y="76"/>
                    </a:cubicBezTo>
                    <a:cubicBezTo>
                      <a:pt x="913" y="68"/>
                      <a:pt x="907" y="62"/>
                      <a:pt x="900" y="62"/>
                    </a:cubicBezTo>
                    <a:cubicBezTo>
                      <a:pt x="893" y="62"/>
                      <a:pt x="888" y="68"/>
                      <a:pt x="887" y="74"/>
                    </a:cubicBezTo>
                    <a:cubicBezTo>
                      <a:pt x="365" y="74"/>
                      <a:pt x="365" y="74"/>
                      <a:pt x="365" y="74"/>
                    </a:cubicBezTo>
                    <a:cubicBezTo>
                      <a:pt x="400" y="39"/>
                      <a:pt x="400" y="39"/>
                      <a:pt x="400" y="39"/>
                    </a:cubicBezTo>
                    <a:cubicBezTo>
                      <a:pt x="415" y="23"/>
                      <a:pt x="436" y="15"/>
                      <a:pt x="458" y="15"/>
                    </a:cubicBezTo>
                    <a:cubicBezTo>
                      <a:pt x="1038" y="15"/>
                      <a:pt x="1038" y="15"/>
                      <a:pt x="1038" y="15"/>
                    </a:cubicBezTo>
                    <a:cubicBezTo>
                      <a:pt x="1038" y="21"/>
                      <a:pt x="1044" y="27"/>
                      <a:pt x="1051" y="27"/>
                    </a:cubicBezTo>
                    <a:cubicBezTo>
                      <a:pt x="1058" y="27"/>
                      <a:pt x="1064" y="21"/>
                      <a:pt x="1064" y="13"/>
                    </a:cubicBezTo>
                    <a:cubicBezTo>
                      <a:pt x="1064" y="6"/>
                      <a:pt x="1058" y="0"/>
                      <a:pt x="1051" y="0"/>
                    </a:cubicBezTo>
                    <a:close/>
                    <a:moveTo>
                      <a:pt x="900" y="66"/>
                    </a:moveTo>
                    <a:cubicBezTo>
                      <a:pt x="905" y="66"/>
                      <a:pt x="909" y="71"/>
                      <a:pt x="909" y="76"/>
                    </a:cubicBezTo>
                    <a:cubicBezTo>
                      <a:pt x="909" y="81"/>
                      <a:pt x="905" y="85"/>
                      <a:pt x="900" y="85"/>
                    </a:cubicBezTo>
                    <a:cubicBezTo>
                      <a:pt x="895" y="85"/>
                      <a:pt x="892" y="82"/>
                      <a:pt x="891" y="77"/>
                    </a:cubicBezTo>
                    <a:cubicBezTo>
                      <a:pt x="900" y="77"/>
                      <a:pt x="900" y="77"/>
                      <a:pt x="900" y="77"/>
                    </a:cubicBezTo>
                    <a:cubicBezTo>
                      <a:pt x="900" y="74"/>
                      <a:pt x="900" y="74"/>
                      <a:pt x="900" y="74"/>
                    </a:cubicBezTo>
                    <a:cubicBezTo>
                      <a:pt x="891" y="74"/>
                      <a:pt x="891" y="74"/>
                      <a:pt x="891" y="74"/>
                    </a:cubicBezTo>
                    <a:cubicBezTo>
                      <a:pt x="892" y="70"/>
                      <a:pt x="895" y="66"/>
                      <a:pt x="900" y="66"/>
                    </a:cubicBezTo>
                    <a:close/>
                    <a:moveTo>
                      <a:pt x="1051" y="23"/>
                    </a:moveTo>
                    <a:cubicBezTo>
                      <a:pt x="1046" y="23"/>
                      <a:pt x="1042" y="19"/>
                      <a:pt x="1042" y="15"/>
                    </a:cubicBezTo>
                    <a:cubicBezTo>
                      <a:pt x="1051" y="15"/>
                      <a:pt x="1051" y="15"/>
                      <a:pt x="1051" y="15"/>
                    </a:cubicBezTo>
                    <a:cubicBezTo>
                      <a:pt x="1051" y="12"/>
                      <a:pt x="1051" y="12"/>
                      <a:pt x="1051" y="12"/>
                    </a:cubicBezTo>
                    <a:cubicBezTo>
                      <a:pt x="1042" y="12"/>
                      <a:pt x="1042" y="12"/>
                      <a:pt x="1042" y="12"/>
                    </a:cubicBezTo>
                    <a:cubicBezTo>
                      <a:pt x="1042" y="7"/>
                      <a:pt x="1046" y="4"/>
                      <a:pt x="1051" y="4"/>
                    </a:cubicBezTo>
                    <a:cubicBezTo>
                      <a:pt x="1056" y="4"/>
                      <a:pt x="1060" y="8"/>
                      <a:pt x="1060" y="13"/>
                    </a:cubicBezTo>
                    <a:cubicBezTo>
                      <a:pt x="1060" y="18"/>
                      <a:pt x="1056" y="23"/>
                      <a:pt x="1051" y="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496925" y="2904262"/>
                <a:ext cx="3202515" cy="701888"/>
              </a:xfrm>
              <a:custGeom>
                <a:rect b="b" l="l" r="r" t="t"/>
                <a:pathLst>
                  <a:path extrusionOk="0" h="135" w="622">
                    <a:moveTo>
                      <a:pt x="175" y="100"/>
                    </a:moveTo>
                    <a:cubicBezTo>
                      <a:pt x="172" y="100"/>
                      <a:pt x="172" y="100"/>
                      <a:pt x="172" y="100"/>
                    </a:cubicBezTo>
                    <a:cubicBezTo>
                      <a:pt x="153" y="119"/>
                      <a:pt x="153" y="119"/>
                      <a:pt x="153" y="119"/>
                    </a:cubicBezTo>
                    <a:cubicBezTo>
                      <a:pt x="144" y="128"/>
                      <a:pt x="132" y="133"/>
                      <a:pt x="120" y="133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20" y="135"/>
                      <a:pt x="120" y="135"/>
                      <a:pt x="120" y="135"/>
                    </a:cubicBezTo>
                    <a:cubicBezTo>
                      <a:pt x="133" y="135"/>
                      <a:pt x="145" y="130"/>
                      <a:pt x="154" y="120"/>
                    </a:cubicBezTo>
                    <a:cubicBezTo>
                      <a:pt x="175" y="100"/>
                      <a:pt x="175" y="100"/>
                      <a:pt x="175" y="100"/>
                    </a:cubicBezTo>
                    <a:moveTo>
                      <a:pt x="321" y="0"/>
                    </a:moveTo>
                    <a:cubicBezTo>
                      <a:pt x="292" y="0"/>
                      <a:pt x="292" y="0"/>
                      <a:pt x="292" y="0"/>
                    </a:cubicBezTo>
                    <a:cubicBezTo>
                      <a:pt x="279" y="0"/>
                      <a:pt x="267" y="5"/>
                      <a:pt x="258" y="14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6" y="98"/>
                      <a:pt x="176" y="98"/>
                      <a:pt x="176" y="98"/>
                    </a:cubicBezTo>
                    <a:cubicBezTo>
                      <a:pt x="259" y="16"/>
                      <a:pt x="259" y="16"/>
                      <a:pt x="259" y="16"/>
                    </a:cubicBezTo>
                    <a:cubicBezTo>
                      <a:pt x="268" y="7"/>
                      <a:pt x="279" y="2"/>
                      <a:pt x="292" y="2"/>
                    </a:cubicBezTo>
                    <a:cubicBezTo>
                      <a:pt x="319" y="2"/>
                      <a:pt x="319" y="2"/>
                      <a:pt x="319" y="2"/>
                    </a:cubicBezTo>
                    <a:cubicBezTo>
                      <a:pt x="321" y="0"/>
                      <a:pt x="321" y="0"/>
                      <a:pt x="321" y="0"/>
                    </a:cubicBezTo>
                    <a:moveTo>
                      <a:pt x="622" y="0"/>
                    </a:moveTo>
                    <a:cubicBezTo>
                      <a:pt x="323" y="0"/>
                      <a:pt x="323" y="0"/>
                      <a:pt x="323" y="0"/>
                    </a:cubicBezTo>
                    <a:cubicBezTo>
                      <a:pt x="322" y="2"/>
                      <a:pt x="322" y="2"/>
                      <a:pt x="322" y="2"/>
                    </a:cubicBezTo>
                    <a:cubicBezTo>
                      <a:pt x="622" y="2"/>
                      <a:pt x="622" y="2"/>
                      <a:pt x="622" y="2"/>
                    </a:cubicBezTo>
                    <a:cubicBezTo>
                      <a:pt x="622" y="0"/>
                      <a:pt x="622" y="0"/>
                      <a:pt x="622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496925" y="2721815"/>
                <a:ext cx="3635028" cy="702961"/>
              </a:xfrm>
              <a:custGeom>
                <a:rect b="b" l="l" r="r" t="t"/>
                <a:pathLst>
                  <a:path extrusionOk="0" h="135" w="706">
                    <a:moveTo>
                      <a:pt x="174" y="133"/>
                    </a:move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72" y="135"/>
                      <a:pt x="172" y="135"/>
                      <a:pt x="172" y="135"/>
                    </a:cubicBezTo>
                    <a:cubicBezTo>
                      <a:pt x="174" y="133"/>
                      <a:pt x="174" y="133"/>
                      <a:pt x="174" y="133"/>
                    </a:cubicBezTo>
                    <a:moveTo>
                      <a:pt x="322" y="37"/>
                    </a:moveTo>
                    <a:cubicBezTo>
                      <a:pt x="319" y="37"/>
                      <a:pt x="319" y="37"/>
                      <a:pt x="319" y="37"/>
                    </a:cubicBezTo>
                    <a:cubicBezTo>
                      <a:pt x="237" y="119"/>
                      <a:pt x="237" y="119"/>
                      <a:pt x="237" y="119"/>
                    </a:cubicBezTo>
                    <a:cubicBezTo>
                      <a:pt x="228" y="128"/>
                      <a:pt x="216" y="133"/>
                      <a:pt x="204" y="133"/>
                    </a:cubicBezTo>
                    <a:cubicBezTo>
                      <a:pt x="176" y="133"/>
                      <a:pt x="176" y="133"/>
                      <a:pt x="176" y="133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17" y="135"/>
                      <a:pt x="229" y="130"/>
                      <a:pt x="238" y="121"/>
                    </a:cubicBezTo>
                    <a:cubicBezTo>
                      <a:pt x="322" y="37"/>
                      <a:pt x="322" y="37"/>
                      <a:pt x="322" y="37"/>
                    </a:cubicBezTo>
                    <a:moveTo>
                      <a:pt x="706" y="0"/>
                    </a:moveTo>
                    <a:cubicBezTo>
                      <a:pt x="376" y="0"/>
                      <a:pt x="376" y="0"/>
                      <a:pt x="376" y="0"/>
                    </a:cubicBezTo>
                    <a:cubicBezTo>
                      <a:pt x="363" y="0"/>
                      <a:pt x="351" y="5"/>
                      <a:pt x="342" y="14"/>
                    </a:cubicBezTo>
                    <a:cubicBezTo>
                      <a:pt x="321" y="35"/>
                      <a:pt x="321" y="35"/>
                      <a:pt x="321" y="35"/>
                    </a:cubicBezTo>
                    <a:cubicBezTo>
                      <a:pt x="323" y="35"/>
                      <a:pt x="323" y="35"/>
                      <a:pt x="323" y="35"/>
                    </a:cubicBezTo>
                    <a:cubicBezTo>
                      <a:pt x="343" y="16"/>
                      <a:pt x="343" y="16"/>
                      <a:pt x="343" y="16"/>
                    </a:cubicBezTo>
                    <a:cubicBezTo>
                      <a:pt x="352" y="7"/>
                      <a:pt x="363" y="2"/>
                      <a:pt x="376" y="2"/>
                    </a:cubicBezTo>
                    <a:cubicBezTo>
                      <a:pt x="706" y="2"/>
                      <a:pt x="706" y="2"/>
                      <a:pt x="706" y="2"/>
                    </a:cubicBezTo>
                    <a:cubicBezTo>
                      <a:pt x="706" y="0"/>
                      <a:pt x="706" y="0"/>
                      <a:pt x="706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3657584" y="2867773"/>
                <a:ext cx="82639" cy="82639"/>
              </a:xfrm>
              <a:custGeom>
                <a:rect b="b" l="l" r="r" t="t"/>
                <a:pathLst>
                  <a:path extrusionOk="0" h="16" w="16">
                    <a:moveTo>
                      <a:pt x="8" y="16"/>
                    </a:moveTo>
                    <a:cubicBezTo>
                      <a:pt x="3" y="16"/>
                      <a:pt x="0" y="13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13" y="0"/>
                      <a:pt x="16" y="3"/>
                      <a:pt x="16" y="8"/>
                    </a:cubicBezTo>
                    <a:cubicBezTo>
                      <a:pt x="16" y="13"/>
                      <a:pt x="13" y="16"/>
                      <a:pt x="8" y="16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2"/>
                      <a:pt x="8" y="12"/>
                    </a:cubicBezTo>
                    <a:cubicBezTo>
                      <a:pt x="10" y="12"/>
                      <a:pt x="12" y="11"/>
                      <a:pt x="12" y="8"/>
                    </a:cubicBezTo>
                    <a:cubicBezTo>
                      <a:pt x="12" y="6"/>
                      <a:pt x="10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4090095" y="2685325"/>
                <a:ext cx="88005" cy="88004"/>
              </a:xfrm>
              <a:custGeom>
                <a:rect b="b" l="l" r="r" t="t"/>
                <a:pathLst>
                  <a:path extrusionOk="0" h="17" w="17">
                    <a:moveTo>
                      <a:pt x="8" y="17"/>
                    </a:move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7" y="4"/>
                      <a:pt x="17" y="8"/>
                    </a:cubicBezTo>
                    <a:cubicBezTo>
                      <a:pt x="17" y="13"/>
                      <a:pt x="13" y="17"/>
                      <a:pt x="8" y="17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3"/>
                      <a:pt x="8" y="13"/>
                    </a:cubicBezTo>
                    <a:cubicBezTo>
                      <a:pt x="11" y="13"/>
                      <a:pt x="13" y="11"/>
                      <a:pt x="13" y="8"/>
                    </a:cubicBezTo>
                    <a:cubicBezTo>
                      <a:pt x="13" y="6"/>
                      <a:pt x="11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2"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0" name="Google Shape;470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72" name="Google Shape;472;p16"/>
          <p:cNvGrpSpPr/>
          <p:nvPr/>
        </p:nvGrpSpPr>
        <p:grpSpPr>
          <a:xfrm>
            <a:off x="7382100" y="3346296"/>
            <a:ext cx="2081611" cy="2058007"/>
            <a:chOff x="7382100" y="3346296"/>
            <a:chExt cx="2081611" cy="2058007"/>
          </a:xfrm>
        </p:grpSpPr>
        <p:sp>
          <p:nvSpPr>
            <p:cNvPr id="473" name="Google Shape;473;p16"/>
            <p:cNvSpPr/>
            <p:nvPr/>
          </p:nvSpPr>
          <p:spPr>
            <a:xfrm rot="10800000">
              <a:off x="7382100" y="3901404"/>
              <a:ext cx="1892326" cy="1502899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74" name="Google Shape;474;p16"/>
            <p:cNvGrpSpPr/>
            <p:nvPr/>
          </p:nvGrpSpPr>
          <p:grpSpPr>
            <a:xfrm rot="10800000">
              <a:off x="8487318" y="4095345"/>
              <a:ext cx="438336" cy="939067"/>
              <a:chOff x="327075" y="263775"/>
              <a:chExt cx="576228" cy="1234478"/>
            </a:xfrm>
          </p:grpSpPr>
          <p:sp>
            <p:nvSpPr>
              <p:cNvPr id="475" name="Google Shape;475;p16"/>
              <p:cNvSpPr/>
              <p:nvPr/>
            </p:nvSpPr>
            <p:spPr>
              <a:xfrm>
                <a:off x="327075" y="263775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476" name="Google Shape;476;p16"/>
              <p:cNvSpPr/>
              <p:nvPr/>
            </p:nvSpPr>
            <p:spPr>
              <a:xfrm>
                <a:off x="327075" y="485951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477" name="Google Shape;477;p16"/>
              <p:cNvSpPr/>
              <p:nvPr/>
            </p:nvSpPr>
            <p:spPr>
              <a:xfrm>
                <a:off x="327075" y="708126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478" name="Google Shape;478;p16"/>
              <p:cNvSpPr/>
              <p:nvPr/>
            </p:nvSpPr>
            <p:spPr>
              <a:xfrm>
                <a:off x="327075" y="930302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479" name="Google Shape;479;p16"/>
              <p:cNvSpPr/>
              <p:nvPr/>
            </p:nvSpPr>
            <p:spPr>
              <a:xfrm>
                <a:off x="327075" y="1152477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480" name="Google Shape;480;p16"/>
              <p:cNvSpPr/>
              <p:nvPr/>
            </p:nvSpPr>
            <p:spPr>
              <a:xfrm>
                <a:off x="327075" y="1374653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481" name="Google Shape;481;p16"/>
              <p:cNvSpPr/>
              <p:nvPr/>
            </p:nvSpPr>
            <p:spPr>
              <a:xfrm>
                <a:off x="556600" y="263775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482" name="Google Shape;482;p16"/>
              <p:cNvSpPr/>
              <p:nvPr/>
            </p:nvSpPr>
            <p:spPr>
              <a:xfrm>
                <a:off x="556600" y="485951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483" name="Google Shape;483;p16"/>
              <p:cNvSpPr/>
              <p:nvPr/>
            </p:nvSpPr>
            <p:spPr>
              <a:xfrm>
                <a:off x="556600" y="708126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484" name="Google Shape;484;p16"/>
              <p:cNvSpPr/>
              <p:nvPr/>
            </p:nvSpPr>
            <p:spPr>
              <a:xfrm>
                <a:off x="779703" y="263775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485" name="Google Shape;485;p16"/>
              <p:cNvSpPr/>
              <p:nvPr/>
            </p:nvSpPr>
            <p:spPr>
              <a:xfrm>
                <a:off x="779703" y="485951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cxnSp>
          <p:nvCxnSpPr>
            <p:cNvPr id="486" name="Google Shape;486;p16"/>
            <p:cNvCxnSpPr/>
            <p:nvPr/>
          </p:nvCxnSpPr>
          <p:spPr>
            <a:xfrm flipH="1" rot="10800000">
              <a:off x="7459111" y="3346296"/>
              <a:ext cx="2004600" cy="2004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</p:cxnSp>
      </p:grpSp>
      <p:grpSp>
        <p:nvGrpSpPr>
          <p:cNvPr id="487" name="Google Shape;487;p16"/>
          <p:cNvGrpSpPr/>
          <p:nvPr/>
        </p:nvGrpSpPr>
        <p:grpSpPr>
          <a:xfrm>
            <a:off x="203403" y="275501"/>
            <a:ext cx="7422920" cy="4580950"/>
            <a:chOff x="203403" y="275501"/>
            <a:chExt cx="7422920" cy="4580950"/>
          </a:xfrm>
        </p:grpSpPr>
        <p:sp>
          <p:nvSpPr>
            <p:cNvPr id="488" name="Google Shape;488;p16"/>
            <p:cNvSpPr/>
            <p:nvPr/>
          </p:nvSpPr>
          <p:spPr>
            <a:xfrm rot="10800000">
              <a:off x="203403" y="1128229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489" name="Google Shape;489;p16"/>
            <p:cNvSpPr/>
            <p:nvPr/>
          </p:nvSpPr>
          <p:spPr>
            <a:xfrm>
              <a:off x="7548623" y="27550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490" name="Google Shape;490;p16"/>
            <p:cNvSpPr/>
            <p:nvPr/>
          </p:nvSpPr>
          <p:spPr>
            <a:xfrm>
              <a:off x="5811098" y="47787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2_1"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94" name="Google Shape;494;p17"/>
          <p:cNvGrpSpPr/>
          <p:nvPr/>
        </p:nvGrpSpPr>
        <p:grpSpPr>
          <a:xfrm>
            <a:off x="-189310" y="-1"/>
            <a:ext cx="1476472" cy="1172618"/>
            <a:chOff x="-15828" y="-3"/>
            <a:chExt cx="3098576" cy="2460899"/>
          </a:xfrm>
        </p:grpSpPr>
        <p:sp>
          <p:nvSpPr>
            <p:cNvPr id="495" name="Google Shape;495;p17"/>
            <p:cNvSpPr/>
            <p:nvPr/>
          </p:nvSpPr>
          <p:spPr>
            <a:xfrm>
              <a:off x="-15828" y="-3"/>
              <a:ext cx="3098576" cy="2460899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7"/>
            <p:cNvSpPr/>
            <p:nvPr/>
          </p:nvSpPr>
          <p:spPr>
            <a:xfrm>
              <a:off x="-15826" y="0"/>
              <a:ext cx="2251103" cy="591250"/>
            </a:xfrm>
            <a:custGeom>
              <a:rect b="b" l="l" r="r" t="t"/>
              <a:pathLst>
                <a:path extrusionOk="0" h="369" w="140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7" name="Google Shape;497;p17"/>
          <p:cNvGrpSpPr/>
          <p:nvPr/>
        </p:nvGrpSpPr>
        <p:grpSpPr>
          <a:xfrm>
            <a:off x="355803" y="1189901"/>
            <a:ext cx="8184920" cy="3666550"/>
            <a:chOff x="355803" y="1189901"/>
            <a:chExt cx="8184920" cy="3666550"/>
          </a:xfrm>
        </p:grpSpPr>
        <p:sp>
          <p:nvSpPr>
            <p:cNvPr id="498" name="Google Shape;498;p17"/>
            <p:cNvSpPr/>
            <p:nvPr/>
          </p:nvSpPr>
          <p:spPr>
            <a:xfrm rot="10800000">
              <a:off x="355803" y="1890229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499" name="Google Shape;499;p17"/>
            <p:cNvSpPr/>
            <p:nvPr/>
          </p:nvSpPr>
          <p:spPr>
            <a:xfrm>
              <a:off x="8463023" y="118990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500" name="Google Shape;500;p17"/>
            <p:cNvSpPr/>
            <p:nvPr/>
          </p:nvSpPr>
          <p:spPr>
            <a:xfrm>
              <a:off x="5277698" y="47787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2" name="Google Shape;50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18"/>
          <p:cNvSpPr txBox="1"/>
          <p:nvPr>
            <p:ph type="title"/>
          </p:nvPr>
        </p:nvSpPr>
        <p:spPr>
          <a:xfrm>
            <a:off x="1022038" y="1232075"/>
            <a:ext cx="3437100" cy="181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4" name="Google Shape;504;p18"/>
          <p:cNvSpPr txBox="1"/>
          <p:nvPr>
            <p:ph idx="1" type="subTitle"/>
          </p:nvPr>
        </p:nvSpPr>
        <p:spPr>
          <a:xfrm>
            <a:off x="1022038" y="3042325"/>
            <a:ext cx="3437100" cy="8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5" name="Google Shape;505;p18"/>
          <p:cNvSpPr/>
          <p:nvPr>
            <p:ph idx="2" type="pic"/>
          </p:nvPr>
        </p:nvSpPr>
        <p:spPr>
          <a:xfrm>
            <a:off x="4847538" y="981225"/>
            <a:ext cx="3274500" cy="3181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6" name="Google Shape;506;p18"/>
          <p:cNvSpPr/>
          <p:nvPr/>
        </p:nvSpPr>
        <p:spPr>
          <a:xfrm rot="10800000">
            <a:off x="6104572" y="2682610"/>
            <a:ext cx="3098576" cy="2460899"/>
          </a:xfrm>
          <a:custGeom>
            <a:rect b="b" l="l" r="r" t="t"/>
            <a:pathLst>
              <a:path extrusionOk="0" h="1536" w="1930">
                <a:moveTo>
                  <a:pt x="0" y="1522"/>
                </a:moveTo>
                <a:cubicBezTo>
                  <a:pt x="165" y="1522"/>
                  <a:pt x="165" y="1522"/>
                  <a:pt x="165" y="1522"/>
                </a:cubicBezTo>
                <a:cubicBezTo>
                  <a:pt x="190" y="1522"/>
                  <a:pt x="214" y="1512"/>
                  <a:pt x="231" y="1495"/>
                </a:cubicBezTo>
                <a:cubicBezTo>
                  <a:pt x="1192" y="534"/>
                  <a:pt x="1192" y="534"/>
                  <a:pt x="1192" y="534"/>
                </a:cubicBezTo>
                <a:cubicBezTo>
                  <a:pt x="1210" y="516"/>
                  <a:pt x="1233" y="506"/>
                  <a:pt x="1258" y="506"/>
                </a:cubicBezTo>
                <a:cubicBezTo>
                  <a:pt x="1486" y="506"/>
                  <a:pt x="1486" y="506"/>
                  <a:pt x="1486" y="506"/>
                </a:cubicBezTo>
                <a:cubicBezTo>
                  <a:pt x="1511" y="506"/>
                  <a:pt x="1535" y="497"/>
                  <a:pt x="1552" y="479"/>
                </a:cubicBezTo>
                <a:cubicBezTo>
                  <a:pt x="1871" y="161"/>
                  <a:pt x="1871" y="161"/>
                  <a:pt x="1871" y="161"/>
                </a:cubicBezTo>
                <a:cubicBezTo>
                  <a:pt x="1930" y="101"/>
                  <a:pt x="1888" y="0"/>
                  <a:pt x="1804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53" y="0"/>
                  <a:pt x="11" y="42"/>
                  <a:pt x="11" y="94"/>
                </a:cubicBezTo>
                <a:cubicBezTo>
                  <a:pt x="7" y="1536"/>
                  <a:pt x="7" y="1536"/>
                  <a:pt x="7" y="1536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18"/>
          <p:cNvSpPr/>
          <p:nvPr/>
        </p:nvSpPr>
        <p:spPr>
          <a:xfrm rot="10800000">
            <a:off x="6936219" y="4552256"/>
            <a:ext cx="2251103" cy="591250"/>
          </a:xfrm>
          <a:custGeom>
            <a:rect b="b" l="l" r="r" t="t"/>
            <a:pathLst>
              <a:path extrusionOk="0" h="369" w="1409">
                <a:moveTo>
                  <a:pt x="0" y="0"/>
                </a:moveTo>
                <a:cubicBezTo>
                  <a:pt x="0" y="369"/>
                  <a:pt x="0" y="369"/>
                  <a:pt x="0" y="369"/>
                </a:cubicBezTo>
                <a:cubicBezTo>
                  <a:pt x="849" y="369"/>
                  <a:pt x="849" y="369"/>
                  <a:pt x="849" y="369"/>
                </a:cubicBezTo>
                <a:cubicBezTo>
                  <a:pt x="874" y="369"/>
                  <a:pt x="899" y="359"/>
                  <a:pt x="917" y="341"/>
                </a:cubicBezTo>
                <a:cubicBezTo>
                  <a:pt x="1071" y="187"/>
                  <a:pt x="1071" y="187"/>
                  <a:pt x="1071" y="187"/>
                </a:cubicBezTo>
                <a:cubicBezTo>
                  <a:pt x="1089" y="169"/>
                  <a:pt x="1113" y="159"/>
                  <a:pt x="1139" y="159"/>
                </a:cubicBezTo>
                <a:cubicBezTo>
                  <a:pt x="1306" y="159"/>
                  <a:pt x="1306" y="159"/>
                  <a:pt x="1306" y="159"/>
                </a:cubicBezTo>
                <a:cubicBezTo>
                  <a:pt x="1355" y="159"/>
                  <a:pt x="1396" y="122"/>
                  <a:pt x="1401" y="74"/>
                </a:cubicBezTo>
                <a:cubicBezTo>
                  <a:pt x="1409" y="8"/>
                  <a:pt x="1409" y="8"/>
                  <a:pt x="1409" y="8"/>
                </a:cubicBezTo>
                <a:cubicBezTo>
                  <a:pt x="1409" y="5"/>
                  <a:pt x="1409" y="3"/>
                  <a:pt x="1409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08" name="Google Shape;508;p18"/>
          <p:cNvGrpSpPr/>
          <p:nvPr/>
        </p:nvGrpSpPr>
        <p:grpSpPr>
          <a:xfrm rot="10800000">
            <a:off x="6380822" y="3528820"/>
            <a:ext cx="3153725" cy="940604"/>
            <a:chOff x="-104552" y="1952776"/>
            <a:chExt cx="5543549" cy="1653374"/>
          </a:xfrm>
        </p:grpSpPr>
        <p:sp>
          <p:nvSpPr>
            <p:cNvPr id="509" name="Google Shape;509;p18"/>
            <p:cNvSpPr/>
            <p:nvPr/>
          </p:nvSpPr>
          <p:spPr>
            <a:xfrm>
              <a:off x="-104552" y="1952776"/>
              <a:ext cx="5543549" cy="1647825"/>
            </a:xfrm>
            <a:custGeom>
              <a:rect b="b" l="l" r="r" t="t"/>
              <a:pathLst>
                <a:path extrusionOk="0" h="315" w="1064">
                  <a:moveTo>
                    <a:pt x="1051" y="0"/>
                  </a:moveTo>
                  <a:cubicBezTo>
                    <a:pt x="1044" y="0"/>
                    <a:pt x="1038" y="5"/>
                    <a:pt x="1038" y="12"/>
                  </a:cubicBezTo>
                  <a:cubicBezTo>
                    <a:pt x="458" y="12"/>
                    <a:pt x="458" y="12"/>
                    <a:pt x="458" y="12"/>
                  </a:cubicBezTo>
                  <a:cubicBezTo>
                    <a:pt x="435" y="12"/>
                    <a:pt x="414" y="21"/>
                    <a:pt x="397" y="37"/>
                  </a:cubicBezTo>
                  <a:cubicBezTo>
                    <a:pt x="360" y="74"/>
                    <a:pt x="360" y="74"/>
                    <a:pt x="360" y="74"/>
                  </a:cubicBezTo>
                  <a:cubicBezTo>
                    <a:pt x="307" y="74"/>
                    <a:pt x="307" y="74"/>
                    <a:pt x="307" y="74"/>
                  </a:cubicBezTo>
                  <a:cubicBezTo>
                    <a:pt x="284" y="74"/>
                    <a:pt x="263" y="83"/>
                    <a:pt x="246" y="99"/>
                  </a:cubicBezTo>
                  <a:cubicBezTo>
                    <a:pt x="58" y="288"/>
                    <a:pt x="58" y="288"/>
                    <a:pt x="58" y="288"/>
                  </a:cubicBezTo>
                  <a:cubicBezTo>
                    <a:pt x="43" y="303"/>
                    <a:pt x="22" y="312"/>
                    <a:pt x="0" y="312"/>
                  </a:cubicBezTo>
                  <a:cubicBezTo>
                    <a:pt x="0" y="315"/>
                    <a:pt x="0" y="315"/>
                    <a:pt x="0" y="315"/>
                  </a:cubicBezTo>
                  <a:cubicBezTo>
                    <a:pt x="116" y="315"/>
                    <a:pt x="116" y="315"/>
                    <a:pt x="116" y="315"/>
                  </a:cubicBezTo>
                  <a:cubicBezTo>
                    <a:pt x="116" y="312"/>
                    <a:pt x="116" y="312"/>
                    <a:pt x="116" y="312"/>
                  </a:cubicBezTo>
                  <a:cubicBezTo>
                    <a:pt x="23" y="312"/>
                    <a:pt x="23" y="312"/>
                    <a:pt x="23" y="312"/>
                  </a:cubicBezTo>
                  <a:cubicBezTo>
                    <a:pt x="37" y="308"/>
                    <a:pt x="50" y="300"/>
                    <a:pt x="61" y="290"/>
                  </a:cubicBezTo>
                  <a:cubicBezTo>
                    <a:pt x="249" y="102"/>
                    <a:pt x="249" y="102"/>
                    <a:pt x="249" y="102"/>
                  </a:cubicBezTo>
                  <a:cubicBezTo>
                    <a:pt x="264" y="86"/>
                    <a:pt x="285" y="77"/>
                    <a:pt x="307" y="77"/>
                  </a:cubicBezTo>
                  <a:cubicBezTo>
                    <a:pt x="357" y="77"/>
                    <a:pt x="357" y="77"/>
                    <a:pt x="357" y="77"/>
                  </a:cubicBezTo>
                  <a:cubicBezTo>
                    <a:pt x="209" y="225"/>
                    <a:pt x="209" y="225"/>
                    <a:pt x="209" y="225"/>
                  </a:cubicBezTo>
                  <a:cubicBezTo>
                    <a:pt x="194" y="241"/>
                    <a:pt x="173" y="249"/>
                    <a:pt x="151" y="249"/>
                  </a:cubicBezTo>
                  <a:cubicBezTo>
                    <a:pt x="116" y="249"/>
                    <a:pt x="116" y="249"/>
                    <a:pt x="116" y="249"/>
                  </a:cubicBezTo>
                  <a:cubicBezTo>
                    <a:pt x="116" y="252"/>
                    <a:pt x="116" y="252"/>
                    <a:pt x="116" y="252"/>
                  </a:cubicBezTo>
                  <a:cubicBezTo>
                    <a:pt x="151" y="252"/>
                    <a:pt x="151" y="252"/>
                    <a:pt x="151" y="252"/>
                  </a:cubicBezTo>
                  <a:cubicBezTo>
                    <a:pt x="174" y="252"/>
                    <a:pt x="195" y="243"/>
                    <a:pt x="212" y="227"/>
                  </a:cubicBezTo>
                  <a:cubicBezTo>
                    <a:pt x="361" y="77"/>
                    <a:pt x="361" y="77"/>
                    <a:pt x="361" y="77"/>
                  </a:cubicBezTo>
                  <a:cubicBezTo>
                    <a:pt x="887" y="77"/>
                    <a:pt x="887" y="77"/>
                    <a:pt x="887" y="77"/>
                  </a:cubicBezTo>
                  <a:cubicBezTo>
                    <a:pt x="888" y="84"/>
                    <a:pt x="893" y="89"/>
                    <a:pt x="900" y="89"/>
                  </a:cubicBezTo>
                  <a:cubicBezTo>
                    <a:pt x="907" y="89"/>
                    <a:pt x="913" y="83"/>
                    <a:pt x="913" y="76"/>
                  </a:cubicBezTo>
                  <a:cubicBezTo>
                    <a:pt x="913" y="68"/>
                    <a:pt x="907" y="62"/>
                    <a:pt x="900" y="62"/>
                  </a:cubicBezTo>
                  <a:cubicBezTo>
                    <a:pt x="893" y="62"/>
                    <a:pt x="888" y="68"/>
                    <a:pt x="887" y="74"/>
                  </a:cubicBezTo>
                  <a:cubicBezTo>
                    <a:pt x="365" y="74"/>
                    <a:pt x="365" y="74"/>
                    <a:pt x="365" y="74"/>
                  </a:cubicBezTo>
                  <a:cubicBezTo>
                    <a:pt x="400" y="39"/>
                    <a:pt x="400" y="39"/>
                    <a:pt x="400" y="39"/>
                  </a:cubicBezTo>
                  <a:cubicBezTo>
                    <a:pt x="415" y="23"/>
                    <a:pt x="436" y="15"/>
                    <a:pt x="458" y="15"/>
                  </a:cubicBezTo>
                  <a:cubicBezTo>
                    <a:pt x="1038" y="15"/>
                    <a:pt x="1038" y="15"/>
                    <a:pt x="1038" y="15"/>
                  </a:cubicBezTo>
                  <a:cubicBezTo>
                    <a:pt x="1038" y="21"/>
                    <a:pt x="1044" y="27"/>
                    <a:pt x="1051" y="27"/>
                  </a:cubicBezTo>
                  <a:cubicBezTo>
                    <a:pt x="1058" y="27"/>
                    <a:pt x="1064" y="21"/>
                    <a:pt x="1064" y="13"/>
                  </a:cubicBezTo>
                  <a:cubicBezTo>
                    <a:pt x="1064" y="6"/>
                    <a:pt x="1058" y="0"/>
                    <a:pt x="1051" y="0"/>
                  </a:cubicBezTo>
                  <a:close/>
                  <a:moveTo>
                    <a:pt x="900" y="66"/>
                  </a:moveTo>
                  <a:cubicBezTo>
                    <a:pt x="905" y="66"/>
                    <a:pt x="909" y="71"/>
                    <a:pt x="909" y="76"/>
                  </a:cubicBezTo>
                  <a:cubicBezTo>
                    <a:pt x="909" y="81"/>
                    <a:pt x="905" y="85"/>
                    <a:pt x="900" y="85"/>
                  </a:cubicBezTo>
                  <a:cubicBezTo>
                    <a:pt x="895" y="85"/>
                    <a:pt x="892" y="82"/>
                    <a:pt x="891" y="77"/>
                  </a:cubicBezTo>
                  <a:cubicBezTo>
                    <a:pt x="900" y="77"/>
                    <a:pt x="900" y="77"/>
                    <a:pt x="900" y="77"/>
                  </a:cubicBezTo>
                  <a:cubicBezTo>
                    <a:pt x="900" y="74"/>
                    <a:pt x="900" y="74"/>
                    <a:pt x="900" y="74"/>
                  </a:cubicBezTo>
                  <a:cubicBezTo>
                    <a:pt x="891" y="74"/>
                    <a:pt x="891" y="74"/>
                    <a:pt x="891" y="74"/>
                  </a:cubicBezTo>
                  <a:cubicBezTo>
                    <a:pt x="892" y="70"/>
                    <a:pt x="895" y="66"/>
                    <a:pt x="900" y="66"/>
                  </a:cubicBezTo>
                  <a:close/>
                  <a:moveTo>
                    <a:pt x="1051" y="23"/>
                  </a:moveTo>
                  <a:cubicBezTo>
                    <a:pt x="1046" y="23"/>
                    <a:pt x="1042" y="19"/>
                    <a:pt x="1042" y="15"/>
                  </a:cubicBezTo>
                  <a:cubicBezTo>
                    <a:pt x="1051" y="15"/>
                    <a:pt x="1051" y="15"/>
                    <a:pt x="1051" y="15"/>
                  </a:cubicBezTo>
                  <a:cubicBezTo>
                    <a:pt x="1051" y="12"/>
                    <a:pt x="1051" y="12"/>
                    <a:pt x="1051" y="12"/>
                  </a:cubicBezTo>
                  <a:cubicBezTo>
                    <a:pt x="1042" y="12"/>
                    <a:pt x="1042" y="12"/>
                    <a:pt x="1042" y="12"/>
                  </a:cubicBezTo>
                  <a:cubicBezTo>
                    <a:pt x="1042" y="7"/>
                    <a:pt x="1046" y="4"/>
                    <a:pt x="1051" y="4"/>
                  </a:cubicBezTo>
                  <a:cubicBezTo>
                    <a:pt x="1056" y="4"/>
                    <a:pt x="1060" y="8"/>
                    <a:pt x="1060" y="13"/>
                  </a:cubicBezTo>
                  <a:cubicBezTo>
                    <a:pt x="1060" y="18"/>
                    <a:pt x="1056" y="23"/>
                    <a:pt x="1051" y="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18"/>
            <p:cNvSpPr/>
            <p:nvPr/>
          </p:nvSpPr>
          <p:spPr>
            <a:xfrm>
              <a:off x="496925" y="2904262"/>
              <a:ext cx="3202515" cy="701888"/>
            </a:xfrm>
            <a:custGeom>
              <a:rect b="b" l="l" r="r" t="t"/>
              <a:pathLst>
                <a:path extrusionOk="0" h="135" w="622">
                  <a:moveTo>
                    <a:pt x="175" y="100"/>
                  </a:moveTo>
                  <a:cubicBezTo>
                    <a:pt x="172" y="100"/>
                    <a:pt x="172" y="100"/>
                    <a:pt x="172" y="100"/>
                  </a:cubicBezTo>
                  <a:cubicBezTo>
                    <a:pt x="153" y="119"/>
                    <a:pt x="153" y="119"/>
                    <a:pt x="153" y="119"/>
                  </a:cubicBezTo>
                  <a:cubicBezTo>
                    <a:pt x="144" y="128"/>
                    <a:pt x="132" y="133"/>
                    <a:pt x="12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20" y="135"/>
                    <a:pt x="120" y="135"/>
                    <a:pt x="120" y="135"/>
                  </a:cubicBezTo>
                  <a:cubicBezTo>
                    <a:pt x="133" y="135"/>
                    <a:pt x="145" y="130"/>
                    <a:pt x="154" y="120"/>
                  </a:cubicBezTo>
                  <a:cubicBezTo>
                    <a:pt x="175" y="100"/>
                    <a:pt x="175" y="100"/>
                    <a:pt x="175" y="100"/>
                  </a:cubicBezTo>
                  <a:moveTo>
                    <a:pt x="321" y="0"/>
                  </a:moveTo>
                  <a:cubicBezTo>
                    <a:pt x="292" y="0"/>
                    <a:pt x="292" y="0"/>
                    <a:pt x="292" y="0"/>
                  </a:cubicBezTo>
                  <a:cubicBezTo>
                    <a:pt x="279" y="0"/>
                    <a:pt x="267" y="5"/>
                    <a:pt x="258" y="14"/>
                  </a:cubicBezTo>
                  <a:cubicBezTo>
                    <a:pt x="174" y="98"/>
                    <a:pt x="174" y="98"/>
                    <a:pt x="174" y="98"/>
                  </a:cubicBezTo>
                  <a:cubicBezTo>
                    <a:pt x="176" y="98"/>
                    <a:pt x="176" y="98"/>
                    <a:pt x="176" y="98"/>
                  </a:cubicBezTo>
                  <a:cubicBezTo>
                    <a:pt x="259" y="16"/>
                    <a:pt x="259" y="16"/>
                    <a:pt x="259" y="16"/>
                  </a:cubicBezTo>
                  <a:cubicBezTo>
                    <a:pt x="268" y="7"/>
                    <a:pt x="279" y="2"/>
                    <a:pt x="292" y="2"/>
                  </a:cubicBezTo>
                  <a:cubicBezTo>
                    <a:pt x="319" y="2"/>
                    <a:pt x="319" y="2"/>
                    <a:pt x="319" y="2"/>
                  </a:cubicBezTo>
                  <a:cubicBezTo>
                    <a:pt x="321" y="0"/>
                    <a:pt x="321" y="0"/>
                    <a:pt x="321" y="0"/>
                  </a:cubicBezTo>
                  <a:moveTo>
                    <a:pt x="622" y="0"/>
                  </a:moveTo>
                  <a:cubicBezTo>
                    <a:pt x="323" y="0"/>
                    <a:pt x="323" y="0"/>
                    <a:pt x="323" y="0"/>
                  </a:cubicBezTo>
                  <a:cubicBezTo>
                    <a:pt x="322" y="2"/>
                    <a:pt x="322" y="2"/>
                    <a:pt x="322" y="2"/>
                  </a:cubicBezTo>
                  <a:cubicBezTo>
                    <a:pt x="622" y="2"/>
                    <a:pt x="622" y="2"/>
                    <a:pt x="622" y="2"/>
                  </a:cubicBezTo>
                  <a:cubicBezTo>
                    <a:pt x="622" y="0"/>
                    <a:pt x="622" y="0"/>
                    <a:pt x="622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18"/>
            <p:cNvSpPr/>
            <p:nvPr/>
          </p:nvSpPr>
          <p:spPr>
            <a:xfrm>
              <a:off x="496925" y="2721815"/>
              <a:ext cx="3635028" cy="702961"/>
            </a:xfrm>
            <a:custGeom>
              <a:rect b="b" l="l" r="r" t="t"/>
              <a:pathLst>
                <a:path extrusionOk="0" h="135" w="706">
                  <a:moveTo>
                    <a:pt x="174" y="133"/>
                  </a:moveTo>
                  <a:cubicBezTo>
                    <a:pt x="0" y="133"/>
                    <a:pt x="0" y="133"/>
                    <a:pt x="0" y="133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72" y="135"/>
                    <a:pt x="172" y="135"/>
                    <a:pt x="172" y="135"/>
                  </a:cubicBezTo>
                  <a:cubicBezTo>
                    <a:pt x="174" y="133"/>
                    <a:pt x="174" y="133"/>
                    <a:pt x="174" y="133"/>
                  </a:cubicBezTo>
                  <a:moveTo>
                    <a:pt x="322" y="37"/>
                  </a:moveTo>
                  <a:cubicBezTo>
                    <a:pt x="319" y="37"/>
                    <a:pt x="319" y="37"/>
                    <a:pt x="319" y="37"/>
                  </a:cubicBezTo>
                  <a:cubicBezTo>
                    <a:pt x="237" y="119"/>
                    <a:pt x="237" y="119"/>
                    <a:pt x="237" y="119"/>
                  </a:cubicBezTo>
                  <a:cubicBezTo>
                    <a:pt x="228" y="128"/>
                    <a:pt x="216" y="133"/>
                    <a:pt x="204" y="133"/>
                  </a:cubicBezTo>
                  <a:cubicBezTo>
                    <a:pt x="176" y="133"/>
                    <a:pt x="176" y="133"/>
                    <a:pt x="176" y="133"/>
                  </a:cubicBezTo>
                  <a:cubicBezTo>
                    <a:pt x="175" y="135"/>
                    <a:pt x="175" y="135"/>
                    <a:pt x="175" y="135"/>
                  </a:cubicBezTo>
                  <a:cubicBezTo>
                    <a:pt x="204" y="135"/>
                    <a:pt x="204" y="135"/>
                    <a:pt x="204" y="135"/>
                  </a:cubicBezTo>
                  <a:cubicBezTo>
                    <a:pt x="217" y="135"/>
                    <a:pt x="229" y="130"/>
                    <a:pt x="238" y="121"/>
                  </a:cubicBezTo>
                  <a:cubicBezTo>
                    <a:pt x="322" y="37"/>
                    <a:pt x="322" y="37"/>
                    <a:pt x="322" y="37"/>
                  </a:cubicBezTo>
                  <a:moveTo>
                    <a:pt x="706" y="0"/>
                  </a:moveTo>
                  <a:cubicBezTo>
                    <a:pt x="376" y="0"/>
                    <a:pt x="376" y="0"/>
                    <a:pt x="376" y="0"/>
                  </a:cubicBezTo>
                  <a:cubicBezTo>
                    <a:pt x="363" y="0"/>
                    <a:pt x="351" y="5"/>
                    <a:pt x="342" y="14"/>
                  </a:cubicBezTo>
                  <a:cubicBezTo>
                    <a:pt x="321" y="35"/>
                    <a:pt x="321" y="35"/>
                    <a:pt x="321" y="35"/>
                  </a:cubicBezTo>
                  <a:cubicBezTo>
                    <a:pt x="323" y="35"/>
                    <a:pt x="323" y="35"/>
                    <a:pt x="323" y="35"/>
                  </a:cubicBezTo>
                  <a:cubicBezTo>
                    <a:pt x="343" y="16"/>
                    <a:pt x="343" y="16"/>
                    <a:pt x="343" y="16"/>
                  </a:cubicBezTo>
                  <a:cubicBezTo>
                    <a:pt x="352" y="7"/>
                    <a:pt x="363" y="2"/>
                    <a:pt x="376" y="2"/>
                  </a:cubicBezTo>
                  <a:cubicBezTo>
                    <a:pt x="706" y="2"/>
                    <a:pt x="706" y="2"/>
                    <a:pt x="706" y="2"/>
                  </a:cubicBezTo>
                  <a:cubicBezTo>
                    <a:pt x="706" y="0"/>
                    <a:pt x="706" y="0"/>
                    <a:pt x="706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18"/>
            <p:cNvSpPr/>
            <p:nvPr/>
          </p:nvSpPr>
          <p:spPr>
            <a:xfrm>
              <a:off x="3657584" y="2867773"/>
              <a:ext cx="82639" cy="82639"/>
            </a:xfrm>
            <a:custGeom>
              <a:rect b="b" l="l" r="r" t="t"/>
              <a:pathLst>
                <a:path extrusionOk="0" h="16" w="16">
                  <a:moveTo>
                    <a:pt x="8" y="16"/>
                  </a:moveTo>
                  <a:cubicBezTo>
                    <a:pt x="3" y="16"/>
                    <a:pt x="0" y="13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3" y="0"/>
                    <a:pt x="16" y="3"/>
                    <a:pt x="16" y="8"/>
                  </a:cubicBezTo>
                  <a:cubicBezTo>
                    <a:pt x="16" y="13"/>
                    <a:pt x="13" y="16"/>
                    <a:pt x="8" y="16"/>
                  </a:cubicBezTo>
                  <a:close/>
                  <a:moveTo>
                    <a:pt x="8" y="4"/>
                  </a:moveTo>
                  <a:cubicBezTo>
                    <a:pt x="6" y="4"/>
                    <a:pt x="4" y="6"/>
                    <a:pt x="4" y="8"/>
                  </a:cubicBezTo>
                  <a:cubicBezTo>
                    <a:pt x="4" y="11"/>
                    <a:pt x="6" y="12"/>
                    <a:pt x="8" y="12"/>
                  </a:cubicBezTo>
                  <a:cubicBezTo>
                    <a:pt x="10" y="12"/>
                    <a:pt x="12" y="11"/>
                    <a:pt x="12" y="8"/>
                  </a:cubicBezTo>
                  <a:cubicBezTo>
                    <a:pt x="12" y="6"/>
                    <a:pt x="10" y="4"/>
                    <a:pt x="8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18"/>
            <p:cNvSpPr/>
            <p:nvPr/>
          </p:nvSpPr>
          <p:spPr>
            <a:xfrm>
              <a:off x="4090095" y="2685325"/>
              <a:ext cx="88005" cy="88004"/>
            </a:xfrm>
            <a:custGeom>
              <a:rect b="b" l="l" r="r" t="t"/>
              <a:pathLst>
                <a:path extrusionOk="0" h="17" w="17">
                  <a:moveTo>
                    <a:pt x="8" y="17"/>
                  </a:moveTo>
                  <a:cubicBezTo>
                    <a:pt x="4" y="17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7" y="4"/>
                    <a:pt x="17" y="8"/>
                  </a:cubicBezTo>
                  <a:cubicBezTo>
                    <a:pt x="17" y="13"/>
                    <a:pt x="13" y="17"/>
                    <a:pt x="8" y="17"/>
                  </a:cubicBezTo>
                  <a:close/>
                  <a:moveTo>
                    <a:pt x="8" y="4"/>
                  </a:moveTo>
                  <a:cubicBezTo>
                    <a:pt x="6" y="4"/>
                    <a:pt x="4" y="6"/>
                    <a:pt x="4" y="8"/>
                  </a:cubicBezTo>
                  <a:cubicBezTo>
                    <a:pt x="4" y="11"/>
                    <a:pt x="6" y="13"/>
                    <a:pt x="8" y="13"/>
                  </a:cubicBezTo>
                  <a:cubicBezTo>
                    <a:pt x="11" y="13"/>
                    <a:pt x="13" y="11"/>
                    <a:pt x="13" y="8"/>
                  </a:cubicBezTo>
                  <a:cubicBezTo>
                    <a:pt x="13" y="6"/>
                    <a:pt x="11" y="4"/>
                    <a:pt x="8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4" name="Google Shape;514;p18"/>
          <p:cNvSpPr/>
          <p:nvPr/>
        </p:nvSpPr>
        <p:spPr>
          <a:xfrm>
            <a:off x="-76200" y="-76200"/>
            <a:ext cx="3078000" cy="2985300"/>
          </a:xfrm>
          <a:prstGeom prst="diagStrip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515" name="Google Shape;515;p18"/>
          <p:cNvGrpSpPr/>
          <p:nvPr/>
        </p:nvGrpSpPr>
        <p:grpSpPr>
          <a:xfrm>
            <a:off x="395048" y="281101"/>
            <a:ext cx="8293815" cy="4613550"/>
            <a:chOff x="395048" y="281101"/>
            <a:chExt cx="8293815" cy="4613550"/>
          </a:xfrm>
        </p:grpSpPr>
        <p:sp>
          <p:nvSpPr>
            <p:cNvPr id="516" name="Google Shape;516;p18"/>
            <p:cNvSpPr/>
            <p:nvPr/>
          </p:nvSpPr>
          <p:spPr>
            <a:xfrm>
              <a:off x="395048" y="3239601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517" name="Google Shape;517;p18"/>
            <p:cNvSpPr/>
            <p:nvPr/>
          </p:nvSpPr>
          <p:spPr>
            <a:xfrm>
              <a:off x="2140623" y="28110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518" name="Google Shape;518;p18"/>
            <p:cNvSpPr/>
            <p:nvPr/>
          </p:nvSpPr>
          <p:spPr>
            <a:xfrm>
              <a:off x="3991698" y="4816951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519" name="Google Shape;519;p18"/>
            <p:cNvSpPr/>
            <p:nvPr/>
          </p:nvSpPr>
          <p:spPr>
            <a:xfrm rot="10800000">
              <a:off x="8611163" y="903520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1" name="Google Shape;521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19"/>
          <p:cNvSpPr txBox="1"/>
          <p:nvPr>
            <p:ph type="title"/>
          </p:nvPr>
        </p:nvSpPr>
        <p:spPr>
          <a:xfrm>
            <a:off x="720000" y="1685423"/>
            <a:ext cx="3394800" cy="10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3" name="Google Shape;523;p19"/>
          <p:cNvSpPr txBox="1"/>
          <p:nvPr>
            <p:ph idx="1" type="subTitle"/>
          </p:nvPr>
        </p:nvSpPr>
        <p:spPr>
          <a:xfrm>
            <a:off x="720000" y="2610673"/>
            <a:ext cx="3394800" cy="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4" name="Google Shape;524;p19"/>
          <p:cNvSpPr/>
          <p:nvPr/>
        </p:nvSpPr>
        <p:spPr>
          <a:xfrm flipH="1" rot="10800000">
            <a:off x="-171942" y="2874622"/>
            <a:ext cx="2509200" cy="2433900"/>
          </a:xfrm>
          <a:prstGeom prst="diagStrip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25" name="Google Shape;525;p19"/>
          <p:cNvSpPr/>
          <p:nvPr/>
        </p:nvSpPr>
        <p:spPr>
          <a:xfrm flipH="1" rot="10800000">
            <a:off x="-37225" y="3941181"/>
            <a:ext cx="1542721" cy="1225244"/>
          </a:xfrm>
          <a:custGeom>
            <a:rect b="b" l="l" r="r" t="t"/>
            <a:pathLst>
              <a:path extrusionOk="0" h="1536" w="1930">
                <a:moveTo>
                  <a:pt x="0" y="1522"/>
                </a:moveTo>
                <a:cubicBezTo>
                  <a:pt x="165" y="1522"/>
                  <a:pt x="165" y="1522"/>
                  <a:pt x="165" y="1522"/>
                </a:cubicBezTo>
                <a:cubicBezTo>
                  <a:pt x="190" y="1522"/>
                  <a:pt x="214" y="1512"/>
                  <a:pt x="231" y="1495"/>
                </a:cubicBezTo>
                <a:cubicBezTo>
                  <a:pt x="1192" y="534"/>
                  <a:pt x="1192" y="534"/>
                  <a:pt x="1192" y="534"/>
                </a:cubicBezTo>
                <a:cubicBezTo>
                  <a:pt x="1210" y="516"/>
                  <a:pt x="1233" y="506"/>
                  <a:pt x="1258" y="506"/>
                </a:cubicBezTo>
                <a:cubicBezTo>
                  <a:pt x="1486" y="506"/>
                  <a:pt x="1486" y="506"/>
                  <a:pt x="1486" y="506"/>
                </a:cubicBezTo>
                <a:cubicBezTo>
                  <a:pt x="1511" y="506"/>
                  <a:pt x="1535" y="497"/>
                  <a:pt x="1552" y="479"/>
                </a:cubicBezTo>
                <a:cubicBezTo>
                  <a:pt x="1871" y="161"/>
                  <a:pt x="1871" y="161"/>
                  <a:pt x="1871" y="161"/>
                </a:cubicBezTo>
                <a:cubicBezTo>
                  <a:pt x="1930" y="101"/>
                  <a:pt x="1888" y="0"/>
                  <a:pt x="1804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53" y="0"/>
                  <a:pt x="11" y="42"/>
                  <a:pt x="11" y="94"/>
                </a:cubicBezTo>
                <a:cubicBezTo>
                  <a:pt x="7" y="1536"/>
                  <a:pt x="7" y="1536"/>
                  <a:pt x="7" y="1536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19"/>
          <p:cNvSpPr/>
          <p:nvPr/>
        </p:nvSpPr>
        <p:spPr>
          <a:xfrm flipH="1">
            <a:off x="6832633" y="-195628"/>
            <a:ext cx="2509200" cy="2433900"/>
          </a:xfrm>
          <a:prstGeom prst="diagStrip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27" name="Google Shape;527;p19"/>
          <p:cNvSpPr/>
          <p:nvPr/>
        </p:nvSpPr>
        <p:spPr>
          <a:xfrm flipH="1">
            <a:off x="7664395" y="-53532"/>
            <a:ext cx="1542721" cy="1225244"/>
          </a:xfrm>
          <a:custGeom>
            <a:rect b="b" l="l" r="r" t="t"/>
            <a:pathLst>
              <a:path extrusionOk="0" h="1536" w="1930">
                <a:moveTo>
                  <a:pt x="0" y="1522"/>
                </a:moveTo>
                <a:cubicBezTo>
                  <a:pt x="165" y="1522"/>
                  <a:pt x="165" y="1522"/>
                  <a:pt x="165" y="1522"/>
                </a:cubicBezTo>
                <a:cubicBezTo>
                  <a:pt x="190" y="1522"/>
                  <a:pt x="214" y="1512"/>
                  <a:pt x="231" y="1495"/>
                </a:cubicBezTo>
                <a:cubicBezTo>
                  <a:pt x="1192" y="534"/>
                  <a:pt x="1192" y="534"/>
                  <a:pt x="1192" y="534"/>
                </a:cubicBezTo>
                <a:cubicBezTo>
                  <a:pt x="1210" y="516"/>
                  <a:pt x="1233" y="506"/>
                  <a:pt x="1258" y="506"/>
                </a:cubicBezTo>
                <a:cubicBezTo>
                  <a:pt x="1486" y="506"/>
                  <a:pt x="1486" y="506"/>
                  <a:pt x="1486" y="506"/>
                </a:cubicBezTo>
                <a:cubicBezTo>
                  <a:pt x="1511" y="506"/>
                  <a:pt x="1535" y="497"/>
                  <a:pt x="1552" y="479"/>
                </a:cubicBezTo>
                <a:cubicBezTo>
                  <a:pt x="1871" y="161"/>
                  <a:pt x="1871" y="161"/>
                  <a:pt x="1871" y="161"/>
                </a:cubicBezTo>
                <a:cubicBezTo>
                  <a:pt x="1930" y="101"/>
                  <a:pt x="1888" y="0"/>
                  <a:pt x="1804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53" y="0"/>
                  <a:pt x="11" y="42"/>
                  <a:pt x="11" y="94"/>
                </a:cubicBezTo>
                <a:cubicBezTo>
                  <a:pt x="7" y="1536"/>
                  <a:pt x="7" y="1536"/>
                  <a:pt x="7" y="1536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9" name="Google Shape;52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20"/>
          <p:cNvSpPr txBox="1"/>
          <p:nvPr>
            <p:ph type="title"/>
          </p:nvPr>
        </p:nvSpPr>
        <p:spPr>
          <a:xfrm>
            <a:off x="4800600" y="1812028"/>
            <a:ext cx="3383400" cy="88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1" name="Google Shape;531;p20"/>
          <p:cNvSpPr txBox="1"/>
          <p:nvPr>
            <p:ph idx="1" type="subTitle"/>
          </p:nvPr>
        </p:nvSpPr>
        <p:spPr>
          <a:xfrm>
            <a:off x="4800750" y="2621228"/>
            <a:ext cx="3383400" cy="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2" name="Google Shape;532;p20"/>
          <p:cNvSpPr/>
          <p:nvPr/>
        </p:nvSpPr>
        <p:spPr>
          <a:xfrm>
            <a:off x="-15828" y="-3"/>
            <a:ext cx="3098576" cy="2460899"/>
          </a:xfrm>
          <a:custGeom>
            <a:rect b="b" l="l" r="r" t="t"/>
            <a:pathLst>
              <a:path extrusionOk="0" h="1536" w="1930">
                <a:moveTo>
                  <a:pt x="0" y="1522"/>
                </a:moveTo>
                <a:cubicBezTo>
                  <a:pt x="165" y="1522"/>
                  <a:pt x="165" y="1522"/>
                  <a:pt x="165" y="1522"/>
                </a:cubicBezTo>
                <a:cubicBezTo>
                  <a:pt x="190" y="1522"/>
                  <a:pt x="214" y="1512"/>
                  <a:pt x="231" y="1495"/>
                </a:cubicBezTo>
                <a:cubicBezTo>
                  <a:pt x="1192" y="534"/>
                  <a:pt x="1192" y="534"/>
                  <a:pt x="1192" y="534"/>
                </a:cubicBezTo>
                <a:cubicBezTo>
                  <a:pt x="1210" y="516"/>
                  <a:pt x="1233" y="506"/>
                  <a:pt x="1258" y="506"/>
                </a:cubicBezTo>
                <a:cubicBezTo>
                  <a:pt x="1486" y="506"/>
                  <a:pt x="1486" y="506"/>
                  <a:pt x="1486" y="506"/>
                </a:cubicBezTo>
                <a:cubicBezTo>
                  <a:pt x="1511" y="506"/>
                  <a:pt x="1535" y="497"/>
                  <a:pt x="1552" y="479"/>
                </a:cubicBezTo>
                <a:cubicBezTo>
                  <a:pt x="1871" y="161"/>
                  <a:pt x="1871" y="161"/>
                  <a:pt x="1871" y="161"/>
                </a:cubicBezTo>
                <a:cubicBezTo>
                  <a:pt x="1930" y="101"/>
                  <a:pt x="1888" y="0"/>
                  <a:pt x="1804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53" y="0"/>
                  <a:pt x="11" y="42"/>
                  <a:pt x="11" y="94"/>
                </a:cubicBezTo>
                <a:cubicBezTo>
                  <a:pt x="7" y="1536"/>
                  <a:pt x="7" y="1536"/>
                  <a:pt x="7" y="1536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20"/>
          <p:cNvSpPr/>
          <p:nvPr/>
        </p:nvSpPr>
        <p:spPr>
          <a:xfrm>
            <a:off x="-15826" y="0"/>
            <a:ext cx="2251103" cy="591250"/>
          </a:xfrm>
          <a:custGeom>
            <a:rect b="b" l="l" r="r" t="t"/>
            <a:pathLst>
              <a:path extrusionOk="0" h="369" w="1409">
                <a:moveTo>
                  <a:pt x="0" y="0"/>
                </a:moveTo>
                <a:cubicBezTo>
                  <a:pt x="0" y="369"/>
                  <a:pt x="0" y="369"/>
                  <a:pt x="0" y="369"/>
                </a:cubicBezTo>
                <a:cubicBezTo>
                  <a:pt x="849" y="369"/>
                  <a:pt x="849" y="369"/>
                  <a:pt x="849" y="369"/>
                </a:cubicBezTo>
                <a:cubicBezTo>
                  <a:pt x="874" y="369"/>
                  <a:pt x="899" y="359"/>
                  <a:pt x="917" y="341"/>
                </a:cubicBezTo>
                <a:cubicBezTo>
                  <a:pt x="1071" y="187"/>
                  <a:pt x="1071" y="187"/>
                  <a:pt x="1071" y="187"/>
                </a:cubicBezTo>
                <a:cubicBezTo>
                  <a:pt x="1089" y="169"/>
                  <a:pt x="1113" y="159"/>
                  <a:pt x="1139" y="159"/>
                </a:cubicBezTo>
                <a:cubicBezTo>
                  <a:pt x="1306" y="159"/>
                  <a:pt x="1306" y="159"/>
                  <a:pt x="1306" y="159"/>
                </a:cubicBezTo>
                <a:cubicBezTo>
                  <a:pt x="1355" y="159"/>
                  <a:pt x="1396" y="122"/>
                  <a:pt x="1401" y="74"/>
                </a:cubicBezTo>
                <a:cubicBezTo>
                  <a:pt x="1409" y="8"/>
                  <a:pt x="1409" y="8"/>
                  <a:pt x="1409" y="8"/>
                </a:cubicBezTo>
                <a:cubicBezTo>
                  <a:pt x="1409" y="5"/>
                  <a:pt x="1409" y="3"/>
                  <a:pt x="1409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4" name="Google Shape;5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075" y="4603988"/>
            <a:ext cx="2007499" cy="318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5" name="Google Shape;535;p20"/>
          <p:cNvGrpSpPr/>
          <p:nvPr/>
        </p:nvGrpSpPr>
        <p:grpSpPr>
          <a:xfrm>
            <a:off x="-347226" y="674081"/>
            <a:ext cx="3153725" cy="940604"/>
            <a:chOff x="-104552" y="1952776"/>
            <a:chExt cx="5543549" cy="1653374"/>
          </a:xfrm>
        </p:grpSpPr>
        <p:sp>
          <p:nvSpPr>
            <p:cNvPr id="536" name="Google Shape;536;p20"/>
            <p:cNvSpPr/>
            <p:nvPr/>
          </p:nvSpPr>
          <p:spPr>
            <a:xfrm>
              <a:off x="-104552" y="1952776"/>
              <a:ext cx="5543549" cy="1647825"/>
            </a:xfrm>
            <a:custGeom>
              <a:rect b="b" l="l" r="r" t="t"/>
              <a:pathLst>
                <a:path extrusionOk="0" h="315" w="1064">
                  <a:moveTo>
                    <a:pt x="1051" y="0"/>
                  </a:moveTo>
                  <a:cubicBezTo>
                    <a:pt x="1044" y="0"/>
                    <a:pt x="1038" y="5"/>
                    <a:pt x="1038" y="12"/>
                  </a:cubicBezTo>
                  <a:cubicBezTo>
                    <a:pt x="458" y="12"/>
                    <a:pt x="458" y="12"/>
                    <a:pt x="458" y="12"/>
                  </a:cubicBezTo>
                  <a:cubicBezTo>
                    <a:pt x="435" y="12"/>
                    <a:pt x="414" y="21"/>
                    <a:pt x="397" y="37"/>
                  </a:cubicBezTo>
                  <a:cubicBezTo>
                    <a:pt x="360" y="74"/>
                    <a:pt x="360" y="74"/>
                    <a:pt x="360" y="74"/>
                  </a:cubicBezTo>
                  <a:cubicBezTo>
                    <a:pt x="307" y="74"/>
                    <a:pt x="307" y="74"/>
                    <a:pt x="307" y="74"/>
                  </a:cubicBezTo>
                  <a:cubicBezTo>
                    <a:pt x="284" y="74"/>
                    <a:pt x="263" y="83"/>
                    <a:pt x="246" y="99"/>
                  </a:cubicBezTo>
                  <a:cubicBezTo>
                    <a:pt x="58" y="288"/>
                    <a:pt x="58" y="288"/>
                    <a:pt x="58" y="288"/>
                  </a:cubicBezTo>
                  <a:cubicBezTo>
                    <a:pt x="43" y="303"/>
                    <a:pt x="22" y="312"/>
                    <a:pt x="0" y="312"/>
                  </a:cubicBezTo>
                  <a:cubicBezTo>
                    <a:pt x="0" y="315"/>
                    <a:pt x="0" y="315"/>
                    <a:pt x="0" y="315"/>
                  </a:cubicBezTo>
                  <a:cubicBezTo>
                    <a:pt x="116" y="315"/>
                    <a:pt x="116" y="315"/>
                    <a:pt x="116" y="315"/>
                  </a:cubicBezTo>
                  <a:cubicBezTo>
                    <a:pt x="116" y="312"/>
                    <a:pt x="116" y="312"/>
                    <a:pt x="116" y="312"/>
                  </a:cubicBezTo>
                  <a:cubicBezTo>
                    <a:pt x="23" y="312"/>
                    <a:pt x="23" y="312"/>
                    <a:pt x="23" y="312"/>
                  </a:cubicBezTo>
                  <a:cubicBezTo>
                    <a:pt x="37" y="308"/>
                    <a:pt x="50" y="300"/>
                    <a:pt x="61" y="290"/>
                  </a:cubicBezTo>
                  <a:cubicBezTo>
                    <a:pt x="249" y="102"/>
                    <a:pt x="249" y="102"/>
                    <a:pt x="249" y="102"/>
                  </a:cubicBezTo>
                  <a:cubicBezTo>
                    <a:pt x="264" y="86"/>
                    <a:pt x="285" y="77"/>
                    <a:pt x="307" y="77"/>
                  </a:cubicBezTo>
                  <a:cubicBezTo>
                    <a:pt x="357" y="77"/>
                    <a:pt x="357" y="77"/>
                    <a:pt x="357" y="77"/>
                  </a:cubicBezTo>
                  <a:cubicBezTo>
                    <a:pt x="209" y="225"/>
                    <a:pt x="209" y="225"/>
                    <a:pt x="209" y="225"/>
                  </a:cubicBezTo>
                  <a:cubicBezTo>
                    <a:pt x="194" y="241"/>
                    <a:pt x="173" y="249"/>
                    <a:pt x="151" y="249"/>
                  </a:cubicBezTo>
                  <a:cubicBezTo>
                    <a:pt x="116" y="249"/>
                    <a:pt x="116" y="249"/>
                    <a:pt x="116" y="249"/>
                  </a:cubicBezTo>
                  <a:cubicBezTo>
                    <a:pt x="116" y="252"/>
                    <a:pt x="116" y="252"/>
                    <a:pt x="116" y="252"/>
                  </a:cubicBezTo>
                  <a:cubicBezTo>
                    <a:pt x="151" y="252"/>
                    <a:pt x="151" y="252"/>
                    <a:pt x="151" y="252"/>
                  </a:cubicBezTo>
                  <a:cubicBezTo>
                    <a:pt x="174" y="252"/>
                    <a:pt x="195" y="243"/>
                    <a:pt x="212" y="227"/>
                  </a:cubicBezTo>
                  <a:cubicBezTo>
                    <a:pt x="361" y="77"/>
                    <a:pt x="361" y="77"/>
                    <a:pt x="361" y="77"/>
                  </a:cubicBezTo>
                  <a:cubicBezTo>
                    <a:pt x="887" y="77"/>
                    <a:pt x="887" y="77"/>
                    <a:pt x="887" y="77"/>
                  </a:cubicBezTo>
                  <a:cubicBezTo>
                    <a:pt x="888" y="84"/>
                    <a:pt x="893" y="89"/>
                    <a:pt x="900" y="89"/>
                  </a:cubicBezTo>
                  <a:cubicBezTo>
                    <a:pt x="907" y="89"/>
                    <a:pt x="913" y="83"/>
                    <a:pt x="913" y="76"/>
                  </a:cubicBezTo>
                  <a:cubicBezTo>
                    <a:pt x="913" y="68"/>
                    <a:pt x="907" y="62"/>
                    <a:pt x="900" y="62"/>
                  </a:cubicBezTo>
                  <a:cubicBezTo>
                    <a:pt x="893" y="62"/>
                    <a:pt x="888" y="68"/>
                    <a:pt x="887" y="74"/>
                  </a:cubicBezTo>
                  <a:cubicBezTo>
                    <a:pt x="365" y="74"/>
                    <a:pt x="365" y="74"/>
                    <a:pt x="365" y="74"/>
                  </a:cubicBezTo>
                  <a:cubicBezTo>
                    <a:pt x="400" y="39"/>
                    <a:pt x="400" y="39"/>
                    <a:pt x="400" y="39"/>
                  </a:cubicBezTo>
                  <a:cubicBezTo>
                    <a:pt x="415" y="23"/>
                    <a:pt x="436" y="15"/>
                    <a:pt x="458" y="15"/>
                  </a:cubicBezTo>
                  <a:cubicBezTo>
                    <a:pt x="1038" y="15"/>
                    <a:pt x="1038" y="15"/>
                    <a:pt x="1038" y="15"/>
                  </a:cubicBezTo>
                  <a:cubicBezTo>
                    <a:pt x="1038" y="21"/>
                    <a:pt x="1044" y="27"/>
                    <a:pt x="1051" y="27"/>
                  </a:cubicBezTo>
                  <a:cubicBezTo>
                    <a:pt x="1058" y="27"/>
                    <a:pt x="1064" y="21"/>
                    <a:pt x="1064" y="13"/>
                  </a:cubicBezTo>
                  <a:cubicBezTo>
                    <a:pt x="1064" y="6"/>
                    <a:pt x="1058" y="0"/>
                    <a:pt x="1051" y="0"/>
                  </a:cubicBezTo>
                  <a:close/>
                  <a:moveTo>
                    <a:pt x="900" y="66"/>
                  </a:moveTo>
                  <a:cubicBezTo>
                    <a:pt x="905" y="66"/>
                    <a:pt x="909" y="71"/>
                    <a:pt x="909" y="76"/>
                  </a:cubicBezTo>
                  <a:cubicBezTo>
                    <a:pt x="909" y="81"/>
                    <a:pt x="905" y="85"/>
                    <a:pt x="900" y="85"/>
                  </a:cubicBezTo>
                  <a:cubicBezTo>
                    <a:pt x="895" y="85"/>
                    <a:pt x="892" y="82"/>
                    <a:pt x="891" y="77"/>
                  </a:cubicBezTo>
                  <a:cubicBezTo>
                    <a:pt x="900" y="77"/>
                    <a:pt x="900" y="77"/>
                    <a:pt x="900" y="77"/>
                  </a:cubicBezTo>
                  <a:cubicBezTo>
                    <a:pt x="900" y="74"/>
                    <a:pt x="900" y="74"/>
                    <a:pt x="900" y="74"/>
                  </a:cubicBezTo>
                  <a:cubicBezTo>
                    <a:pt x="891" y="74"/>
                    <a:pt x="891" y="74"/>
                    <a:pt x="891" y="74"/>
                  </a:cubicBezTo>
                  <a:cubicBezTo>
                    <a:pt x="892" y="70"/>
                    <a:pt x="895" y="66"/>
                    <a:pt x="900" y="66"/>
                  </a:cubicBezTo>
                  <a:close/>
                  <a:moveTo>
                    <a:pt x="1051" y="23"/>
                  </a:moveTo>
                  <a:cubicBezTo>
                    <a:pt x="1046" y="23"/>
                    <a:pt x="1042" y="19"/>
                    <a:pt x="1042" y="15"/>
                  </a:cubicBezTo>
                  <a:cubicBezTo>
                    <a:pt x="1051" y="15"/>
                    <a:pt x="1051" y="15"/>
                    <a:pt x="1051" y="15"/>
                  </a:cubicBezTo>
                  <a:cubicBezTo>
                    <a:pt x="1051" y="12"/>
                    <a:pt x="1051" y="12"/>
                    <a:pt x="1051" y="12"/>
                  </a:cubicBezTo>
                  <a:cubicBezTo>
                    <a:pt x="1042" y="12"/>
                    <a:pt x="1042" y="12"/>
                    <a:pt x="1042" y="12"/>
                  </a:cubicBezTo>
                  <a:cubicBezTo>
                    <a:pt x="1042" y="7"/>
                    <a:pt x="1046" y="4"/>
                    <a:pt x="1051" y="4"/>
                  </a:cubicBezTo>
                  <a:cubicBezTo>
                    <a:pt x="1056" y="4"/>
                    <a:pt x="1060" y="8"/>
                    <a:pt x="1060" y="13"/>
                  </a:cubicBezTo>
                  <a:cubicBezTo>
                    <a:pt x="1060" y="18"/>
                    <a:pt x="1056" y="23"/>
                    <a:pt x="1051" y="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20"/>
            <p:cNvSpPr/>
            <p:nvPr/>
          </p:nvSpPr>
          <p:spPr>
            <a:xfrm>
              <a:off x="496925" y="2904262"/>
              <a:ext cx="3202515" cy="701888"/>
            </a:xfrm>
            <a:custGeom>
              <a:rect b="b" l="l" r="r" t="t"/>
              <a:pathLst>
                <a:path extrusionOk="0" h="135" w="622">
                  <a:moveTo>
                    <a:pt x="175" y="100"/>
                  </a:moveTo>
                  <a:cubicBezTo>
                    <a:pt x="172" y="100"/>
                    <a:pt x="172" y="100"/>
                    <a:pt x="172" y="100"/>
                  </a:cubicBezTo>
                  <a:cubicBezTo>
                    <a:pt x="153" y="119"/>
                    <a:pt x="153" y="119"/>
                    <a:pt x="153" y="119"/>
                  </a:cubicBezTo>
                  <a:cubicBezTo>
                    <a:pt x="144" y="128"/>
                    <a:pt x="132" y="133"/>
                    <a:pt x="12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20" y="135"/>
                    <a:pt x="120" y="135"/>
                    <a:pt x="120" y="135"/>
                  </a:cubicBezTo>
                  <a:cubicBezTo>
                    <a:pt x="133" y="135"/>
                    <a:pt x="145" y="130"/>
                    <a:pt x="154" y="120"/>
                  </a:cubicBezTo>
                  <a:cubicBezTo>
                    <a:pt x="175" y="100"/>
                    <a:pt x="175" y="100"/>
                    <a:pt x="175" y="100"/>
                  </a:cubicBezTo>
                  <a:moveTo>
                    <a:pt x="321" y="0"/>
                  </a:moveTo>
                  <a:cubicBezTo>
                    <a:pt x="292" y="0"/>
                    <a:pt x="292" y="0"/>
                    <a:pt x="292" y="0"/>
                  </a:cubicBezTo>
                  <a:cubicBezTo>
                    <a:pt x="279" y="0"/>
                    <a:pt x="267" y="5"/>
                    <a:pt x="258" y="14"/>
                  </a:cubicBezTo>
                  <a:cubicBezTo>
                    <a:pt x="174" y="98"/>
                    <a:pt x="174" y="98"/>
                    <a:pt x="174" y="98"/>
                  </a:cubicBezTo>
                  <a:cubicBezTo>
                    <a:pt x="176" y="98"/>
                    <a:pt x="176" y="98"/>
                    <a:pt x="176" y="98"/>
                  </a:cubicBezTo>
                  <a:cubicBezTo>
                    <a:pt x="259" y="16"/>
                    <a:pt x="259" y="16"/>
                    <a:pt x="259" y="16"/>
                  </a:cubicBezTo>
                  <a:cubicBezTo>
                    <a:pt x="268" y="7"/>
                    <a:pt x="279" y="2"/>
                    <a:pt x="292" y="2"/>
                  </a:cubicBezTo>
                  <a:cubicBezTo>
                    <a:pt x="319" y="2"/>
                    <a:pt x="319" y="2"/>
                    <a:pt x="319" y="2"/>
                  </a:cubicBezTo>
                  <a:cubicBezTo>
                    <a:pt x="321" y="0"/>
                    <a:pt x="321" y="0"/>
                    <a:pt x="321" y="0"/>
                  </a:cubicBezTo>
                  <a:moveTo>
                    <a:pt x="622" y="0"/>
                  </a:moveTo>
                  <a:cubicBezTo>
                    <a:pt x="323" y="0"/>
                    <a:pt x="323" y="0"/>
                    <a:pt x="323" y="0"/>
                  </a:cubicBezTo>
                  <a:cubicBezTo>
                    <a:pt x="322" y="2"/>
                    <a:pt x="322" y="2"/>
                    <a:pt x="322" y="2"/>
                  </a:cubicBezTo>
                  <a:cubicBezTo>
                    <a:pt x="622" y="2"/>
                    <a:pt x="622" y="2"/>
                    <a:pt x="622" y="2"/>
                  </a:cubicBezTo>
                  <a:cubicBezTo>
                    <a:pt x="622" y="0"/>
                    <a:pt x="622" y="0"/>
                    <a:pt x="622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20"/>
            <p:cNvSpPr/>
            <p:nvPr/>
          </p:nvSpPr>
          <p:spPr>
            <a:xfrm>
              <a:off x="496925" y="2721815"/>
              <a:ext cx="3635028" cy="702961"/>
            </a:xfrm>
            <a:custGeom>
              <a:rect b="b" l="l" r="r" t="t"/>
              <a:pathLst>
                <a:path extrusionOk="0" h="135" w="706">
                  <a:moveTo>
                    <a:pt x="174" y="133"/>
                  </a:moveTo>
                  <a:cubicBezTo>
                    <a:pt x="0" y="133"/>
                    <a:pt x="0" y="133"/>
                    <a:pt x="0" y="133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72" y="135"/>
                    <a:pt x="172" y="135"/>
                    <a:pt x="172" y="135"/>
                  </a:cubicBezTo>
                  <a:cubicBezTo>
                    <a:pt x="174" y="133"/>
                    <a:pt x="174" y="133"/>
                    <a:pt x="174" y="133"/>
                  </a:cubicBezTo>
                  <a:moveTo>
                    <a:pt x="322" y="37"/>
                  </a:moveTo>
                  <a:cubicBezTo>
                    <a:pt x="319" y="37"/>
                    <a:pt x="319" y="37"/>
                    <a:pt x="319" y="37"/>
                  </a:cubicBezTo>
                  <a:cubicBezTo>
                    <a:pt x="237" y="119"/>
                    <a:pt x="237" y="119"/>
                    <a:pt x="237" y="119"/>
                  </a:cubicBezTo>
                  <a:cubicBezTo>
                    <a:pt x="228" y="128"/>
                    <a:pt x="216" y="133"/>
                    <a:pt x="204" y="133"/>
                  </a:cubicBezTo>
                  <a:cubicBezTo>
                    <a:pt x="176" y="133"/>
                    <a:pt x="176" y="133"/>
                    <a:pt x="176" y="133"/>
                  </a:cubicBezTo>
                  <a:cubicBezTo>
                    <a:pt x="175" y="135"/>
                    <a:pt x="175" y="135"/>
                    <a:pt x="175" y="135"/>
                  </a:cubicBezTo>
                  <a:cubicBezTo>
                    <a:pt x="204" y="135"/>
                    <a:pt x="204" y="135"/>
                    <a:pt x="204" y="135"/>
                  </a:cubicBezTo>
                  <a:cubicBezTo>
                    <a:pt x="217" y="135"/>
                    <a:pt x="229" y="130"/>
                    <a:pt x="238" y="121"/>
                  </a:cubicBezTo>
                  <a:cubicBezTo>
                    <a:pt x="322" y="37"/>
                    <a:pt x="322" y="37"/>
                    <a:pt x="322" y="37"/>
                  </a:cubicBezTo>
                  <a:moveTo>
                    <a:pt x="706" y="0"/>
                  </a:moveTo>
                  <a:cubicBezTo>
                    <a:pt x="376" y="0"/>
                    <a:pt x="376" y="0"/>
                    <a:pt x="376" y="0"/>
                  </a:cubicBezTo>
                  <a:cubicBezTo>
                    <a:pt x="363" y="0"/>
                    <a:pt x="351" y="5"/>
                    <a:pt x="342" y="14"/>
                  </a:cubicBezTo>
                  <a:cubicBezTo>
                    <a:pt x="321" y="35"/>
                    <a:pt x="321" y="35"/>
                    <a:pt x="321" y="35"/>
                  </a:cubicBezTo>
                  <a:cubicBezTo>
                    <a:pt x="323" y="35"/>
                    <a:pt x="323" y="35"/>
                    <a:pt x="323" y="35"/>
                  </a:cubicBezTo>
                  <a:cubicBezTo>
                    <a:pt x="343" y="16"/>
                    <a:pt x="343" y="16"/>
                    <a:pt x="343" y="16"/>
                  </a:cubicBezTo>
                  <a:cubicBezTo>
                    <a:pt x="352" y="7"/>
                    <a:pt x="363" y="2"/>
                    <a:pt x="376" y="2"/>
                  </a:cubicBezTo>
                  <a:cubicBezTo>
                    <a:pt x="706" y="2"/>
                    <a:pt x="706" y="2"/>
                    <a:pt x="706" y="2"/>
                  </a:cubicBezTo>
                  <a:cubicBezTo>
                    <a:pt x="706" y="0"/>
                    <a:pt x="706" y="0"/>
                    <a:pt x="706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20"/>
            <p:cNvSpPr/>
            <p:nvPr/>
          </p:nvSpPr>
          <p:spPr>
            <a:xfrm>
              <a:off x="3657584" y="2867773"/>
              <a:ext cx="82639" cy="82639"/>
            </a:xfrm>
            <a:custGeom>
              <a:rect b="b" l="l" r="r" t="t"/>
              <a:pathLst>
                <a:path extrusionOk="0" h="16" w="16">
                  <a:moveTo>
                    <a:pt x="8" y="16"/>
                  </a:moveTo>
                  <a:cubicBezTo>
                    <a:pt x="3" y="16"/>
                    <a:pt x="0" y="13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3" y="0"/>
                    <a:pt x="16" y="3"/>
                    <a:pt x="16" y="8"/>
                  </a:cubicBezTo>
                  <a:cubicBezTo>
                    <a:pt x="16" y="13"/>
                    <a:pt x="13" y="16"/>
                    <a:pt x="8" y="16"/>
                  </a:cubicBezTo>
                  <a:close/>
                  <a:moveTo>
                    <a:pt x="8" y="4"/>
                  </a:moveTo>
                  <a:cubicBezTo>
                    <a:pt x="6" y="4"/>
                    <a:pt x="4" y="6"/>
                    <a:pt x="4" y="8"/>
                  </a:cubicBezTo>
                  <a:cubicBezTo>
                    <a:pt x="4" y="11"/>
                    <a:pt x="6" y="12"/>
                    <a:pt x="8" y="12"/>
                  </a:cubicBezTo>
                  <a:cubicBezTo>
                    <a:pt x="10" y="12"/>
                    <a:pt x="12" y="11"/>
                    <a:pt x="12" y="8"/>
                  </a:cubicBezTo>
                  <a:cubicBezTo>
                    <a:pt x="12" y="6"/>
                    <a:pt x="10" y="4"/>
                    <a:pt x="8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20"/>
            <p:cNvSpPr/>
            <p:nvPr/>
          </p:nvSpPr>
          <p:spPr>
            <a:xfrm>
              <a:off x="4090095" y="2685325"/>
              <a:ext cx="88005" cy="88004"/>
            </a:xfrm>
            <a:custGeom>
              <a:rect b="b" l="l" r="r" t="t"/>
              <a:pathLst>
                <a:path extrusionOk="0" h="17" w="17">
                  <a:moveTo>
                    <a:pt x="8" y="17"/>
                  </a:moveTo>
                  <a:cubicBezTo>
                    <a:pt x="4" y="17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7" y="4"/>
                    <a:pt x="17" y="8"/>
                  </a:cubicBezTo>
                  <a:cubicBezTo>
                    <a:pt x="17" y="13"/>
                    <a:pt x="13" y="17"/>
                    <a:pt x="8" y="17"/>
                  </a:cubicBezTo>
                  <a:close/>
                  <a:moveTo>
                    <a:pt x="8" y="4"/>
                  </a:moveTo>
                  <a:cubicBezTo>
                    <a:pt x="6" y="4"/>
                    <a:pt x="4" y="6"/>
                    <a:pt x="4" y="8"/>
                  </a:cubicBezTo>
                  <a:cubicBezTo>
                    <a:pt x="4" y="11"/>
                    <a:pt x="6" y="13"/>
                    <a:pt x="8" y="13"/>
                  </a:cubicBezTo>
                  <a:cubicBezTo>
                    <a:pt x="11" y="13"/>
                    <a:pt x="13" y="11"/>
                    <a:pt x="13" y="8"/>
                  </a:cubicBezTo>
                  <a:cubicBezTo>
                    <a:pt x="13" y="6"/>
                    <a:pt x="11" y="4"/>
                    <a:pt x="8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3"/>
          <p:cNvSpPr txBox="1"/>
          <p:nvPr>
            <p:ph type="title"/>
          </p:nvPr>
        </p:nvSpPr>
        <p:spPr>
          <a:xfrm>
            <a:off x="2038200" y="2397048"/>
            <a:ext cx="5067600" cy="13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2" name="Google Shape;82;p3"/>
          <p:cNvSpPr txBox="1"/>
          <p:nvPr>
            <p:ph hasCustomPrompt="1" idx="2" type="title"/>
          </p:nvPr>
        </p:nvSpPr>
        <p:spPr>
          <a:xfrm>
            <a:off x="3916000" y="1068077"/>
            <a:ext cx="1312200" cy="1226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3"/>
          <p:cNvSpPr txBox="1"/>
          <p:nvPr>
            <p:ph idx="1" type="subTitle"/>
          </p:nvPr>
        </p:nvSpPr>
        <p:spPr>
          <a:xfrm>
            <a:off x="2038200" y="3700423"/>
            <a:ext cx="50676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4" name="Google Shape;84;p3"/>
          <p:cNvGrpSpPr/>
          <p:nvPr/>
        </p:nvGrpSpPr>
        <p:grpSpPr>
          <a:xfrm>
            <a:off x="422075" y="272938"/>
            <a:ext cx="8358174" cy="4649750"/>
            <a:chOff x="422075" y="272938"/>
            <a:chExt cx="8358174" cy="4649750"/>
          </a:xfrm>
        </p:grpSpPr>
        <p:pic>
          <p:nvPicPr>
            <p:cNvPr id="85" name="Google Shape;85;p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772750" y="272938"/>
              <a:ext cx="2007499" cy="318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" name="Google Shape;86;p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22075" y="4603988"/>
              <a:ext cx="2007499" cy="318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7" name="Google Shape;87;p3"/>
          <p:cNvGrpSpPr/>
          <p:nvPr/>
        </p:nvGrpSpPr>
        <p:grpSpPr>
          <a:xfrm>
            <a:off x="344373" y="438451"/>
            <a:ext cx="8346250" cy="4379600"/>
            <a:chOff x="344373" y="438451"/>
            <a:chExt cx="8346250" cy="4379600"/>
          </a:xfrm>
        </p:grpSpPr>
        <p:sp>
          <p:nvSpPr>
            <p:cNvPr id="88" name="Google Shape;88;p3"/>
            <p:cNvSpPr/>
            <p:nvPr/>
          </p:nvSpPr>
          <p:spPr>
            <a:xfrm>
              <a:off x="8612923" y="1614676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4758448" y="4740351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4929698" y="4384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344373" y="3180876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grpSp>
        <p:nvGrpSpPr>
          <p:cNvPr id="92" name="Google Shape;92;p3"/>
          <p:cNvGrpSpPr/>
          <p:nvPr/>
        </p:nvGrpSpPr>
        <p:grpSpPr>
          <a:xfrm>
            <a:off x="-347226" y="-3"/>
            <a:ext cx="3429974" cy="2460899"/>
            <a:chOff x="-347226" y="-3"/>
            <a:chExt cx="3429974" cy="2460899"/>
          </a:xfrm>
        </p:grpSpPr>
        <p:sp>
          <p:nvSpPr>
            <p:cNvPr id="93" name="Google Shape;93;p3"/>
            <p:cNvSpPr/>
            <p:nvPr/>
          </p:nvSpPr>
          <p:spPr>
            <a:xfrm>
              <a:off x="-15828" y="-3"/>
              <a:ext cx="3098576" cy="2460899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-15826" y="0"/>
              <a:ext cx="2251103" cy="591250"/>
            </a:xfrm>
            <a:custGeom>
              <a:rect b="b" l="l" r="r" t="t"/>
              <a:pathLst>
                <a:path extrusionOk="0" h="369" w="140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5" name="Google Shape;95;p3"/>
            <p:cNvGrpSpPr/>
            <p:nvPr/>
          </p:nvGrpSpPr>
          <p:grpSpPr>
            <a:xfrm>
              <a:off x="-347226" y="674081"/>
              <a:ext cx="3153725" cy="940604"/>
              <a:chOff x="-104552" y="1952776"/>
              <a:chExt cx="5543549" cy="1653374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-104552" y="1952776"/>
                <a:ext cx="5543549" cy="1647825"/>
              </a:xfrm>
              <a:custGeom>
                <a:rect b="b" l="l" r="r" t="t"/>
                <a:pathLst>
                  <a:path extrusionOk="0" h="315" w="1064">
                    <a:moveTo>
                      <a:pt x="1051" y="0"/>
                    </a:moveTo>
                    <a:cubicBezTo>
                      <a:pt x="1044" y="0"/>
                      <a:pt x="1038" y="5"/>
                      <a:pt x="1038" y="12"/>
                    </a:cubicBezTo>
                    <a:cubicBezTo>
                      <a:pt x="458" y="12"/>
                      <a:pt x="458" y="12"/>
                      <a:pt x="458" y="12"/>
                    </a:cubicBezTo>
                    <a:cubicBezTo>
                      <a:pt x="435" y="12"/>
                      <a:pt x="414" y="21"/>
                      <a:pt x="397" y="37"/>
                    </a:cubicBezTo>
                    <a:cubicBezTo>
                      <a:pt x="360" y="74"/>
                      <a:pt x="360" y="74"/>
                      <a:pt x="360" y="74"/>
                    </a:cubicBezTo>
                    <a:cubicBezTo>
                      <a:pt x="307" y="74"/>
                      <a:pt x="307" y="74"/>
                      <a:pt x="307" y="74"/>
                    </a:cubicBezTo>
                    <a:cubicBezTo>
                      <a:pt x="284" y="74"/>
                      <a:pt x="263" y="83"/>
                      <a:pt x="246" y="99"/>
                    </a:cubicBezTo>
                    <a:cubicBezTo>
                      <a:pt x="58" y="288"/>
                      <a:pt x="58" y="288"/>
                      <a:pt x="58" y="288"/>
                    </a:cubicBezTo>
                    <a:cubicBezTo>
                      <a:pt x="43" y="303"/>
                      <a:pt x="22" y="312"/>
                      <a:pt x="0" y="312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116" y="315"/>
                      <a:pt x="116" y="315"/>
                      <a:pt x="116" y="315"/>
                    </a:cubicBezTo>
                    <a:cubicBezTo>
                      <a:pt x="116" y="312"/>
                      <a:pt x="116" y="312"/>
                      <a:pt x="116" y="312"/>
                    </a:cubicBezTo>
                    <a:cubicBezTo>
                      <a:pt x="23" y="312"/>
                      <a:pt x="23" y="312"/>
                      <a:pt x="23" y="312"/>
                    </a:cubicBezTo>
                    <a:cubicBezTo>
                      <a:pt x="37" y="308"/>
                      <a:pt x="50" y="300"/>
                      <a:pt x="61" y="290"/>
                    </a:cubicBezTo>
                    <a:cubicBezTo>
                      <a:pt x="249" y="102"/>
                      <a:pt x="249" y="102"/>
                      <a:pt x="249" y="102"/>
                    </a:cubicBezTo>
                    <a:cubicBezTo>
                      <a:pt x="264" y="86"/>
                      <a:pt x="285" y="77"/>
                      <a:pt x="307" y="77"/>
                    </a:cubicBezTo>
                    <a:cubicBezTo>
                      <a:pt x="357" y="77"/>
                      <a:pt x="357" y="77"/>
                      <a:pt x="357" y="77"/>
                    </a:cubicBezTo>
                    <a:cubicBezTo>
                      <a:pt x="209" y="225"/>
                      <a:pt x="209" y="225"/>
                      <a:pt x="209" y="225"/>
                    </a:cubicBezTo>
                    <a:cubicBezTo>
                      <a:pt x="194" y="241"/>
                      <a:pt x="173" y="249"/>
                      <a:pt x="151" y="249"/>
                    </a:cubicBezTo>
                    <a:cubicBezTo>
                      <a:pt x="116" y="249"/>
                      <a:pt x="116" y="249"/>
                      <a:pt x="116" y="249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51" y="252"/>
                      <a:pt x="151" y="252"/>
                      <a:pt x="151" y="252"/>
                    </a:cubicBezTo>
                    <a:cubicBezTo>
                      <a:pt x="174" y="252"/>
                      <a:pt x="195" y="243"/>
                      <a:pt x="212" y="227"/>
                    </a:cubicBezTo>
                    <a:cubicBezTo>
                      <a:pt x="361" y="77"/>
                      <a:pt x="361" y="77"/>
                      <a:pt x="361" y="77"/>
                    </a:cubicBezTo>
                    <a:cubicBezTo>
                      <a:pt x="887" y="77"/>
                      <a:pt x="887" y="77"/>
                      <a:pt x="887" y="77"/>
                    </a:cubicBezTo>
                    <a:cubicBezTo>
                      <a:pt x="888" y="84"/>
                      <a:pt x="893" y="89"/>
                      <a:pt x="900" y="89"/>
                    </a:cubicBezTo>
                    <a:cubicBezTo>
                      <a:pt x="907" y="89"/>
                      <a:pt x="913" y="83"/>
                      <a:pt x="913" y="76"/>
                    </a:cubicBezTo>
                    <a:cubicBezTo>
                      <a:pt x="913" y="68"/>
                      <a:pt x="907" y="62"/>
                      <a:pt x="900" y="62"/>
                    </a:cubicBezTo>
                    <a:cubicBezTo>
                      <a:pt x="893" y="62"/>
                      <a:pt x="888" y="68"/>
                      <a:pt x="887" y="74"/>
                    </a:cubicBezTo>
                    <a:cubicBezTo>
                      <a:pt x="365" y="74"/>
                      <a:pt x="365" y="74"/>
                      <a:pt x="365" y="74"/>
                    </a:cubicBezTo>
                    <a:cubicBezTo>
                      <a:pt x="400" y="39"/>
                      <a:pt x="400" y="39"/>
                      <a:pt x="400" y="39"/>
                    </a:cubicBezTo>
                    <a:cubicBezTo>
                      <a:pt x="415" y="23"/>
                      <a:pt x="436" y="15"/>
                      <a:pt x="458" y="15"/>
                    </a:cubicBezTo>
                    <a:cubicBezTo>
                      <a:pt x="1038" y="15"/>
                      <a:pt x="1038" y="15"/>
                      <a:pt x="1038" y="15"/>
                    </a:cubicBezTo>
                    <a:cubicBezTo>
                      <a:pt x="1038" y="21"/>
                      <a:pt x="1044" y="27"/>
                      <a:pt x="1051" y="27"/>
                    </a:cubicBezTo>
                    <a:cubicBezTo>
                      <a:pt x="1058" y="27"/>
                      <a:pt x="1064" y="21"/>
                      <a:pt x="1064" y="13"/>
                    </a:cubicBezTo>
                    <a:cubicBezTo>
                      <a:pt x="1064" y="6"/>
                      <a:pt x="1058" y="0"/>
                      <a:pt x="1051" y="0"/>
                    </a:cubicBezTo>
                    <a:close/>
                    <a:moveTo>
                      <a:pt x="900" y="66"/>
                    </a:moveTo>
                    <a:cubicBezTo>
                      <a:pt x="905" y="66"/>
                      <a:pt x="909" y="71"/>
                      <a:pt x="909" y="76"/>
                    </a:cubicBezTo>
                    <a:cubicBezTo>
                      <a:pt x="909" y="81"/>
                      <a:pt x="905" y="85"/>
                      <a:pt x="900" y="85"/>
                    </a:cubicBezTo>
                    <a:cubicBezTo>
                      <a:pt x="895" y="85"/>
                      <a:pt x="892" y="82"/>
                      <a:pt x="891" y="77"/>
                    </a:cubicBezTo>
                    <a:cubicBezTo>
                      <a:pt x="900" y="77"/>
                      <a:pt x="900" y="77"/>
                      <a:pt x="900" y="77"/>
                    </a:cubicBezTo>
                    <a:cubicBezTo>
                      <a:pt x="900" y="74"/>
                      <a:pt x="900" y="74"/>
                      <a:pt x="900" y="74"/>
                    </a:cubicBezTo>
                    <a:cubicBezTo>
                      <a:pt x="891" y="74"/>
                      <a:pt x="891" y="74"/>
                      <a:pt x="891" y="74"/>
                    </a:cubicBezTo>
                    <a:cubicBezTo>
                      <a:pt x="892" y="70"/>
                      <a:pt x="895" y="66"/>
                      <a:pt x="900" y="66"/>
                    </a:cubicBezTo>
                    <a:close/>
                    <a:moveTo>
                      <a:pt x="1051" y="23"/>
                    </a:moveTo>
                    <a:cubicBezTo>
                      <a:pt x="1046" y="23"/>
                      <a:pt x="1042" y="19"/>
                      <a:pt x="1042" y="15"/>
                    </a:cubicBezTo>
                    <a:cubicBezTo>
                      <a:pt x="1051" y="15"/>
                      <a:pt x="1051" y="15"/>
                      <a:pt x="1051" y="15"/>
                    </a:cubicBezTo>
                    <a:cubicBezTo>
                      <a:pt x="1051" y="12"/>
                      <a:pt x="1051" y="12"/>
                      <a:pt x="1051" y="12"/>
                    </a:cubicBezTo>
                    <a:cubicBezTo>
                      <a:pt x="1042" y="12"/>
                      <a:pt x="1042" y="12"/>
                      <a:pt x="1042" y="12"/>
                    </a:cubicBezTo>
                    <a:cubicBezTo>
                      <a:pt x="1042" y="7"/>
                      <a:pt x="1046" y="4"/>
                      <a:pt x="1051" y="4"/>
                    </a:cubicBezTo>
                    <a:cubicBezTo>
                      <a:pt x="1056" y="4"/>
                      <a:pt x="1060" y="8"/>
                      <a:pt x="1060" y="13"/>
                    </a:cubicBezTo>
                    <a:cubicBezTo>
                      <a:pt x="1060" y="18"/>
                      <a:pt x="1056" y="23"/>
                      <a:pt x="1051" y="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496925" y="2904262"/>
                <a:ext cx="3202515" cy="701888"/>
              </a:xfrm>
              <a:custGeom>
                <a:rect b="b" l="l" r="r" t="t"/>
                <a:pathLst>
                  <a:path extrusionOk="0" h="135" w="622">
                    <a:moveTo>
                      <a:pt x="175" y="100"/>
                    </a:moveTo>
                    <a:cubicBezTo>
                      <a:pt x="172" y="100"/>
                      <a:pt x="172" y="100"/>
                      <a:pt x="172" y="100"/>
                    </a:cubicBezTo>
                    <a:cubicBezTo>
                      <a:pt x="153" y="119"/>
                      <a:pt x="153" y="119"/>
                      <a:pt x="153" y="119"/>
                    </a:cubicBezTo>
                    <a:cubicBezTo>
                      <a:pt x="144" y="128"/>
                      <a:pt x="132" y="133"/>
                      <a:pt x="120" y="133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20" y="135"/>
                      <a:pt x="120" y="135"/>
                      <a:pt x="120" y="135"/>
                    </a:cubicBezTo>
                    <a:cubicBezTo>
                      <a:pt x="133" y="135"/>
                      <a:pt x="145" y="130"/>
                      <a:pt x="154" y="120"/>
                    </a:cubicBezTo>
                    <a:cubicBezTo>
                      <a:pt x="175" y="100"/>
                      <a:pt x="175" y="100"/>
                      <a:pt x="175" y="100"/>
                    </a:cubicBezTo>
                    <a:moveTo>
                      <a:pt x="321" y="0"/>
                    </a:moveTo>
                    <a:cubicBezTo>
                      <a:pt x="292" y="0"/>
                      <a:pt x="292" y="0"/>
                      <a:pt x="292" y="0"/>
                    </a:cubicBezTo>
                    <a:cubicBezTo>
                      <a:pt x="279" y="0"/>
                      <a:pt x="267" y="5"/>
                      <a:pt x="258" y="14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6" y="98"/>
                      <a:pt x="176" y="98"/>
                      <a:pt x="176" y="98"/>
                    </a:cubicBezTo>
                    <a:cubicBezTo>
                      <a:pt x="259" y="16"/>
                      <a:pt x="259" y="16"/>
                      <a:pt x="259" y="16"/>
                    </a:cubicBezTo>
                    <a:cubicBezTo>
                      <a:pt x="268" y="7"/>
                      <a:pt x="279" y="2"/>
                      <a:pt x="292" y="2"/>
                    </a:cubicBezTo>
                    <a:cubicBezTo>
                      <a:pt x="319" y="2"/>
                      <a:pt x="319" y="2"/>
                      <a:pt x="319" y="2"/>
                    </a:cubicBezTo>
                    <a:cubicBezTo>
                      <a:pt x="321" y="0"/>
                      <a:pt x="321" y="0"/>
                      <a:pt x="321" y="0"/>
                    </a:cubicBezTo>
                    <a:moveTo>
                      <a:pt x="622" y="0"/>
                    </a:moveTo>
                    <a:cubicBezTo>
                      <a:pt x="323" y="0"/>
                      <a:pt x="323" y="0"/>
                      <a:pt x="323" y="0"/>
                    </a:cubicBezTo>
                    <a:cubicBezTo>
                      <a:pt x="322" y="2"/>
                      <a:pt x="322" y="2"/>
                      <a:pt x="322" y="2"/>
                    </a:cubicBezTo>
                    <a:cubicBezTo>
                      <a:pt x="622" y="2"/>
                      <a:pt x="622" y="2"/>
                      <a:pt x="622" y="2"/>
                    </a:cubicBezTo>
                    <a:cubicBezTo>
                      <a:pt x="622" y="0"/>
                      <a:pt x="622" y="0"/>
                      <a:pt x="622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496925" y="2721815"/>
                <a:ext cx="3635028" cy="702961"/>
              </a:xfrm>
              <a:custGeom>
                <a:rect b="b" l="l" r="r" t="t"/>
                <a:pathLst>
                  <a:path extrusionOk="0" h="135" w="706">
                    <a:moveTo>
                      <a:pt x="174" y="133"/>
                    </a:move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72" y="135"/>
                      <a:pt x="172" y="135"/>
                      <a:pt x="172" y="135"/>
                    </a:cubicBezTo>
                    <a:cubicBezTo>
                      <a:pt x="174" y="133"/>
                      <a:pt x="174" y="133"/>
                      <a:pt x="174" y="133"/>
                    </a:cubicBezTo>
                    <a:moveTo>
                      <a:pt x="322" y="37"/>
                    </a:moveTo>
                    <a:cubicBezTo>
                      <a:pt x="319" y="37"/>
                      <a:pt x="319" y="37"/>
                      <a:pt x="319" y="37"/>
                    </a:cubicBezTo>
                    <a:cubicBezTo>
                      <a:pt x="237" y="119"/>
                      <a:pt x="237" y="119"/>
                      <a:pt x="237" y="119"/>
                    </a:cubicBezTo>
                    <a:cubicBezTo>
                      <a:pt x="228" y="128"/>
                      <a:pt x="216" y="133"/>
                      <a:pt x="204" y="133"/>
                    </a:cubicBezTo>
                    <a:cubicBezTo>
                      <a:pt x="176" y="133"/>
                      <a:pt x="176" y="133"/>
                      <a:pt x="176" y="133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17" y="135"/>
                      <a:pt x="229" y="130"/>
                      <a:pt x="238" y="121"/>
                    </a:cubicBezTo>
                    <a:cubicBezTo>
                      <a:pt x="322" y="37"/>
                      <a:pt x="322" y="37"/>
                      <a:pt x="322" y="37"/>
                    </a:cubicBezTo>
                    <a:moveTo>
                      <a:pt x="706" y="0"/>
                    </a:moveTo>
                    <a:cubicBezTo>
                      <a:pt x="376" y="0"/>
                      <a:pt x="376" y="0"/>
                      <a:pt x="376" y="0"/>
                    </a:cubicBezTo>
                    <a:cubicBezTo>
                      <a:pt x="363" y="0"/>
                      <a:pt x="351" y="5"/>
                      <a:pt x="342" y="14"/>
                    </a:cubicBezTo>
                    <a:cubicBezTo>
                      <a:pt x="321" y="35"/>
                      <a:pt x="321" y="35"/>
                      <a:pt x="321" y="35"/>
                    </a:cubicBezTo>
                    <a:cubicBezTo>
                      <a:pt x="323" y="35"/>
                      <a:pt x="323" y="35"/>
                      <a:pt x="323" y="35"/>
                    </a:cubicBezTo>
                    <a:cubicBezTo>
                      <a:pt x="343" y="16"/>
                      <a:pt x="343" y="16"/>
                      <a:pt x="343" y="16"/>
                    </a:cubicBezTo>
                    <a:cubicBezTo>
                      <a:pt x="352" y="7"/>
                      <a:pt x="363" y="2"/>
                      <a:pt x="376" y="2"/>
                    </a:cubicBezTo>
                    <a:cubicBezTo>
                      <a:pt x="706" y="2"/>
                      <a:pt x="706" y="2"/>
                      <a:pt x="706" y="2"/>
                    </a:cubicBezTo>
                    <a:cubicBezTo>
                      <a:pt x="706" y="0"/>
                      <a:pt x="706" y="0"/>
                      <a:pt x="706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3"/>
              <p:cNvSpPr/>
              <p:nvPr/>
            </p:nvSpPr>
            <p:spPr>
              <a:xfrm>
                <a:off x="3657584" y="2867773"/>
                <a:ext cx="82639" cy="82639"/>
              </a:xfrm>
              <a:custGeom>
                <a:rect b="b" l="l" r="r" t="t"/>
                <a:pathLst>
                  <a:path extrusionOk="0" h="16" w="16">
                    <a:moveTo>
                      <a:pt x="8" y="16"/>
                    </a:moveTo>
                    <a:cubicBezTo>
                      <a:pt x="3" y="16"/>
                      <a:pt x="0" y="13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13" y="0"/>
                      <a:pt x="16" y="3"/>
                      <a:pt x="16" y="8"/>
                    </a:cubicBezTo>
                    <a:cubicBezTo>
                      <a:pt x="16" y="13"/>
                      <a:pt x="13" y="16"/>
                      <a:pt x="8" y="16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2"/>
                      <a:pt x="8" y="12"/>
                    </a:cubicBezTo>
                    <a:cubicBezTo>
                      <a:pt x="10" y="12"/>
                      <a:pt x="12" y="11"/>
                      <a:pt x="12" y="8"/>
                    </a:cubicBezTo>
                    <a:cubicBezTo>
                      <a:pt x="12" y="6"/>
                      <a:pt x="10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3"/>
              <p:cNvSpPr/>
              <p:nvPr/>
            </p:nvSpPr>
            <p:spPr>
              <a:xfrm>
                <a:off x="4090095" y="2685325"/>
                <a:ext cx="88005" cy="88004"/>
              </a:xfrm>
              <a:custGeom>
                <a:rect b="b" l="l" r="r" t="t"/>
                <a:pathLst>
                  <a:path extrusionOk="0" h="17" w="17">
                    <a:moveTo>
                      <a:pt x="8" y="17"/>
                    </a:move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7" y="4"/>
                      <a:pt x="17" y="8"/>
                    </a:cubicBezTo>
                    <a:cubicBezTo>
                      <a:pt x="17" y="13"/>
                      <a:pt x="13" y="17"/>
                      <a:pt x="8" y="17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3"/>
                      <a:pt x="8" y="13"/>
                    </a:cubicBezTo>
                    <a:cubicBezTo>
                      <a:pt x="11" y="13"/>
                      <a:pt x="13" y="11"/>
                      <a:pt x="13" y="8"/>
                    </a:cubicBezTo>
                    <a:cubicBezTo>
                      <a:pt x="13" y="6"/>
                      <a:pt x="11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1" name="Google Shape;101;p3"/>
          <p:cNvGrpSpPr/>
          <p:nvPr/>
        </p:nvGrpSpPr>
        <p:grpSpPr>
          <a:xfrm>
            <a:off x="6071578" y="2682610"/>
            <a:ext cx="3429974" cy="2460899"/>
            <a:chOff x="6071578" y="2682610"/>
            <a:chExt cx="3429974" cy="2460899"/>
          </a:xfrm>
        </p:grpSpPr>
        <p:sp>
          <p:nvSpPr>
            <p:cNvPr id="102" name="Google Shape;102;p3"/>
            <p:cNvSpPr/>
            <p:nvPr/>
          </p:nvSpPr>
          <p:spPr>
            <a:xfrm rot="10800000">
              <a:off x="6071578" y="2682610"/>
              <a:ext cx="3098576" cy="2460899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 rot="10800000">
              <a:off x="6887399" y="4552256"/>
              <a:ext cx="2251103" cy="591250"/>
            </a:xfrm>
            <a:custGeom>
              <a:rect b="b" l="l" r="r" t="t"/>
              <a:pathLst>
                <a:path extrusionOk="0" h="369" w="140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4" name="Google Shape;104;p3"/>
            <p:cNvGrpSpPr/>
            <p:nvPr/>
          </p:nvGrpSpPr>
          <p:grpSpPr>
            <a:xfrm rot="10800000">
              <a:off x="6347827" y="3528820"/>
              <a:ext cx="3153725" cy="940604"/>
              <a:chOff x="-104552" y="1952776"/>
              <a:chExt cx="5543549" cy="1653374"/>
            </a:xfrm>
          </p:grpSpPr>
          <p:sp>
            <p:nvSpPr>
              <p:cNvPr id="105" name="Google Shape;105;p3"/>
              <p:cNvSpPr/>
              <p:nvPr/>
            </p:nvSpPr>
            <p:spPr>
              <a:xfrm>
                <a:off x="-104552" y="1952776"/>
                <a:ext cx="5543549" cy="1647825"/>
              </a:xfrm>
              <a:custGeom>
                <a:rect b="b" l="l" r="r" t="t"/>
                <a:pathLst>
                  <a:path extrusionOk="0" h="315" w="1064">
                    <a:moveTo>
                      <a:pt x="1051" y="0"/>
                    </a:moveTo>
                    <a:cubicBezTo>
                      <a:pt x="1044" y="0"/>
                      <a:pt x="1038" y="5"/>
                      <a:pt x="1038" y="12"/>
                    </a:cubicBezTo>
                    <a:cubicBezTo>
                      <a:pt x="458" y="12"/>
                      <a:pt x="458" y="12"/>
                      <a:pt x="458" y="12"/>
                    </a:cubicBezTo>
                    <a:cubicBezTo>
                      <a:pt x="435" y="12"/>
                      <a:pt x="414" y="21"/>
                      <a:pt x="397" y="37"/>
                    </a:cubicBezTo>
                    <a:cubicBezTo>
                      <a:pt x="360" y="74"/>
                      <a:pt x="360" y="74"/>
                      <a:pt x="360" y="74"/>
                    </a:cubicBezTo>
                    <a:cubicBezTo>
                      <a:pt x="307" y="74"/>
                      <a:pt x="307" y="74"/>
                      <a:pt x="307" y="74"/>
                    </a:cubicBezTo>
                    <a:cubicBezTo>
                      <a:pt x="284" y="74"/>
                      <a:pt x="263" y="83"/>
                      <a:pt x="246" y="99"/>
                    </a:cubicBezTo>
                    <a:cubicBezTo>
                      <a:pt x="58" y="288"/>
                      <a:pt x="58" y="288"/>
                      <a:pt x="58" y="288"/>
                    </a:cubicBezTo>
                    <a:cubicBezTo>
                      <a:pt x="43" y="303"/>
                      <a:pt x="22" y="312"/>
                      <a:pt x="0" y="312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116" y="315"/>
                      <a:pt x="116" y="315"/>
                      <a:pt x="116" y="315"/>
                    </a:cubicBezTo>
                    <a:cubicBezTo>
                      <a:pt x="116" y="312"/>
                      <a:pt x="116" y="312"/>
                      <a:pt x="116" y="312"/>
                    </a:cubicBezTo>
                    <a:cubicBezTo>
                      <a:pt x="23" y="312"/>
                      <a:pt x="23" y="312"/>
                      <a:pt x="23" y="312"/>
                    </a:cubicBezTo>
                    <a:cubicBezTo>
                      <a:pt x="37" y="308"/>
                      <a:pt x="50" y="300"/>
                      <a:pt x="61" y="290"/>
                    </a:cubicBezTo>
                    <a:cubicBezTo>
                      <a:pt x="249" y="102"/>
                      <a:pt x="249" y="102"/>
                      <a:pt x="249" y="102"/>
                    </a:cubicBezTo>
                    <a:cubicBezTo>
                      <a:pt x="264" y="86"/>
                      <a:pt x="285" y="77"/>
                      <a:pt x="307" y="77"/>
                    </a:cubicBezTo>
                    <a:cubicBezTo>
                      <a:pt x="357" y="77"/>
                      <a:pt x="357" y="77"/>
                      <a:pt x="357" y="77"/>
                    </a:cubicBezTo>
                    <a:cubicBezTo>
                      <a:pt x="209" y="225"/>
                      <a:pt x="209" y="225"/>
                      <a:pt x="209" y="225"/>
                    </a:cubicBezTo>
                    <a:cubicBezTo>
                      <a:pt x="194" y="241"/>
                      <a:pt x="173" y="249"/>
                      <a:pt x="151" y="249"/>
                    </a:cubicBezTo>
                    <a:cubicBezTo>
                      <a:pt x="116" y="249"/>
                      <a:pt x="116" y="249"/>
                      <a:pt x="116" y="249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51" y="252"/>
                      <a:pt x="151" y="252"/>
                      <a:pt x="151" y="252"/>
                    </a:cubicBezTo>
                    <a:cubicBezTo>
                      <a:pt x="174" y="252"/>
                      <a:pt x="195" y="243"/>
                      <a:pt x="212" y="227"/>
                    </a:cubicBezTo>
                    <a:cubicBezTo>
                      <a:pt x="361" y="77"/>
                      <a:pt x="361" y="77"/>
                      <a:pt x="361" y="77"/>
                    </a:cubicBezTo>
                    <a:cubicBezTo>
                      <a:pt x="887" y="77"/>
                      <a:pt x="887" y="77"/>
                      <a:pt x="887" y="77"/>
                    </a:cubicBezTo>
                    <a:cubicBezTo>
                      <a:pt x="888" y="84"/>
                      <a:pt x="893" y="89"/>
                      <a:pt x="900" y="89"/>
                    </a:cubicBezTo>
                    <a:cubicBezTo>
                      <a:pt x="907" y="89"/>
                      <a:pt x="913" y="83"/>
                      <a:pt x="913" y="76"/>
                    </a:cubicBezTo>
                    <a:cubicBezTo>
                      <a:pt x="913" y="68"/>
                      <a:pt x="907" y="62"/>
                      <a:pt x="900" y="62"/>
                    </a:cubicBezTo>
                    <a:cubicBezTo>
                      <a:pt x="893" y="62"/>
                      <a:pt x="888" y="68"/>
                      <a:pt x="887" y="74"/>
                    </a:cubicBezTo>
                    <a:cubicBezTo>
                      <a:pt x="365" y="74"/>
                      <a:pt x="365" y="74"/>
                      <a:pt x="365" y="74"/>
                    </a:cubicBezTo>
                    <a:cubicBezTo>
                      <a:pt x="400" y="39"/>
                      <a:pt x="400" y="39"/>
                      <a:pt x="400" y="39"/>
                    </a:cubicBezTo>
                    <a:cubicBezTo>
                      <a:pt x="415" y="23"/>
                      <a:pt x="436" y="15"/>
                      <a:pt x="458" y="15"/>
                    </a:cubicBezTo>
                    <a:cubicBezTo>
                      <a:pt x="1038" y="15"/>
                      <a:pt x="1038" y="15"/>
                      <a:pt x="1038" y="15"/>
                    </a:cubicBezTo>
                    <a:cubicBezTo>
                      <a:pt x="1038" y="21"/>
                      <a:pt x="1044" y="27"/>
                      <a:pt x="1051" y="27"/>
                    </a:cubicBezTo>
                    <a:cubicBezTo>
                      <a:pt x="1058" y="27"/>
                      <a:pt x="1064" y="21"/>
                      <a:pt x="1064" y="13"/>
                    </a:cubicBezTo>
                    <a:cubicBezTo>
                      <a:pt x="1064" y="6"/>
                      <a:pt x="1058" y="0"/>
                      <a:pt x="1051" y="0"/>
                    </a:cubicBezTo>
                    <a:close/>
                    <a:moveTo>
                      <a:pt x="900" y="66"/>
                    </a:moveTo>
                    <a:cubicBezTo>
                      <a:pt x="905" y="66"/>
                      <a:pt x="909" y="71"/>
                      <a:pt x="909" y="76"/>
                    </a:cubicBezTo>
                    <a:cubicBezTo>
                      <a:pt x="909" y="81"/>
                      <a:pt x="905" y="85"/>
                      <a:pt x="900" y="85"/>
                    </a:cubicBezTo>
                    <a:cubicBezTo>
                      <a:pt x="895" y="85"/>
                      <a:pt x="892" y="82"/>
                      <a:pt x="891" y="77"/>
                    </a:cubicBezTo>
                    <a:cubicBezTo>
                      <a:pt x="900" y="77"/>
                      <a:pt x="900" y="77"/>
                      <a:pt x="900" y="77"/>
                    </a:cubicBezTo>
                    <a:cubicBezTo>
                      <a:pt x="900" y="74"/>
                      <a:pt x="900" y="74"/>
                      <a:pt x="900" y="74"/>
                    </a:cubicBezTo>
                    <a:cubicBezTo>
                      <a:pt x="891" y="74"/>
                      <a:pt x="891" y="74"/>
                      <a:pt x="891" y="74"/>
                    </a:cubicBezTo>
                    <a:cubicBezTo>
                      <a:pt x="892" y="70"/>
                      <a:pt x="895" y="66"/>
                      <a:pt x="900" y="66"/>
                    </a:cubicBezTo>
                    <a:close/>
                    <a:moveTo>
                      <a:pt x="1051" y="23"/>
                    </a:moveTo>
                    <a:cubicBezTo>
                      <a:pt x="1046" y="23"/>
                      <a:pt x="1042" y="19"/>
                      <a:pt x="1042" y="15"/>
                    </a:cubicBezTo>
                    <a:cubicBezTo>
                      <a:pt x="1051" y="15"/>
                      <a:pt x="1051" y="15"/>
                      <a:pt x="1051" y="15"/>
                    </a:cubicBezTo>
                    <a:cubicBezTo>
                      <a:pt x="1051" y="12"/>
                      <a:pt x="1051" y="12"/>
                      <a:pt x="1051" y="12"/>
                    </a:cubicBezTo>
                    <a:cubicBezTo>
                      <a:pt x="1042" y="12"/>
                      <a:pt x="1042" y="12"/>
                      <a:pt x="1042" y="12"/>
                    </a:cubicBezTo>
                    <a:cubicBezTo>
                      <a:pt x="1042" y="7"/>
                      <a:pt x="1046" y="4"/>
                      <a:pt x="1051" y="4"/>
                    </a:cubicBezTo>
                    <a:cubicBezTo>
                      <a:pt x="1056" y="4"/>
                      <a:pt x="1060" y="8"/>
                      <a:pt x="1060" y="13"/>
                    </a:cubicBezTo>
                    <a:cubicBezTo>
                      <a:pt x="1060" y="18"/>
                      <a:pt x="1056" y="23"/>
                      <a:pt x="1051" y="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3"/>
              <p:cNvSpPr/>
              <p:nvPr/>
            </p:nvSpPr>
            <p:spPr>
              <a:xfrm>
                <a:off x="496925" y="2904262"/>
                <a:ext cx="3202515" cy="701888"/>
              </a:xfrm>
              <a:custGeom>
                <a:rect b="b" l="l" r="r" t="t"/>
                <a:pathLst>
                  <a:path extrusionOk="0" h="135" w="622">
                    <a:moveTo>
                      <a:pt x="175" y="100"/>
                    </a:moveTo>
                    <a:cubicBezTo>
                      <a:pt x="172" y="100"/>
                      <a:pt x="172" y="100"/>
                      <a:pt x="172" y="100"/>
                    </a:cubicBezTo>
                    <a:cubicBezTo>
                      <a:pt x="153" y="119"/>
                      <a:pt x="153" y="119"/>
                      <a:pt x="153" y="119"/>
                    </a:cubicBezTo>
                    <a:cubicBezTo>
                      <a:pt x="144" y="128"/>
                      <a:pt x="132" y="133"/>
                      <a:pt x="120" y="133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20" y="135"/>
                      <a:pt x="120" y="135"/>
                      <a:pt x="120" y="135"/>
                    </a:cubicBezTo>
                    <a:cubicBezTo>
                      <a:pt x="133" y="135"/>
                      <a:pt x="145" y="130"/>
                      <a:pt x="154" y="120"/>
                    </a:cubicBezTo>
                    <a:cubicBezTo>
                      <a:pt x="175" y="100"/>
                      <a:pt x="175" y="100"/>
                      <a:pt x="175" y="100"/>
                    </a:cubicBezTo>
                    <a:moveTo>
                      <a:pt x="321" y="0"/>
                    </a:moveTo>
                    <a:cubicBezTo>
                      <a:pt x="292" y="0"/>
                      <a:pt x="292" y="0"/>
                      <a:pt x="292" y="0"/>
                    </a:cubicBezTo>
                    <a:cubicBezTo>
                      <a:pt x="279" y="0"/>
                      <a:pt x="267" y="5"/>
                      <a:pt x="258" y="14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6" y="98"/>
                      <a:pt x="176" y="98"/>
                      <a:pt x="176" y="98"/>
                    </a:cubicBezTo>
                    <a:cubicBezTo>
                      <a:pt x="259" y="16"/>
                      <a:pt x="259" y="16"/>
                      <a:pt x="259" y="16"/>
                    </a:cubicBezTo>
                    <a:cubicBezTo>
                      <a:pt x="268" y="7"/>
                      <a:pt x="279" y="2"/>
                      <a:pt x="292" y="2"/>
                    </a:cubicBezTo>
                    <a:cubicBezTo>
                      <a:pt x="319" y="2"/>
                      <a:pt x="319" y="2"/>
                      <a:pt x="319" y="2"/>
                    </a:cubicBezTo>
                    <a:cubicBezTo>
                      <a:pt x="321" y="0"/>
                      <a:pt x="321" y="0"/>
                      <a:pt x="321" y="0"/>
                    </a:cubicBezTo>
                    <a:moveTo>
                      <a:pt x="622" y="0"/>
                    </a:moveTo>
                    <a:cubicBezTo>
                      <a:pt x="323" y="0"/>
                      <a:pt x="323" y="0"/>
                      <a:pt x="323" y="0"/>
                    </a:cubicBezTo>
                    <a:cubicBezTo>
                      <a:pt x="322" y="2"/>
                      <a:pt x="322" y="2"/>
                      <a:pt x="322" y="2"/>
                    </a:cubicBezTo>
                    <a:cubicBezTo>
                      <a:pt x="622" y="2"/>
                      <a:pt x="622" y="2"/>
                      <a:pt x="622" y="2"/>
                    </a:cubicBezTo>
                    <a:cubicBezTo>
                      <a:pt x="622" y="0"/>
                      <a:pt x="622" y="0"/>
                      <a:pt x="622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3"/>
              <p:cNvSpPr/>
              <p:nvPr/>
            </p:nvSpPr>
            <p:spPr>
              <a:xfrm>
                <a:off x="496925" y="2721815"/>
                <a:ext cx="3635028" cy="702961"/>
              </a:xfrm>
              <a:custGeom>
                <a:rect b="b" l="l" r="r" t="t"/>
                <a:pathLst>
                  <a:path extrusionOk="0" h="135" w="706">
                    <a:moveTo>
                      <a:pt x="174" y="133"/>
                    </a:move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72" y="135"/>
                      <a:pt x="172" y="135"/>
                      <a:pt x="172" y="135"/>
                    </a:cubicBezTo>
                    <a:cubicBezTo>
                      <a:pt x="174" y="133"/>
                      <a:pt x="174" y="133"/>
                      <a:pt x="174" y="133"/>
                    </a:cubicBezTo>
                    <a:moveTo>
                      <a:pt x="322" y="37"/>
                    </a:moveTo>
                    <a:cubicBezTo>
                      <a:pt x="319" y="37"/>
                      <a:pt x="319" y="37"/>
                      <a:pt x="319" y="37"/>
                    </a:cubicBezTo>
                    <a:cubicBezTo>
                      <a:pt x="237" y="119"/>
                      <a:pt x="237" y="119"/>
                      <a:pt x="237" y="119"/>
                    </a:cubicBezTo>
                    <a:cubicBezTo>
                      <a:pt x="228" y="128"/>
                      <a:pt x="216" y="133"/>
                      <a:pt x="204" y="133"/>
                    </a:cubicBezTo>
                    <a:cubicBezTo>
                      <a:pt x="176" y="133"/>
                      <a:pt x="176" y="133"/>
                      <a:pt x="176" y="133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17" y="135"/>
                      <a:pt x="229" y="130"/>
                      <a:pt x="238" y="121"/>
                    </a:cubicBezTo>
                    <a:cubicBezTo>
                      <a:pt x="322" y="37"/>
                      <a:pt x="322" y="37"/>
                      <a:pt x="322" y="37"/>
                    </a:cubicBezTo>
                    <a:moveTo>
                      <a:pt x="706" y="0"/>
                    </a:moveTo>
                    <a:cubicBezTo>
                      <a:pt x="376" y="0"/>
                      <a:pt x="376" y="0"/>
                      <a:pt x="376" y="0"/>
                    </a:cubicBezTo>
                    <a:cubicBezTo>
                      <a:pt x="363" y="0"/>
                      <a:pt x="351" y="5"/>
                      <a:pt x="342" y="14"/>
                    </a:cubicBezTo>
                    <a:cubicBezTo>
                      <a:pt x="321" y="35"/>
                      <a:pt x="321" y="35"/>
                      <a:pt x="321" y="35"/>
                    </a:cubicBezTo>
                    <a:cubicBezTo>
                      <a:pt x="323" y="35"/>
                      <a:pt x="323" y="35"/>
                      <a:pt x="323" y="35"/>
                    </a:cubicBezTo>
                    <a:cubicBezTo>
                      <a:pt x="343" y="16"/>
                      <a:pt x="343" y="16"/>
                      <a:pt x="343" y="16"/>
                    </a:cubicBezTo>
                    <a:cubicBezTo>
                      <a:pt x="352" y="7"/>
                      <a:pt x="363" y="2"/>
                      <a:pt x="376" y="2"/>
                    </a:cubicBezTo>
                    <a:cubicBezTo>
                      <a:pt x="706" y="2"/>
                      <a:pt x="706" y="2"/>
                      <a:pt x="706" y="2"/>
                    </a:cubicBezTo>
                    <a:cubicBezTo>
                      <a:pt x="706" y="0"/>
                      <a:pt x="706" y="0"/>
                      <a:pt x="706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3"/>
              <p:cNvSpPr/>
              <p:nvPr/>
            </p:nvSpPr>
            <p:spPr>
              <a:xfrm>
                <a:off x="3657584" y="2867773"/>
                <a:ext cx="82639" cy="82639"/>
              </a:xfrm>
              <a:custGeom>
                <a:rect b="b" l="l" r="r" t="t"/>
                <a:pathLst>
                  <a:path extrusionOk="0" h="16" w="16">
                    <a:moveTo>
                      <a:pt x="8" y="16"/>
                    </a:moveTo>
                    <a:cubicBezTo>
                      <a:pt x="3" y="16"/>
                      <a:pt x="0" y="13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13" y="0"/>
                      <a:pt x="16" y="3"/>
                      <a:pt x="16" y="8"/>
                    </a:cubicBezTo>
                    <a:cubicBezTo>
                      <a:pt x="16" y="13"/>
                      <a:pt x="13" y="16"/>
                      <a:pt x="8" y="16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2"/>
                      <a:pt x="8" y="12"/>
                    </a:cubicBezTo>
                    <a:cubicBezTo>
                      <a:pt x="10" y="12"/>
                      <a:pt x="12" y="11"/>
                      <a:pt x="12" y="8"/>
                    </a:cubicBezTo>
                    <a:cubicBezTo>
                      <a:pt x="12" y="6"/>
                      <a:pt x="10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3"/>
              <p:cNvSpPr/>
              <p:nvPr/>
            </p:nvSpPr>
            <p:spPr>
              <a:xfrm>
                <a:off x="4090095" y="2685325"/>
                <a:ext cx="88005" cy="88004"/>
              </a:xfrm>
              <a:custGeom>
                <a:rect b="b" l="l" r="r" t="t"/>
                <a:pathLst>
                  <a:path extrusionOk="0" h="17" w="17">
                    <a:moveTo>
                      <a:pt x="8" y="17"/>
                    </a:move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7" y="4"/>
                      <a:pt x="17" y="8"/>
                    </a:cubicBezTo>
                    <a:cubicBezTo>
                      <a:pt x="17" y="13"/>
                      <a:pt x="13" y="17"/>
                      <a:pt x="8" y="17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3"/>
                      <a:pt x="8" y="13"/>
                    </a:cubicBezTo>
                    <a:cubicBezTo>
                      <a:pt x="11" y="13"/>
                      <a:pt x="13" y="11"/>
                      <a:pt x="13" y="8"/>
                    </a:cubicBezTo>
                    <a:cubicBezTo>
                      <a:pt x="13" y="6"/>
                      <a:pt x="11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2"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" name="Google Shape;54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21"/>
          <p:cNvSpPr txBox="1"/>
          <p:nvPr>
            <p:ph type="title"/>
          </p:nvPr>
        </p:nvSpPr>
        <p:spPr>
          <a:xfrm>
            <a:off x="720000" y="1743450"/>
            <a:ext cx="3479100" cy="93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4" name="Google Shape;544;p21"/>
          <p:cNvSpPr txBox="1"/>
          <p:nvPr>
            <p:ph idx="1" type="subTitle"/>
          </p:nvPr>
        </p:nvSpPr>
        <p:spPr>
          <a:xfrm>
            <a:off x="720000" y="2605400"/>
            <a:ext cx="3479100" cy="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45" name="Google Shape;545;p21"/>
          <p:cNvGrpSpPr/>
          <p:nvPr/>
        </p:nvGrpSpPr>
        <p:grpSpPr>
          <a:xfrm>
            <a:off x="474823" y="500651"/>
            <a:ext cx="8141950" cy="4308900"/>
            <a:chOff x="474823" y="500651"/>
            <a:chExt cx="8141950" cy="4308900"/>
          </a:xfrm>
        </p:grpSpPr>
        <p:sp>
          <p:nvSpPr>
            <p:cNvPr id="546" name="Google Shape;546;p21"/>
            <p:cNvSpPr/>
            <p:nvPr/>
          </p:nvSpPr>
          <p:spPr>
            <a:xfrm>
              <a:off x="8539073" y="124290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547" name="Google Shape;547;p21"/>
            <p:cNvSpPr/>
            <p:nvPr/>
          </p:nvSpPr>
          <p:spPr>
            <a:xfrm>
              <a:off x="474823" y="2450826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548" name="Google Shape;548;p21"/>
            <p:cNvSpPr/>
            <p:nvPr/>
          </p:nvSpPr>
          <p:spPr>
            <a:xfrm>
              <a:off x="2851198" y="5006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549" name="Google Shape;549;p21"/>
            <p:cNvSpPr/>
            <p:nvPr/>
          </p:nvSpPr>
          <p:spPr>
            <a:xfrm>
              <a:off x="4899048" y="47318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grpSp>
        <p:nvGrpSpPr>
          <p:cNvPr id="550" name="Google Shape;550;p21"/>
          <p:cNvGrpSpPr/>
          <p:nvPr/>
        </p:nvGrpSpPr>
        <p:grpSpPr>
          <a:xfrm>
            <a:off x="6174736" y="2312896"/>
            <a:ext cx="3288975" cy="3091407"/>
            <a:chOff x="6174736" y="2312896"/>
            <a:chExt cx="3288975" cy="3091407"/>
          </a:xfrm>
        </p:grpSpPr>
        <p:sp>
          <p:nvSpPr>
            <p:cNvPr id="551" name="Google Shape;551;p21"/>
            <p:cNvSpPr/>
            <p:nvPr/>
          </p:nvSpPr>
          <p:spPr>
            <a:xfrm rot="10800000">
              <a:off x="6174736" y="2312896"/>
              <a:ext cx="3078000" cy="2985300"/>
            </a:xfrm>
            <a:prstGeom prst="diagStrip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552" name="Google Shape;552;p21"/>
            <p:cNvSpPr/>
            <p:nvPr/>
          </p:nvSpPr>
          <p:spPr>
            <a:xfrm rot="10800000">
              <a:off x="7382100" y="3901404"/>
              <a:ext cx="1892326" cy="1502899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3" name="Google Shape;553;p21"/>
            <p:cNvGrpSpPr/>
            <p:nvPr/>
          </p:nvGrpSpPr>
          <p:grpSpPr>
            <a:xfrm rot="10800000">
              <a:off x="8487318" y="4095345"/>
              <a:ext cx="438336" cy="939067"/>
              <a:chOff x="327075" y="263775"/>
              <a:chExt cx="576228" cy="1234478"/>
            </a:xfrm>
          </p:grpSpPr>
          <p:sp>
            <p:nvSpPr>
              <p:cNvPr id="554" name="Google Shape;554;p21"/>
              <p:cNvSpPr/>
              <p:nvPr/>
            </p:nvSpPr>
            <p:spPr>
              <a:xfrm>
                <a:off x="327075" y="263775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555" name="Google Shape;555;p21"/>
              <p:cNvSpPr/>
              <p:nvPr/>
            </p:nvSpPr>
            <p:spPr>
              <a:xfrm>
                <a:off x="327075" y="485951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556" name="Google Shape;556;p21"/>
              <p:cNvSpPr/>
              <p:nvPr/>
            </p:nvSpPr>
            <p:spPr>
              <a:xfrm>
                <a:off x="327075" y="708126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557" name="Google Shape;557;p21"/>
              <p:cNvSpPr/>
              <p:nvPr/>
            </p:nvSpPr>
            <p:spPr>
              <a:xfrm>
                <a:off x="327075" y="930302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558" name="Google Shape;558;p21"/>
              <p:cNvSpPr/>
              <p:nvPr/>
            </p:nvSpPr>
            <p:spPr>
              <a:xfrm>
                <a:off x="327075" y="1152477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559" name="Google Shape;559;p21"/>
              <p:cNvSpPr/>
              <p:nvPr/>
            </p:nvSpPr>
            <p:spPr>
              <a:xfrm>
                <a:off x="327075" y="1374653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560" name="Google Shape;560;p21"/>
              <p:cNvSpPr/>
              <p:nvPr/>
            </p:nvSpPr>
            <p:spPr>
              <a:xfrm>
                <a:off x="556600" y="263775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561" name="Google Shape;561;p21"/>
              <p:cNvSpPr/>
              <p:nvPr/>
            </p:nvSpPr>
            <p:spPr>
              <a:xfrm>
                <a:off x="556600" y="485951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562" name="Google Shape;562;p21"/>
              <p:cNvSpPr/>
              <p:nvPr/>
            </p:nvSpPr>
            <p:spPr>
              <a:xfrm>
                <a:off x="556600" y="708126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563" name="Google Shape;563;p21"/>
              <p:cNvSpPr/>
              <p:nvPr/>
            </p:nvSpPr>
            <p:spPr>
              <a:xfrm>
                <a:off x="779703" y="263775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564" name="Google Shape;564;p21"/>
              <p:cNvSpPr/>
              <p:nvPr/>
            </p:nvSpPr>
            <p:spPr>
              <a:xfrm>
                <a:off x="779703" y="485951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cxnSp>
          <p:nvCxnSpPr>
            <p:cNvPr id="565" name="Google Shape;565;p21"/>
            <p:cNvCxnSpPr/>
            <p:nvPr/>
          </p:nvCxnSpPr>
          <p:spPr>
            <a:xfrm flipH="1" rot="10800000">
              <a:off x="7459111" y="3346296"/>
              <a:ext cx="2004600" cy="2004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</p:cxnSp>
        <p:grpSp>
          <p:nvGrpSpPr>
            <p:cNvPr id="566" name="Google Shape;566;p21"/>
            <p:cNvGrpSpPr/>
            <p:nvPr/>
          </p:nvGrpSpPr>
          <p:grpSpPr>
            <a:xfrm rot="10800000">
              <a:off x="6435739" y="2556191"/>
              <a:ext cx="2953888" cy="2742009"/>
              <a:chOff x="5398760" y="2293721"/>
              <a:chExt cx="2953888" cy="2742009"/>
            </a:xfrm>
          </p:grpSpPr>
          <p:sp>
            <p:nvSpPr>
              <p:cNvPr id="567" name="Google Shape;567;p21"/>
              <p:cNvSpPr/>
              <p:nvPr/>
            </p:nvSpPr>
            <p:spPr>
              <a:xfrm>
                <a:off x="5398760" y="2293721"/>
                <a:ext cx="2768203" cy="2742009"/>
              </a:xfrm>
              <a:custGeom>
                <a:rect b="b" l="l" r="r" t="t"/>
                <a:pathLst>
                  <a:path extrusionOk="0" h="2303" w="2325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21"/>
              <p:cNvSpPr/>
              <p:nvPr/>
            </p:nvSpPr>
            <p:spPr>
              <a:xfrm>
                <a:off x="5926811" y="2293726"/>
                <a:ext cx="2337197" cy="2311003"/>
              </a:xfrm>
              <a:custGeom>
                <a:rect b="b" l="l" r="r" t="t"/>
                <a:pathLst>
                  <a:path extrusionOk="0" h="1941" w="1963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21"/>
              <p:cNvSpPr/>
              <p:nvPr/>
            </p:nvSpPr>
            <p:spPr>
              <a:xfrm>
                <a:off x="6252385" y="2293721"/>
                <a:ext cx="2100263" cy="2077641"/>
              </a:xfrm>
              <a:custGeom>
                <a:rect b="b" l="l" r="r" t="t"/>
                <a:pathLst>
                  <a:path extrusionOk="0" h="1745" w="1764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4_2_1"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1" name="Google Shape;571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22"/>
          <p:cNvSpPr txBox="1"/>
          <p:nvPr>
            <p:ph type="title"/>
          </p:nvPr>
        </p:nvSpPr>
        <p:spPr>
          <a:xfrm>
            <a:off x="1407750" y="1416950"/>
            <a:ext cx="6328500" cy="9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3" name="Google Shape;573;p22"/>
          <p:cNvSpPr txBox="1"/>
          <p:nvPr>
            <p:ph idx="1" type="subTitle"/>
          </p:nvPr>
        </p:nvSpPr>
        <p:spPr>
          <a:xfrm>
            <a:off x="1407750" y="2317950"/>
            <a:ext cx="6328500" cy="13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74" name="Google Shape;574;p22"/>
          <p:cNvGrpSpPr/>
          <p:nvPr/>
        </p:nvGrpSpPr>
        <p:grpSpPr>
          <a:xfrm>
            <a:off x="-92453" y="-89652"/>
            <a:ext cx="9328906" cy="5768930"/>
            <a:chOff x="-92453" y="-89652"/>
            <a:chExt cx="9328906" cy="5768930"/>
          </a:xfrm>
        </p:grpSpPr>
        <p:grpSp>
          <p:nvGrpSpPr>
            <p:cNvPr id="575" name="Google Shape;575;p22"/>
            <p:cNvGrpSpPr/>
            <p:nvPr/>
          </p:nvGrpSpPr>
          <p:grpSpPr>
            <a:xfrm>
              <a:off x="-92453" y="-89652"/>
              <a:ext cx="2588196" cy="2402549"/>
              <a:chOff x="5398760" y="2293721"/>
              <a:chExt cx="2953888" cy="2742009"/>
            </a:xfrm>
          </p:grpSpPr>
          <p:sp>
            <p:nvSpPr>
              <p:cNvPr id="576" name="Google Shape;576;p22"/>
              <p:cNvSpPr/>
              <p:nvPr/>
            </p:nvSpPr>
            <p:spPr>
              <a:xfrm>
                <a:off x="5398760" y="2293721"/>
                <a:ext cx="2768203" cy="2742009"/>
              </a:xfrm>
              <a:custGeom>
                <a:rect b="b" l="l" r="r" t="t"/>
                <a:pathLst>
                  <a:path extrusionOk="0" h="2303" w="2325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C5B9B9">
                      <a:alpha val="24313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" name="Google Shape;577;p22"/>
              <p:cNvSpPr/>
              <p:nvPr/>
            </p:nvSpPr>
            <p:spPr>
              <a:xfrm>
                <a:off x="5926811" y="2293726"/>
                <a:ext cx="2337197" cy="2311003"/>
              </a:xfrm>
              <a:custGeom>
                <a:rect b="b" l="l" r="r" t="t"/>
                <a:pathLst>
                  <a:path extrusionOk="0" h="1941" w="1963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C5B9B9">
                      <a:alpha val="24313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Google Shape;578;p22"/>
              <p:cNvSpPr/>
              <p:nvPr/>
            </p:nvSpPr>
            <p:spPr>
              <a:xfrm>
                <a:off x="6252385" y="2293721"/>
                <a:ext cx="2100263" cy="2077641"/>
              </a:xfrm>
              <a:custGeom>
                <a:rect b="b" l="l" r="r" t="t"/>
                <a:pathLst>
                  <a:path extrusionOk="0" h="1745" w="1764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C5B9B9">
                      <a:alpha val="24313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9" name="Google Shape;579;p22"/>
            <p:cNvGrpSpPr/>
            <p:nvPr/>
          </p:nvGrpSpPr>
          <p:grpSpPr>
            <a:xfrm rot="10800000">
              <a:off x="6648257" y="3276729"/>
              <a:ext cx="2588196" cy="2402549"/>
              <a:chOff x="5398760" y="2293721"/>
              <a:chExt cx="2953888" cy="2742009"/>
            </a:xfrm>
          </p:grpSpPr>
          <p:sp>
            <p:nvSpPr>
              <p:cNvPr id="580" name="Google Shape;580;p22"/>
              <p:cNvSpPr/>
              <p:nvPr/>
            </p:nvSpPr>
            <p:spPr>
              <a:xfrm>
                <a:off x="5398760" y="2293721"/>
                <a:ext cx="2768203" cy="2742009"/>
              </a:xfrm>
              <a:custGeom>
                <a:rect b="b" l="l" r="r" t="t"/>
                <a:pathLst>
                  <a:path extrusionOk="0" h="2303" w="2325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1" name="Google Shape;581;p22"/>
              <p:cNvSpPr/>
              <p:nvPr/>
            </p:nvSpPr>
            <p:spPr>
              <a:xfrm>
                <a:off x="5926811" y="2293726"/>
                <a:ext cx="2337197" cy="2311003"/>
              </a:xfrm>
              <a:custGeom>
                <a:rect b="b" l="l" r="r" t="t"/>
                <a:pathLst>
                  <a:path extrusionOk="0" h="1941" w="1963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582;p22"/>
              <p:cNvSpPr/>
              <p:nvPr/>
            </p:nvSpPr>
            <p:spPr>
              <a:xfrm>
                <a:off x="6252385" y="2293721"/>
                <a:ext cx="2100263" cy="2077641"/>
              </a:xfrm>
              <a:custGeom>
                <a:rect b="b" l="l" r="r" t="t"/>
                <a:pathLst>
                  <a:path extrusionOk="0" h="1745" w="1764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83" name="Google Shape;583;p22"/>
          <p:cNvGrpSpPr/>
          <p:nvPr/>
        </p:nvGrpSpPr>
        <p:grpSpPr>
          <a:xfrm>
            <a:off x="474823" y="500651"/>
            <a:ext cx="8246880" cy="4308900"/>
            <a:chOff x="474823" y="500651"/>
            <a:chExt cx="8246880" cy="4308900"/>
          </a:xfrm>
        </p:grpSpPr>
        <p:sp>
          <p:nvSpPr>
            <p:cNvPr id="584" name="Google Shape;584;p22"/>
            <p:cNvSpPr/>
            <p:nvPr/>
          </p:nvSpPr>
          <p:spPr>
            <a:xfrm rot="10800000">
              <a:off x="8644003" y="2831404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8539073" y="124290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586" name="Google Shape;586;p22"/>
            <p:cNvSpPr/>
            <p:nvPr/>
          </p:nvSpPr>
          <p:spPr>
            <a:xfrm>
              <a:off x="474823" y="2450826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587" name="Google Shape;587;p22"/>
            <p:cNvSpPr/>
            <p:nvPr/>
          </p:nvSpPr>
          <p:spPr>
            <a:xfrm>
              <a:off x="2851198" y="5006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6423048" y="47318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grpSp>
        <p:nvGrpSpPr>
          <p:cNvPr id="589" name="Google Shape;589;p22"/>
          <p:cNvGrpSpPr/>
          <p:nvPr/>
        </p:nvGrpSpPr>
        <p:grpSpPr>
          <a:xfrm>
            <a:off x="-456125" y="2312896"/>
            <a:ext cx="3469389" cy="3091407"/>
            <a:chOff x="-456125" y="2312896"/>
            <a:chExt cx="3469389" cy="3091407"/>
          </a:xfrm>
        </p:grpSpPr>
        <p:sp>
          <p:nvSpPr>
            <p:cNvPr id="590" name="Google Shape;590;p22"/>
            <p:cNvSpPr/>
            <p:nvPr/>
          </p:nvSpPr>
          <p:spPr>
            <a:xfrm flipH="1" rot="10800000">
              <a:off x="-64736" y="2312896"/>
              <a:ext cx="3078000" cy="2985300"/>
            </a:xfrm>
            <a:prstGeom prst="diagStrip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591" name="Google Shape;591;p22"/>
            <p:cNvSpPr/>
            <p:nvPr/>
          </p:nvSpPr>
          <p:spPr>
            <a:xfrm flipH="1" rot="10800000">
              <a:off x="-86426" y="3901404"/>
              <a:ext cx="1892326" cy="1502899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92" name="Google Shape;592;p22"/>
            <p:cNvGrpSpPr/>
            <p:nvPr/>
          </p:nvGrpSpPr>
          <p:grpSpPr>
            <a:xfrm flipH="1" rot="10800000">
              <a:off x="-456125" y="3922931"/>
              <a:ext cx="3153725" cy="940604"/>
              <a:chOff x="-104552" y="1952776"/>
              <a:chExt cx="5543549" cy="1653374"/>
            </a:xfrm>
          </p:grpSpPr>
          <p:sp>
            <p:nvSpPr>
              <p:cNvPr id="593" name="Google Shape;593;p22"/>
              <p:cNvSpPr/>
              <p:nvPr/>
            </p:nvSpPr>
            <p:spPr>
              <a:xfrm>
                <a:off x="-104552" y="1952776"/>
                <a:ext cx="5543549" cy="1647825"/>
              </a:xfrm>
              <a:custGeom>
                <a:rect b="b" l="l" r="r" t="t"/>
                <a:pathLst>
                  <a:path extrusionOk="0" h="315" w="1064">
                    <a:moveTo>
                      <a:pt x="1051" y="0"/>
                    </a:moveTo>
                    <a:cubicBezTo>
                      <a:pt x="1044" y="0"/>
                      <a:pt x="1038" y="5"/>
                      <a:pt x="1038" y="12"/>
                    </a:cubicBezTo>
                    <a:cubicBezTo>
                      <a:pt x="458" y="12"/>
                      <a:pt x="458" y="12"/>
                      <a:pt x="458" y="12"/>
                    </a:cubicBezTo>
                    <a:cubicBezTo>
                      <a:pt x="435" y="12"/>
                      <a:pt x="414" y="21"/>
                      <a:pt x="397" y="37"/>
                    </a:cubicBezTo>
                    <a:cubicBezTo>
                      <a:pt x="360" y="74"/>
                      <a:pt x="360" y="74"/>
                      <a:pt x="360" y="74"/>
                    </a:cubicBezTo>
                    <a:cubicBezTo>
                      <a:pt x="307" y="74"/>
                      <a:pt x="307" y="74"/>
                      <a:pt x="307" y="74"/>
                    </a:cubicBezTo>
                    <a:cubicBezTo>
                      <a:pt x="284" y="74"/>
                      <a:pt x="263" y="83"/>
                      <a:pt x="246" y="99"/>
                    </a:cubicBezTo>
                    <a:cubicBezTo>
                      <a:pt x="58" y="288"/>
                      <a:pt x="58" y="288"/>
                      <a:pt x="58" y="288"/>
                    </a:cubicBezTo>
                    <a:cubicBezTo>
                      <a:pt x="43" y="303"/>
                      <a:pt x="22" y="312"/>
                      <a:pt x="0" y="312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116" y="315"/>
                      <a:pt x="116" y="315"/>
                      <a:pt x="116" y="315"/>
                    </a:cubicBezTo>
                    <a:cubicBezTo>
                      <a:pt x="116" y="312"/>
                      <a:pt x="116" y="312"/>
                      <a:pt x="116" y="312"/>
                    </a:cubicBezTo>
                    <a:cubicBezTo>
                      <a:pt x="23" y="312"/>
                      <a:pt x="23" y="312"/>
                      <a:pt x="23" y="312"/>
                    </a:cubicBezTo>
                    <a:cubicBezTo>
                      <a:pt x="37" y="308"/>
                      <a:pt x="50" y="300"/>
                      <a:pt x="61" y="290"/>
                    </a:cubicBezTo>
                    <a:cubicBezTo>
                      <a:pt x="249" y="102"/>
                      <a:pt x="249" y="102"/>
                      <a:pt x="249" y="102"/>
                    </a:cubicBezTo>
                    <a:cubicBezTo>
                      <a:pt x="264" y="86"/>
                      <a:pt x="285" y="77"/>
                      <a:pt x="307" y="77"/>
                    </a:cubicBezTo>
                    <a:cubicBezTo>
                      <a:pt x="357" y="77"/>
                      <a:pt x="357" y="77"/>
                      <a:pt x="357" y="77"/>
                    </a:cubicBezTo>
                    <a:cubicBezTo>
                      <a:pt x="209" y="225"/>
                      <a:pt x="209" y="225"/>
                      <a:pt x="209" y="225"/>
                    </a:cubicBezTo>
                    <a:cubicBezTo>
                      <a:pt x="194" y="241"/>
                      <a:pt x="173" y="249"/>
                      <a:pt x="151" y="249"/>
                    </a:cubicBezTo>
                    <a:cubicBezTo>
                      <a:pt x="116" y="249"/>
                      <a:pt x="116" y="249"/>
                      <a:pt x="116" y="249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51" y="252"/>
                      <a:pt x="151" y="252"/>
                      <a:pt x="151" y="252"/>
                    </a:cubicBezTo>
                    <a:cubicBezTo>
                      <a:pt x="174" y="252"/>
                      <a:pt x="195" y="243"/>
                      <a:pt x="212" y="227"/>
                    </a:cubicBezTo>
                    <a:cubicBezTo>
                      <a:pt x="361" y="77"/>
                      <a:pt x="361" y="77"/>
                      <a:pt x="361" y="77"/>
                    </a:cubicBezTo>
                    <a:cubicBezTo>
                      <a:pt x="887" y="77"/>
                      <a:pt x="887" y="77"/>
                      <a:pt x="887" y="77"/>
                    </a:cubicBezTo>
                    <a:cubicBezTo>
                      <a:pt x="888" y="84"/>
                      <a:pt x="893" y="89"/>
                      <a:pt x="900" y="89"/>
                    </a:cubicBezTo>
                    <a:cubicBezTo>
                      <a:pt x="907" y="89"/>
                      <a:pt x="913" y="83"/>
                      <a:pt x="913" y="76"/>
                    </a:cubicBezTo>
                    <a:cubicBezTo>
                      <a:pt x="913" y="68"/>
                      <a:pt x="907" y="62"/>
                      <a:pt x="900" y="62"/>
                    </a:cubicBezTo>
                    <a:cubicBezTo>
                      <a:pt x="893" y="62"/>
                      <a:pt x="888" y="68"/>
                      <a:pt x="887" y="74"/>
                    </a:cubicBezTo>
                    <a:cubicBezTo>
                      <a:pt x="365" y="74"/>
                      <a:pt x="365" y="74"/>
                      <a:pt x="365" y="74"/>
                    </a:cubicBezTo>
                    <a:cubicBezTo>
                      <a:pt x="400" y="39"/>
                      <a:pt x="400" y="39"/>
                      <a:pt x="400" y="39"/>
                    </a:cubicBezTo>
                    <a:cubicBezTo>
                      <a:pt x="415" y="23"/>
                      <a:pt x="436" y="15"/>
                      <a:pt x="458" y="15"/>
                    </a:cubicBezTo>
                    <a:cubicBezTo>
                      <a:pt x="1038" y="15"/>
                      <a:pt x="1038" y="15"/>
                      <a:pt x="1038" y="15"/>
                    </a:cubicBezTo>
                    <a:cubicBezTo>
                      <a:pt x="1038" y="21"/>
                      <a:pt x="1044" y="27"/>
                      <a:pt x="1051" y="27"/>
                    </a:cubicBezTo>
                    <a:cubicBezTo>
                      <a:pt x="1058" y="27"/>
                      <a:pt x="1064" y="21"/>
                      <a:pt x="1064" y="13"/>
                    </a:cubicBezTo>
                    <a:cubicBezTo>
                      <a:pt x="1064" y="6"/>
                      <a:pt x="1058" y="0"/>
                      <a:pt x="1051" y="0"/>
                    </a:cubicBezTo>
                    <a:close/>
                    <a:moveTo>
                      <a:pt x="900" y="66"/>
                    </a:moveTo>
                    <a:cubicBezTo>
                      <a:pt x="905" y="66"/>
                      <a:pt x="909" y="71"/>
                      <a:pt x="909" y="76"/>
                    </a:cubicBezTo>
                    <a:cubicBezTo>
                      <a:pt x="909" y="81"/>
                      <a:pt x="905" y="85"/>
                      <a:pt x="900" y="85"/>
                    </a:cubicBezTo>
                    <a:cubicBezTo>
                      <a:pt x="895" y="85"/>
                      <a:pt x="892" y="82"/>
                      <a:pt x="891" y="77"/>
                    </a:cubicBezTo>
                    <a:cubicBezTo>
                      <a:pt x="900" y="77"/>
                      <a:pt x="900" y="77"/>
                      <a:pt x="900" y="77"/>
                    </a:cubicBezTo>
                    <a:cubicBezTo>
                      <a:pt x="900" y="74"/>
                      <a:pt x="900" y="74"/>
                      <a:pt x="900" y="74"/>
                    </a:cubicBezTo>
                    <a:cubicBezTo>
                      <a:pt x="891" y="74"/>
                      <a:pt x="891" y="74"/>
                      <a:pt x="891" y="74"/>
                    </a:cubicBezTo>
                    <a:cubicBezTo>
                      <a:pt x="892" y="70"/>
                      <a:pt x="895" y="66"/>
                      <a:pt x="900" y="66"/>
                    </a:cubicBezTo>
                    <a:close/>
                    <a:moveTo>
                      <a:pt x="1051" y="23"/>
                    </a:moveTo>
                    <a:cubicBezTo>
                      <a:pt x="1046" y="23"/>
                      <a:pt x="1042" y="19"/>
                      <a:pt x="1042" y="15"/>
                    </a:cubicBezTo>
                    <a:cubicBezTo>
                      <a:pt x="1051" y="15"/>
                      <a:pt x="1051" y="15"/>
                      <a:pt x="1051" y="15"/>
                    </a:cubicBezTo>
                    <a:cubicBezTo>
                      <a:pt x="1051" y="12"/>
                      <a:pt x="1051" y="12"/>
                      <a:pt x="1051" y="12"/>
                    </a:cubicBezTo>
                    <a:cubicBezTo>
                      <a:pt x="1042" y="12"/>
                      <a:pt x="1042" y="12"/>
                      <a:pt x="1042" y="12"/>
                    </a:cubicBezTo>
                    <a:cubicBezTo>
                      <a:pt x="1042" y="7"/>
                      <a:pt x="1046" y="4"/>
                      <a:pt x="1051" y="4"/>
                    </a:cubicBezTo>
                    <a:cubicBezTo>
                      <a:pt x="1056" y="4"/>
                      <a:pt x="1060" y="8"/>
                      <a:pt x="1060" y="13"/>
                    </a:cubicBezTo>
                    <a:cubicBezTo>
                      <a:pt x="1060" y="18"/>
                      <a:pt x="1056" y="23"/>
                      <a:pt x="1051" y="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4" name="Google Shape;594;p22"/>
              <p:cNvSpPr/>
              <p:nvPr/>
            </p:nvSpPr>
            <p:spPr>
              <a:xfrm>
                <a:off x="496925" y="2904262"/>
                <a:ext cx="3202515" cy="701888"/>
              </a:xfrm>
              <a:custGeom>
                <a:rect b="b" l="l" r="r" t="t"/>
                <a:pathLst>
                  <a:path extrusionOk="0" h="135" w="622">
                    <a:moveTo>
                      <a:pt x="175" y="100"/>
                    </a:moveTo>
                    <a:cubicBezTo>
                      <a:pt x="172" y="100"/>
                      <a:pt x="172" y="100"/>
                      <a:pt x="172" y="100"/>
                    </a:cubicBezTo>
                    <a:cubicBezTo>
                      <a:pt x="153" y="119"/>
                      <a:pt x="153" y="119"/>
                      <a:pt x="153" y="119"/>
                    </a:cubicBezTo>
                    <a:cubicBezTo>
                      <a:pt x="144" y="128"/>
                      <a:pt x="132" y="133"/>
                      <a:pt x="120" y="133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20" y="135"/>
                      <a:pt x="120" y="135"/>
                      <a:pt x="120" y="135"/>
                    </a:cubicBezTo>
                    <a:cubicBezTo>
                      <a:pt x="133" y="135"/>
                      <a:pt x="145" y="130"/>
                      <a:pt x="154" y="120"/>
                    </a:cubicBezTo>
                    <a:cubicBezTo>
                      <a:pt x="175" y="100"/>
                      <a:pt x="175" y="100"/>
                      <a:pt x="175" y="100"/>
                    </a:cubicBezTo>
                    <a:moveTo>
                      <a:pt x="321" y="0"/>
                    </a:moveTo>
                    <a:cubicBezTo>
                      <a:pt x="292" y="0"/>
                      <a:pt x="292" y="0"/>
                      <a:pt x="292" y="0"/>
                    </a:cubicBezTo>
                    <a:cubicBezTo>
                      <a:pt x="279" y="0"/>
                      <a:pt x="267" y="5"/>
                      <a:pt x="258" y="14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6" y="98"/>
                      <a:pt x="176" y="98"/>
                      <a:pt x="176" y="98"/>
                    </a:cubicBezTo>
                    <a:cubicBezTo>
                      <a:pt x="259" y="16"/>
                      <a:pt x="259" y="16"/>
                      <a:pt x="259" y="16"/>
                    </a:cubicBezTo>
                    <a:cubicBezTo>
                      <a:pt x="268" y="7"/>
                      <a:pt x="279" y="2"/>
                      <a:pt x="292" y="2"/>
                    </a:cubicBezTo>
                    <a:cubicBezTo>
                      <a:pt x="319" y="2"/>
                      <a:pt x="319" y="2"/>
                      <a:pt x="319" y="2"/>
                    </a:cubicBezTo>
                    <a:cubicBezTo>
                      <a:pt x="321" y="0"/>
                      <a:pt x="321" y="0"/>
                      <a:pt x="321" y="0"/>
                    </a:cubicBezTo>
                    <a:moveTo>
                      <a:pt x="622" y="0"/>
                    </a:moveTo>
                    <a:cubicBezTo>
                      <a:pt x="323" y="0"/>
                      <a:pt x="323" y="0"/>
                      <a:pt x="323" y="0"/>
                    </a:cubicBezTo>
                    <a:cubicBezTo>
                      <a:pt x="322" y="2"/>
                      <a:pt x="322" y="2"/>
                      <a:pt x="322" y="2"/>
                    </a:cubicBezTo>
                    <a:cubicBezTo>
                      <a:pt x="622" y="2"/>
                      <a:pt x="622" y="2"/>
                      <a:pt x="622" y="2"/>
                    </a:cubicBezTo>
                    <a:cubicBezTo>
                      <a:pt x="622" y="0"/>
                      <a:pt x="622" y="0"/>
                      <a:pt x="622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5" name="Google Shape;595;p22"/>
              <p:cNvSpPr/>
              <p:nvPr/>
            </p:nvSpPr>
            <p:spPr>
              <a:xfrm>
                <a:off x="496925" y="2721815"/>
                <a:ext cx="3635028" cy="702961"/>
              </a:xfrm>
              <a:custGeom>
                <a:rect b="b" l="l" r="r" t="t"/>
                <a:pathLst>
                  <a:path extrusionOk="0" h="135" w="706">
                    <a:moveTo>
                      <a:pt x="174" y="133"/>
                    </a:move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72" y="135"/>
                      <a:pt x="172" y="135"/>
                      <a:pt x="172" y="135"/>
                    </a:cubicBezTo>
                    <a:cubicBezTo>
                      <a:pt x="174" y="133"/>
                      <a:pt x="174" y="133"/>
                      <a:pt x="174" y="133"/>
                    </a:cubicBezTo>
                    <a:moveTo>
                      <a:pt x="322" y="37"/>
                    </a:moveTo>
                    <a:cubicBezTo>
                      <a:pt x="319" y="37"/>
                      <a:pt x="319" y="37"/>
                      <a:pt x="319" y="37"/>
                    </a:cubicBezTo>
                    <a:cubicBezTo>
                      <a:pt x="237" y="119"/>
                      <a:pt x="237" y="119"/>
                      <a:pt x="237" y="119"/>
                    </a:cubicBezTo>
                    <a:cubicBezTo>
                      <a:pt x="228" y="128"/>
                      <a:pt x="216" y="133"/>
                      <a:pt x="204" y="133"/>
                    </a:cubicBezTo>
                    <a:cubicBezTo>
                      <a:pt x="176" y="133"/>
                      <a:pt x="176" y="133"/>
                      <a:pt x="176" y="133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17" y="135"/>
                      <a:pt x="229" y="130"/>
                      <a:pt x="238" y="121"/>
                    </a:cubicBezTo>
                    <a:cubicBezTo>
                      <a:pt x="322" y="37"/>
                      <a:pt x="322" y="37"/>
                      <a:pt x="322" y="37"/>
                    </a:cubicBezTo>
                    <a:moveTo>
                      <a:pt x="706" y="0"/>
                    </a:moveTo>
                    <a:cubicBezTo>
                      <a:pt x="376" y="0"/>
                      <a:pt x="376" y="0"/>
                      <a:pt x="376" y="0"/>
                    </a:cubicBezTo>
                    <a:cubicBezTo>
                      <a:pt x="363" y="0"/>
                      <a:pt x="351" y="5"/>
                      <a:pt x="342" y="14"/>
                    </a:cubicBezTo>
                    <a:cubicBezTo>
                      <a:pt x="321" y="35"/>
                      <a:pt x="321" y="35"/>
                      <a:pt x="321" y="35"/>
                    </a:cubicBezTo>
                    <a:cubicBezTo>
                      <a:pt x="323" y="35"/>
                      <a:pt x="323" y="35"/>
                      <a:pt x="323" y="35"/>
                    </a:cubicBezTo>
                    <a:cubicBezTo>
                      <a:pt x="343" y="16"/>
                      <a:pt x="343" y="16"/>
                      <a:pt x="343" y="16"/>
                    </a:cubicBezTo>
                    <a:cubicBezTo>
                      <a:pt x="352" y="7"/>
                      <a:pt x="363" y="2"/>
                      <a:pt x="376" y="2"/>
                    </a:cubicBezTo>
                    <a:cubicBezTo>
                      <a:pt x="706" y="2"/>
                      <a:pt x="706" y="2"/>
                      <a:pt x="706" y="2"/>
                    </a:cubicBezTo>
                    <a:cubicBezTo>
                      <a:pt x="706" y="0"/>
                      <a:pt x="706" y="0"/>
                      <a:pt x="706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" name="Google Shape;596;p22"/>
              <p:cNvSpPr/>
              <p:nvPr/>
            </p:nvSpPr>
            <p:spPr>
              <a:xfrm>
                <a:off x="3657584" y="2867773"/>
                <a:ext cx="82639" cy="82639"/>
              </a:xfrm>
              <a:custGeom>
                <a:rect b="b" l="l" r="r" t="t"/>
                <a:pathLst>
                  <a:path extrusionOk="0" h="16" w="16">
                    <a:moveTo>
                      <a:pt x="8" y="16"/>
                    </a:moveTo>
                    <a:cubicBezTo>
                      <a:pt x="3" y="16"/>
                      <a:pt x="0" y="13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13" y="0"/>
                      <a:pt x="16" y="3"/>
                      <a:pt x="16" y="8"/>
                    </a:cubicBezTo>
                    <a:cubicBezTo>
                      <a:pt x="16" y="13"/>
                      <a:pt x="13" y="16"/>
                      <a:pt x="8" y="16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2"/>
                      <a:pt x="8" y="12"/>
                    </a:cubicBezTo>
                    <a:cubicBezTo>
                      <a:pt x="10" y="12"/>
                      <a:pt x="12" y="11"/>
                      <a:pt x="12" y="8"/>
                    </a:cubicBezTo>
                    <a:cubicBezTo>
                      <a:pt x="12" y="6"/>
                      <a:pt x="10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7" name="Google Shape;597;p22"/>
              <p:cNvSpPr/>
              <p:nvPr/>
            </p:nvSpPr>
            <p:spPr>
              <a:xfrm>
                <a:off x="4090095" y="2685325"/>
                <a:ext cx="88005" cy="88004"/>
              </a:xfrm>
              <a:custGeom>
                <a:rect b="b" l="l" r="r" t="t"/>
                <a:pathLst>
                  <a:path extrusionOk="0" h="17" w="17">
                    <a:moveTo>
                      <a:pt x="8" y="17"/>
                    </a:move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7" y="4"/>
                      <a:pt x="17" y="8"/>
                    </a:cubicBezTo>
                    <a:cubicBezTo>
                      <a:pt x="17" y="13"/>
                      <a:pt x="13" y="17"/>
                      <a:pt x="8" y="17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3"/>
                      <a:pt x="8" y="13"/>
                    </a:cubicBezTo>
                    <a:cubicBezTo>
                      <a:pt x="11" y="13"/>
                      <a:pt x="13" y="11"/>
                      <a:pt x="13" y="8"/>
                    </a:cubicBezTo>
                    <a:cubicBezTo>
                      <a:pt x="13" y="6"/>
                      <a:pt x="11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98" name="Google Shape;598;p22"/>
          <p:cNvGrpSpPr/>
          <p:nvPr/>
        </p:nvGrpSpPr>
        <p:grpSpPr>
          <a:xfrm>
            <a:off x="6186200" y="-182307"/>
            <a:ext cx="3413925" cy="3091407"/>
            <a:chOff x="6186200" y="-182307"/>
            <a:chExt cx="3413925" cy="3091407"/>
          </a:xfrm>
        </p:grpSpPr>
        <p:sp>
          <p:nvSpPr>
            <p:cNvPr id="599" name="Google Shape;599;p22"/>
            <p:cNvSpPr/>
            <p:nvPr/>
          </p:nvSpPr>
          <p:spPr>
            <a:xfrm flipH="1">
              <a:off x="6186200" y="-76200"/>
              <a:ext cx="3078000" cy="2985300"/>
            </a:xfrm>
            <a:prstGeom prst="diagStrip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00" name="Google Shape;600;p22"/>
            <p:cNvSpPr/>
            <p:nvPr/>
          </p:nvSpPr>
          <p:spPr>
            <a:xfrm flipH="1">
              <a:off x="7393564" y="-182307"/>
              <a:ext cx="1892326" cy="1502899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01" name="Google Shape;601;p22"/>
            <p:cNvGrpSpPr/>
            <p:nvPr/>
          </p:nvGrpSpPr>
          <p:grpSpPr>
            <a:xfrm flipH="1">
              <a:off x="6446400" y="98856"/>
              <a:ext cx="3153725" cy="940604"/>
              <a:chOff x="-104552" y="1952776"/>
              <a:chExt cx="5543549" cy="1653374"/>
            </a:xfrm>
          </p:grpSpPr>
          <p:sp>
            <p:nvSpPr>
              <p:cNvPr id="602" name="Google Shape;602;p22"/>
              <p:cNvSpPr/>
              <p:nvPr/>
            </p:nvSpPr>
            <p:spPr>
              <a:xfrm>
                <a:off x="-104552" y="1952776"/>
                <a:ext cx="5543549" cy="1647825"/>
              </a:xfrm>
              <a:custGeom>
                <a:rect b="b" l="l" r="r" t="t"/>
                <a:pathLst>
                  <a:path extrusionOk="0" h="315" w="1064">
                    <a:moveTo>
                      <a:pt x="1051" y="0"/>
                    </a:moveTo>
                    <a:cubicBezTo>
                      <a:pt x="1044" y="0"/>
                      <a:pt x="1038" y="5"/>
                      <a:pt x="1038" y="12"/>
                    </a:cubicBezTo>
                    <a:cubicBezTo>
                      <a:pt x="458" y="12"/>
                      <a:pt x="458" y="12"/>
                      <a:pt x="458" y="12"/>
                    </a:cubicBezTo>
                    <a:cubicBezTo>
                      <a:pt x="435" y="12"/>
                      <a:pt x="414" y="21"/>
                      <a:pt x="397" y="37"/>
                    </a:cubicBezTo>
                    <a:cubicBezTo>
                      <a:pt x="360" y="74"/>
                      <a:pt x="360" y="74"/>
                      <a:pt x="360" y="74"/>
                    </a:cubicBezTo>
                    <a:cubicBezTo>
                      <a:pt x="307" y="74"/>
                      <a:pt x="307" y="74"/>
                      <a:pt x="307" y="74"/>
                    </a:cubicBezTo>
                    <a:cubicBezTo>
                      <a:pt x="284" y="74"/>
                      <a:pt x="263" y="83"/>
                      <a:pt x="246" y="99"/>
                    </a:cubicBezTo>
                    <a:cubicBezTo>
                      <a:pt x="58" y="288"/>
                      <a:pt x="58" y="288"/>
                      <a:pt x="58" y="288"/>
                    </a:cubicBezTo>
                    <a:cubicBezTo>
                      <a:pt x="43" y="303"/>
                      <a:pt x="22" y="312"/>
                      <a:pt x="0" y="312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116" y="315"/>
                      <a:pt x="116" y="315"/>
                      <a:pt x="116" y="315"/>
                    </a:cubicBezTo>
                    <a:cubicBezTo>
                      <a:pt x="116" y="312"/>
                      <a:pt x="116" y="312"/>
                      <a:pt x="116" y="312"/>
                    </a:cubicBezTo>
                    <a:cubicBezTo>
                      <a:pt x="23" y="312"/>
                      <a:pt x="23" y="312"/>
                      <a:pt x="23" y="312"/>
                    </a:cubicBezTo>
                    <a:cubicBezTo>
                      <a:pt x="37" y="308"/>
                      <a:pt x="50" y="300"/>
                      <a:pt x="61" y="290"/>
                    </a:cubicBezTo>
                    <a:cubicBezTo>
                      <a:pt x="249" y="102"/>
                      <a:pt x="249" y="102"/>
                      <a:pt x="249" y="102"/>
                    </a:cubicBezTo>
                    <a:cubicBezTo>
                      <a:pt x="264" y="86"/>
                      <a:pt x="285" y="77"/>
                      <a:pt x="307" y="77"/>
                    </a:cubicBezTo>
                    <a:cubicBezTo>
                      <a:pt x="357" y="77"/>
                      <a:pt x="357" y="77"/>
                      <a:pt x="357" y="77"/>
                    </a:cubicBezTo>
                    <a:cubicBezTo>
                      <a:pt x="209" y="225"/>
                      <a:pt x="209" y="225"/>
                      <a:pt x="209" y="225"/>
                    </a:cubicBezTo>
                    <a:cubicBezTo>
                      <a:pt x="194" y="241"/>
                      <a:pt x="173" y="249"/>
                      <a:pt x="151" y="249"/>
                    </a:cubicBezTo>
                    <a:cubicBezTo>
                      <a:pt x="116" y="249"/>
                      <a:pt x="116" y="249"/>
                      <a:pt x="116" y="249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51" y="252"/>
                      <a:pt x="151" y="252"/>
                      <a:pt x="151" y="252"/>
                    </a:cubicBezTo>
                    <a:cubicBezTo>
                      <a:pt x="174" y="252"/>
                      <a:pt x="195" y="243"/>
                      <a:pt x="212" y="227"/>
                    </a:cubicBezTo>
                    <a:cubicBezTo>
                      <a:pt x="361" y="77"/>
                      <a:pt x="361" y="77"/>
                      <a:pt x="361" y="77"/>
                    </a:cubicBezTo>
                    <a:cubicBezTo>
                      <a:pt x="887" y="77"/>
                      <a:pt x="887" y="77"/>
                      <a:pt x="887" y="77"/>
                    </a:cubicBezTo>
                    <a:cubicBezTo>
                      <a:pt x="888" y="84"/>
                      <a:pt x="893" y="89"/>
                      <a:pt x="900" y="89"/>
                    </a:cubicBezTo>
                    <a:cubicBezTo>
                      <a:pt x="907" y="89"/>
                      <a:pt x="913" y="83"/>
                      <a:pt x="913" y="76"/>
                    </a:cubicBezTo>
                    <a:cubicBezTo>
                      <a:pt x="913" y="68"/>
                      <a:pt x="907" y="62"/>
                      <a:pt x="900" y="62"/>
                    </a:cubicBezTo>
                    <a:cubicBezTo>
                      <a:pt x="893" y="62"/>
                      <a:pt x="888" y="68"/>
                      <a:pt x="887" y="74"/>
                    </a:cubicBezTo>
                    <a:cubicBezTo>
                      <a:pt x="365" y="74"/>
                      <a:pt x="365" y="74"/>
                      <a:pt x="365" y="74"/>
                    </a:cubicBezTo>
                    <a:cubicBezTo>
                      <a:pt x="400" y="39"/>
                      <a:pt x="400" y="39"/>
                      <a:pt x="400" y="39"/>
                    </a:cubicBezTo>
                    <a:cubicBezTo>
                      <a:pt x="415" y="23"/>
                      <a:pt x="436" y="15"/>
                      <a:pt x="458" y="15"/>
                    </a:cubicBezTo>
                    <a:cubicBezTo>
                      <a:pt x="1038" y="15"/>
                      <a:pt x="1038" y="15"/>
                      <a:pt x="1038" y="15"/>
                    </a:cubicBezTo>
                    <a:cubicBezTo>
                      <a:pt x="1038" y="21"/>
                      <a:pt x="1044" y="27"/>
                      <a:pt x="1051" y="27"/>
                    </a:cubicBezTo>
                    <a:cubicBezTo>
                      <a:pt x="1058" y="27"/>
                      <a:pt x="1064" y="21"/>
                      <a:pt x="1064" y="13"/>
                    </a:cubicBezTo>
                    <a:cubicBezTo>
                      <a:pt x="1064" y="6"/>
                      <a:pt x="1058" y="0"/>
                      <a:pt x="1051" y="0"/>
                    </a:cubicBezTo>
                    <a:close/>
                    <a:moveTo>
                      <a:pt x="900" y="66"/>
                    </a:moveTo>
                    <a:cubicBezTo>
                      <a:pt x="905" y="66"/>
                      <a:pt x="909" y="71"/>
                      <a:pt x="909" y="76"/>
                    </a:cubicBezTo>
                    <a:cubicBezTo>
                      <a:pt x="909" y="81"/>
                      <a:pt x="905" y="85"/>
                      <a:pt x="900" y="85"/>
                    </a:cubicBezTo>
                    <a:cubicBezTo>
                      <a:pt x="895" y="85"/>
                      <a:pt x="892" y="82"/>
                      <a:pt x="891" y="77"/>
                    </a:cubicBezTo>
                    <a:cubicBezTo>
                      <a:pt x="900" y="77"/>
                      <a:pt x="900" y="77"/>
                      <a:pt x="900" y="77"/>
                    </a:cubicBezTo>
                    <a:cubicBezTo>
                      <a:pt x="900" y="74"/>
                      <a:pt x="900" y="74"/>
                      <a:pt x="900" y="74"/>
                    </a:cubicBezTo>
                    <a:cubicBezTo>
                      <a:pt x="891" y="74"/>
                      <a:pt x="891" y="74"/>
                      <a:pt x="891" y="74"/>
                    </a:cubicBezTo>
                    <a:cubicBezTo>
                      <a:pt x="892" y="70"/>
                      <a:pt x="895" y="66"/>
                      <a:pt x="900" y="66"/>
                    </a:cubicBezTo>
                    <a:close/>
                    <a:moveTo>
                      <a:pt x="1051" y="23"/>
                    </a:moveTo>
                    <a:cubicBezTo>
                      <a:pt x="1046" y="23"/>
                      <a:pt x="1042" y="19"/>
                      <a:pt x="1042" y="15"/>
                    </a:cubicBezTo>
                    <a:cubicBezTo>
                      <a:pt x="1051" y="15"/>
                      <a:pt x="1051" y="15"/>
                      <a:pt x="1051" y="15"/>
                    </a:cubicBezTo>
                    <a:cubicBezTo>
                      <a:pt x="1051" y="12"/>
                      <a:pt x="1051" y="12"/>
                      <a:pt x="1051" y="12"/>
                    </a:cubicBezTo>
                    <a:cubicBezTo>
                      <a:pt x="1042" y="12"/>
                      <a:pt x="1042" y="12"/>
                      <a:pt x="1042" y="12"/>
                    </a:cubicBezTo>
                    <a:cubicBezTo>
                      <a:pt x="1042" y="7"/>
                      <a:pt x="1046" y="4"/>
                      <a:pt x="1051" y="4"/>
                    </a:cubicBezTo>
                    <a:cubicBezTo>
                      <a:pt x="1056" y="4"/>
                      <a:pt x="1060" y="8"/>
                      <a:pt x="1060" y="13"/>
                    </a:cubicBezTo>
                    <a:cubicBezTo>
                      <a:pt x="1060" y="18"/>
                      <a:pt x="1056" y="23"/>
                      <a:pt x="1051" y="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22"/>
              <p:cNvSpPr/>
              <p:nvPr/>
            </p:nvSpPr>
            <p:spPr>
              <a:xfrm>
                <a:off x="496925" y="2904262"/>
                <a:ext cx="3202515" cy="701888"/>
              </a:xfrm>
              <a:custGeom>
                <a:rect b="b" l="l" r="r" t="t"/>
                <a:pathLst>
                  <a:path extrusionOk="0" h="135" w="622">
                    <a:moveTo>
                      <a:pt x="175" y="100"/>
                    </a:moveTo>
                    <a:cubicBezTo>
                      <a:pt x="172" y="100"/>
                      <a:pt x="172" y="100"/>
                      <a:pt x="172" y="100"/>
                    </a:cubicBezTo>
                    <a:cubicBezTo>
                      <a:pt x="153" y="119"/>
                      <a:pt x="153" y="119"/>
                      <a:pt x="153" y="119"/>
                    </a:cubicBezTo>
                    <a:cubicBezTo>
                      <a:pt x="144" y="128"/>
                      <a:pt x="132" y="133"/>
                      <a:pt x="120" y="133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20" y="135"/>
                      <a:pt x="120" y="135"/>
                      <a:pt x="120" y="135"/>
                    </a:cubicBezTo>
                    <a:cubicBezTo>
                      <a:pt x="133" y="135"/>
                      <a:pt x="145" y="130"/>
                      <a:pt x="154" y="120"/>
                    </a:cubicBezTo>
                    <a:cubicBezTo>
                      <a:pt x="175" y="100"/>
                      <a:pt x="175" y="100"/>
                      <a:pt x="175" y="100"/>
                    </a:cubicBezTo>
                    <a:moveTo>
                      <a:pt x="321" y="0"/>
                    </a:moveTo>
                    <a:cubicBezTo>
                      <a:pt x="292" y="0"/>
                      <a:pt x="292" y="0"/>
                      <a:pt x="292" y="0"/>
                    </a:cubicBezTo>
                    <a:cubicBezTo>
                      <a:pt x="279" y="0"/>
                      <a:pt x="267" y="5"/>
                      <a:pt x="258" y="14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6" y="98"/>
                      <a:pt x="176" y="98"/>
                      <a:pt x="176" y="98"/>
                    </a:cubicBezTo>
                    <a:cubicBezTo>
                      <a:pt x="259" y="16"/>
                      <a:pt x="259" y="16"/>
                      <a:pt x="259" y="16"/>
                    </a:cubicBezTo>
                    <a:cubicBezTo>
                      <a:pt x="268" y="7"/>
                      <a:pt x="279" y="2"/>
                      <a:pt x="292" y="2"/>
                    </a:cubicBezTo>
                    <a:cubicBezTo>
                      <a:pt x="319" y="2"/>
                      <a:pt x="319" y="2"/>
                      <a:pt x="319" y="2"/>
                    </a:cubicBezTo>
                    <a:cubicBezTo>
                      <a:pt x="321" y="0"/>
                      <a:pt x="321" y="0"/>
                      <a:pt x="321" y="0"/>
                    </a:cubicBezTo>
                    <a:moveTo>
                      <a:pt x="622" y="0"/>
                    </a:moveTo>
                    <a:cubicBezTo>
                      <a:pt x="323" y="0"/>
                      <a:pt x="323" y="0"/>
                      <a:pt x="323" y="0"/>
                    </a:cubicBezTo>
                    <a:cubicBezTo>
                      <a:pt x="322" y="2"/>
                      <a:pt x="322" y="2"/>
                      <a:pt x="322" y="2"/>
                    </a:cubicBezTo>
                    <a:cubicBezTo>
                      <a:pt x="622" y="2"/>
                      <a:pt x="622" y="2"/>
                      <a:pt x="622" y="2"/>
                    </a:cubicBezTo>
                    <a:cubicBezTo>
                      <a:pt x="622" y="0"/>
                      <a:pt x="622" y="0"/>
                      <a:pt x="622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4" name="Google Shape;604;p22"/>
              <p:cNvSpPr/>
              <p:nvPr/>
            </p:nvSpPr>
            <p:spPr>
              <a:xfrm>
                <a:off x="496925" y="2721815"/>
                <a:ext cx="3635028" cy="702961"/>
              </a:xfrm>
              <a:custGeom>
                <a:rect b="b" l="l" r="r" t="t"/>
                <a:pathLst>
                  <a:path extrusionOk="0" h="135" w="706">
                    <a:moveTo>
                      <a:pt x="174" y="133"/>
                    </a:move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72" y="135"/>
                      <a:pt x="172" y="135"/>
                      <a:pt x="172" y="135"/>
                    </a:cubicBezTo>
                    <a:cubicBezTo>
                      <a:pt x="174" y="133"/>
                      <a:pt x="174" y="133"/>
                      <a:pt x="174" y="133"/>
                    </a:cubicBezTo>
                    <a:moveTo>
                      <a:pt x="322" y="37"/>
                    </a:moveTo>
                    <a:cubicBezTo>
                      <a:pt x="319" y="37"/>
                      <a:pt x="319" y="37"/>
                      <a:pt x="319" y="37"/>
                    </a:cubicBezTo>
                    <a:cubicBezTo>
                      <a:pt x="237" y="119"/>
                      <a:pt x="237" y="119"/>
                      <a:pt x="237" y="119"/>
                    </a:cubicBezTo>
                    <a:cubicBezTo>
                      <a:pt x="228" y="128"/>
                      <a:pt x="216" y="133"/>
                      <a:pt x="204" y="133"/>
                    </a:cubicBezTo>
                    <a:cubicBezTo>
                      <a:pt x="176" y="133"/>
                      <a:pt x="176" y="133"/>
                      <a:pt x="176" y="133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17" y="135"/>
                      <a:pt x="229" y="130"/>
                      <a:pt x="238" y="121"/>
                    </a:cubicBezTo>
                    <a:cubicBezTo>
                      <a:pt x="322" y="37"/>
                      <a:pt x="322" y="37"/>
                      <a:pt x="322" y="37"/>
                    </a:cubicBezTo>
                    <a:moveTo>
                      <a:pt x="706" y="0"/>
                    </a:moveTo>
                    <a:cubicBezTo>
                      <a:pt x="376" y="0"/>
                      <a:pt x="376" y="0"/>
                      <a:pt x="376" y="0"/>
                    </a:cubicBezTo>
                    <a:cubicBezTo>
                      <a:pt x="363" y="0"/>
                      <a:pt x="351" y="5"/>
                      <a:pt x="342" y="14"/>
                    </a:cubicBezTo>
                    <a:cubicBezTo>
                      <a:pt x="321" y="35"/>
                      <a:pt x="321" y="35"/>
                      <a:pt x="321" y="35"/>
                    </a:cubicBezTo>
                    <a:cubicBezTo>
                      <a:pt x="323" y="35"/>
                      <a:pt x="323" y="35"/>
                      <a:pt x="323" y="35"/>
                    </a:cubicBezTo>
                    <a:cubicBezTo>
                      <a:pt x="343" y="16"/>
                      <a:pt x="343" y="16"/>
                      <a:pt x="343" y="16"/>
                    </a:cubicBezTo>
                    <a:cubicBezTo>
                      <a:pt x="352" y="7"/>
                      <a:pt x="363" y="2"/>
                      <a:pt x="376" y="2"/>
                    </a:cubicBezTo>
                    <a:cubicBezTo>
                      <a:pt x="706" y="2"/>
                      <a:pt x="706" y="2"/>
                      <a:pt x="706" y="2"/>
                    </a:cubicBezTo>
                    <a:cubicBezTo>
                      <a:pt x="706" y="0"/>
                      <a:pt x="706" y="0"/>
                      <a:pt x="706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5" name="Google Shape;605;p22"/>
              <p:cNvSpPr/>
              <p:nvPr/>
            </p:nvSpPr>
            <p:spPr>
              <a:xfrm>
                <a:off x="3657584" y="2867773"/>
                <a:ext cx="82639" cy="82639"/>
              </a:xfrm>
              <a:custGeom>
                <a:rect b="b" l="l" r="r" t="t"/>
                <a:pathLst>
                  <a:path extrusionOk="0" h="16" w="16">
                    <a:moveTo>
                      <a:pt x="8" y="16"/>
                    </a:moveTo>
                    <a:cubicBezTo>
                      <a:pt x="3" y="16"/>
                      <a:pt x="0" y="13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13" y="0"/>
                      <a:pt x="16" y="3"/>
                      <a:pt x="16" y="8"/>
                    </a:cubicBezTo>
                    <a:cubicBezTo>
                      <a:pt x="16" y="13"/>
                      <a:pt x="13" y="16"/>
                      <a:pt x="8" y="16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2"/>
                      <a:pt x="8" y="12"/>
                    </a:cubicBezTo>
                    <a:cubicBezTo>
                      <a:pt x="10" y="12"/>
                      <a:pt x="12" y="11"/>
                      <a:pt x="12" y="8"/>
                    </a:cubicBezTo>
                    <a:cubicBezTo>
                      <a:pt x="12" y="6"/>
                      <a:pt x="10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6" name="Google Shape;606;p22"/>
              <p:cNvSpPr/>
              <p:nvPr/>
            </p:nvSpPr>
            <p:spPr>
              <a:xfrm>
                <a:off x="4090095" y="2685325"/>
                <a:ext cx="88005" cy="88004"/>
              </a:xfrm>
              <a:custGeom>
                <a:rect b="b" l="l" r="r" t="t"/>
                <a:pathLst>
                  <a:path extrusionOk="0" h="17" w="17">
                    <a:moveTo>
                      <a:pt x="8" y="17"/>
                    </a:move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7" y="4"/>
                      <a:pt x="17" y="8"/>
                    </a:cubicBezTo>
                    <a:cubicBezTo>
                      <a:pt x="17" y="13"/>
                      <a:pt x="13" y="17"/>
                      <a:pt x="8" y="17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3"/>
                      <a:pt x="8" y="13"/>
                    </a:cubicBezTo>
                    <a:cubicBezTo>
                      <a:pt x="11" y="13"/>
                      <a:pt x="13" y="11"/>
                      <a:pt x="13" y="8"/>
                    </a:cubicBezTo>
                    <a:cubicBezTo>
                      <a:pt x="13" y="6"/>
                      <a:pt x="11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8" name="Google Shape;608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0" name="Google Shape;610;p23"/>
          <p:cNvSpPr txBox="1"/>
          <p:nvPr>
            <p:ph idx="1" type="subTitle"/>
          </p:nvPr>
        </p:nvSpPr>
        <p:spPr>
          <a:xfrm>
            <a:off x="4713982" y="2980823"/>
            <a:ext cx="27822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1" name="Google Shape;611;p23"/>
          <p:cNvSpPr txBox="1"/>
          <p:nvPr>
            <p:ph idx="2" type="subTitle"/>
          </p:nvPr>
        </p:nvSpPr>
        <p:spPr>
          <a:xfrm>
            <a:off x="1647815" y="2980823"/>
            <a:ext cx="27822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2" name="Google Shape;612;p23"/>
          <p:cNvSpPr txBox="1"/>
          <p:nvPr>
            <p:ph idx="3" type="subTitle"/>
          </p:nvPr>
        </p:nvSpPr>
        <p:spPr>
          <a:xfrm>
            <a:off x="1647815" y="2493200"/>
            <a:ext cx="27822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13" name="Google Shape;613;p23"/>
          <p:cNvSpPr txBox="1"/>
          <p:nvPr>
            <p:ph idx="4" type="subTitle"/>
          </p:nvPr>
        </p:nvSpPr>
        <p:spPr>
          <a:xfrm>
            <a:off x="4713985" y="2493200"/>
            <a:ext cx="27822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614" name="Google Shape;614;p23"/>
          <p:cNvGrpSpPr/>
          <p:nvPr/>
        </p:nvGrpSpPr>
        <p:grpSpPr>
          <a:xfrm>
            <a:off x="-23445" y="5605"/>
            <a:ext cx="9178445" cy="5137895"/>
            <a:chOff x="-23445" y="5605"/>
            <a:chExt cx="9178445" cy="5137895"/>
          </a:xfrm>
        </p:grpSpPr>
        <p:sp>
          <p:nvSpPr>
            <p:cNvPr id="615" name="Google Shape;615;p23"/>
            <p:cNvSpPr/>
            <p:nvPr/>
          </p:nvSpPr>
          <p:spPr>
            <a:xfrm flipH="1" rot="10800000">
              <a:off x="-23445" y="3746450"/>
              <a:ext cx="1759050" cy="1397050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23"/>
            <p:cNvSpPr/>
            <p:nvPr/>
          </p:nvSpPr>
          <p:spPr>
            <a:xfrm flipH="1">
              <a:off x="7395950" y="5605"/>
              <a:ext cx="1759050" cy="1397050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7" name="Google Shape;617;p23"/>
          <p:cNvGrpSpPr/>
          <p:nvPr/>
        </p:nvGrpSpPr>
        <p:grpSpPr>
          <a:xfrm>
            <a:off x="282475" y="301264"/>
            <a:ext cx="8558250" cy="4540973"/>
            <a:chOff x="282475" y="301264"/>
            <a:chExt cx="8558250" cy="4540973"/>
          </a:xfrm>
        </p:grpSpPr>
        <p:grpSp>
          <p:nvGrpSpPr>
            <p:cNvPr id="618" name="Google Shape;618;p23"/>
            <p:cNvGrpSpPr/>
            <p:nvPr/>
          </p:nvGrpSpPr>
          <p:grpSpPr>
            <a:xfrm>
              <a:off x="8665650" y="301264"/>
              <a:ext cx="175075" cy="2067598"/>
              <a:chOff x="8612875" y="179970"/>
              <a:chExt cx="175075" cy="2067598"/>
            </a:xfrm>
          </p:grpSpPr>
          <p:pic>
            <p:nvPicPr>
              <p:cNvPr id="619" name="Google Shape;619;p2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5400000">
                <a:off x="8149012" y="643832"/>
                <a:ext cx="1102801" cy="1750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20" name="Google Shape;620;p2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5400000">
                <a:off x="8149012" y="1608629"/>
                <a:ext cx="1102801" cy="1750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21" name="Google Shape;621;p23"/>
            <p:cNvGrpSpPr/>
            <p:nvPr/>
          </p:nvGrpSpPr>
          <p:grpSpPr>
            <a:xfrm>
              <a:off x="282475" y="2774639"/>
              <a:ext cx="175075" cy="2067598"/>
              <a:chOff x="8612875" y="179970"/>
              <a:chExt cx="175075" cy="2067598"/>
            </a:xfrm>
          </p:grpSpPr>
          <p:pic>
            <p:nvPicPr>
              <p:cNvPr id="622" name="Google Shape;622;p2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5400000">
                <a:off x="8149012" y="643832"/>
                <a:ext cx="1102801" cy="1750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23" name="Google Shape;623;p2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5400000">
                <a:off x="8149012" y="1608629"/>
                <a:ext cx="1102801" cy="1750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624" name="Google Shape;624;p23"/>
          <p:cNvGrpSpPr/>
          <p:nvPr/>
        </p:nvGrpSpPr>
        <p:grpSpPr>
          <a:xfrm>
            <a:off x="422073" y="248551"/>
            <a:ext cx="8310180" cy="4455500"/>
            <a:chOff x="422073" y="248551"/>
            <a:chExt cx="8310180" cy="4455500"/>
          </a:xfrm>
        </p:grpSpPr>
        <p:sp>
          <p:nvSpPr>
            <p:cNvPr id="625" name="Google Shape;625;p23"/>
            <p:cNvSpPr/>
            <p:nvPr/>
          </p:nvSpPr>
          <p:spPr>
            <a:xfrm rot="10800000">
              <a:off x="8654553" y="2994804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26" name="Google Shape;626;p23"/>
            <p:cNvSpPr/>
            <p:nvPr/>
          </p:nvSpPr>
          <p:spPr>
            <a:xfrm>
              <a:off x="422073" y="2071001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759698" y="2485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28" name="Google Shape;628;p23"/>
            <p:cNvSpPr/>
            <p:nvPr/>
          </p:nvSpPr>
          <p:spPr>
            <a:xfrm>
              <a:off x="5811098" y="46263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0" name="Google Shape;630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2" name="Google Shape;632;p24"/>
          <p:cNvSpPr txBox="1"/>
          <p:nvPr>
            <p:ph idx="1" type="subTitle"/>
          </p:nvPr>
        </p:nvSpPr>
        <p:spPr>
          <a:xfrm>
            <a:off x="4718494" y="1330125"/>
            <a:ext cx="2947800" cy="28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3" name="Google Shape;633;p24"/>
          <p:cNvSpPr txBox="1"/>
          <p:nvPr>
            <p:ph idx="2" type="subTitle"/>
          </p:nvPr>
        </p:nvSpPr>
        <p:spPr>
          <a:xfrm>
            <a:off x="1477706" y="1330125"/>
            <a:ext cx="2947800" cy="28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34" name="Google Shape;634;p24"/>
          <p:cNvGrpSpPr/>
          <p:nvPr/>
        </p:nvGrpSpPr>
        <p:grpSpPr>
          <a:xfrm>
            <a:off x="282475" y="301264"/>
            <a:ext cx="8558250" cy="4540973"/>
            <a:chOff x="282475" y="301264"/>
            <a:chExt cx="8558250" cy="4540973"/>
          </a:xfrm>
        </p:grpSpPr>
        <p:grpSp>
          <p:nvGrpSpPr>
            <p:cNvPr id="635" name="Google Shape;635;p24"/>
            <p:cNvGrpSpPr/>
            <p:nvPr/>
          </p:nvGrpSpPr>
          <p:grpSpPr>
            <a:xfrm>
              <a:off x="8665650" y="301264"/>
              <a:ext cx="175075" cy="2067598"/>
              <a:chOff x="8612875" y="179970"/>
              <a:chExt cx="175075" cy="2067598"/>
            </a:xfrm>
          </p:grpSpPr>
          <p:pic>
            <p:nvPicPr>
              <p:cNvPr id="636" name="Google Shape;636;p2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5400000">
                <a:off x="8149012" y="643832"/>
                <a:ext cx="1102801" cy="1750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37" name="Google Shape;637;p2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5400000">
                <a:off x="8149012" y="1608629"/>
                <a:ext cx="1102801" cy="1750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38" name="Google Shape;638;p24"/>
            <p:cNvGrpSpPr/>
            <p:nvPr/>
          </p:nvGrpSpPr>
          <p:grpSpPr>
            <a:xfrm>
              <a:off x="282475" y="2774639"/>
              <a:ext cx="175075" cy="2067598"/>
              <a:chOff x="8612875" y="179970"/>
              <a:chExt cx="175075" cy="2067598"/>
            </a:xfrm>
          </p:grpSpPr>
          <p:pic>
            <p:nvPicPr>
              <p:cNvPr id="639" name="Google Shape;639;p2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5400000">
                <a:off x="8149012" y="643832"/>
                <a:ext cx="1102801" cy="1750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40" name="Google Shape;640;p2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5400000">
                <a:off x="8149012" y="1608629"/>
                <a:ext cx="1102801" cy="1750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641" name="Google Shape;641;p24"/>
          <p:cNvSpPr/>
          <p:nvPr/>
        </p:nvSpPr>
        <p:spPr>
          <a:xfrm rot="10800000">
            <a:off x="6944953" y="3386804"/>
            <a:ext cx="2225198" cy="1767249"/>
          </a:xfrm>
          <a:custGeom>
            <a:rect b="b" l="l" r="r" t="t"/>
            <a:pathLst>
              <a:path extrusionOk="0" h="1536" w="1930">
                <a:moveTo>
                  <a:pt x="0" y="1522"/>
                </a:moveTo>
                <a:cubicBezTo>
                  <a:pt x="165" y="1522"/>
                  <a:pt x="165" y="1522"/>
                  <a:pt x="165" y="1522"/>
                </a:cubicBezTo>
                <a:cubicBezTo>
                  <a:pt x="190" y="1522"/>
                  <a:pt x="214" y="1512"/>
                  <a:pt x="231" y="1495"/>
                </a:cubicBezTo>
                <a:cubicBezTo>
                  <a:pt x="1192" y="534"/>
                  <a:pt x="1192" y="534"/>
                  <a:pt x="1192" y="534"/>
                </a:cubicBezTo>
                <a:cubicBezTo>
                  <a:pt x="1210" y="516"/>
                  <a:pt x="1233" y="506"/>
                  <a:pt x="1258" y="506"/>
                </a:cubicBezTo>
                <a:cubicBezTo>
                  <a:pt x="1486" y="506"/>
                  <a:pt x="1486" y="506"/>
                  <a:pt x="1486" y="506"/>
                </a:cubicBezTo>
                <a:cubicBezTo>
                  <a:pt x="1511" y="506"/>
                  <a:pt x="1535" y="497"/>
                  <a:pt x="1552" y="479"/>
                </a:cubicBezTo>
                <a:cubicBezTo>
                  <a:pt x="1871" y="161"/>
                  <a:pt x="1871" y="161"/>
                  <a:pt x="1871" y="161"/>
                </a:cubicBezTo>
                <a:cubicBezTo>
                  <a:pt x="1930" y="101"/>
                  <a:pt x="1888" y="0"/>
                  <a:pt x="1804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53" y="0"/>
                  <a:pt x="11" y="42"/>
                  <a:pt x="11" y="94"/>
                </a:cubicBezTo>
                <a:cubicBezTo>
                  <a:pt x="7" y="1536"/>
                  <a:pt x="7" y="1536"/>
                  <a:pt x="7" y="1536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42" name="Google Shape;642;p24"/>
          <p:cNvCxnSpPr/>
          <p:nvPr/>
        </p:nvCxnSpPr>
        <p:spPr>
          <a:xfrm flipH="1">
            <a:off x="7288275" y="3437275"/>
            <a:ext cx="2004600" cy="2004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</p:cxnSp>
      <p:grpSp>
        <p:nvGrpSpPr>
          <p:cNvPr id="643" name="Google Shape;643;p24"/>
          <p:cNvGrpSpPr/>
          <p:nvPr/>
        </p:nvGrpSpPr>
        <p:grpSpPr>
          <a:xfrm>
            <a:off x="422073" y="332951"/>
            <a:ext cx="8310180" cy="4447300"/>
            <a:chOff x="422073" y="332951"/>
            <a:chExt cx="8310180" cy="4447300"/>
          </a:xfrm>
        </p:grpSpPr>
        <p:sp>
          <p:nvSpPr>
            <p:cNvPr id="644" name="Google Shape;644;p24"/>
            <p:cNvSpPr/>
            <p:nvPr/>
          </p:nvSpPr>
          <p:spPr>
            <a:xfrm rot="10800000">
              <a:off x="8654553" y="2994804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45" name="Google Shape;645;p24"/>
            <p:cNvSpPr/>
            <p:nvPr/>
          </p:nvSpPr>
          <p:spPr>
            <a:xfrm>
              <a:off x="422073" y="2071001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46" name="Google Shape;646;p24"/>
            <p:cNvSpPr/>
            <p:nvPr/>
          </p:nvSpPr>
          <p:spPr>
            <a:xfrm>
              <a:off x="941523" y="3329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47" name="Google Shape;647;p24"/>
            <p:cNvSpPr/>
            <p:nvPr/>
          </p:nvSpPr>
          <p:spPr>
            <a:xfrm>
              <a:off x="5811098" y="47025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9" name="Google Shape;649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50" name="Google Shape;650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1" name="Google Shape;651;p25"/>
          <p:cNvSpPr txBox="1"/>
          <p:nvPr>
            <p:ph idx="1" type="subTitle"/>
          </p:nvPr>
        </p:nvSpPr>
        <p:spPr>
          <a:xfrm>
            <a:off x="937626" y="3040503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52" name="Google Shape;652;p25"/>
          <p:cNvSpPr txBox="1"/>
          <p:nvPr>
            <p:ph idx="2" type="subTitle"/>
          </p:nvPr>
        </p:nvSpPr>
        <p:spPr>
          <a:xfrm>
            <a:off x="3484347" y="3040503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53" name="Google Shape;653;p25"/>
          <p:cNvSpPr txBox="1"/>
          <p:nvPr>
            <p:ph idx="3" type="subTitle"/>
          </p:nvPr>
        </p:nvSpPr>
        <p:spPr>
          <a:xfrm>
            <a:off x="6031074" y="3040503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54" name="Google Shape;654;p25"/>
          <p:cNvSpPr txBox="1"/>
          <p:nvPr>
            <p:ph idx="4" type="subTitle"/>
          </p:nvPr>
        </p:nvSpPr>
        <p:spPr>
          <a:xfrm>
            <a:off x="937625" y="2585926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55" name="Google Shape;655;p25"/>
          <p:cNvSpPr txBox="1"/>
          <p:nvPr>
            <p:ph idx="5" type="subTitle"/>
          </p:nvPr>
        </p:nvSpPr>
        <p:spPr>
          <a:xfrm>
            <a:off x="3484350" y="2585926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56" name="Google Shape;656;p25"/>
          <p:cNvSpPr txBox="1"/>
          <p:nvPr>
            <p:ph idx="6" type="subTitle"/>
          </p:nvPr>
        </p:nvSpPr>
        <p:spPr>
          <a:xfrm>
            <a:off x="6031075" y="2585926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657" name="Google Shape;657;p25"/>
          <p:cNvGrpSpPr/>
          <p:nvPr/>
        </p:nvGrpSpPr>
        <p:grpSpPr>
          <a:xfrm>
            <a:off x="222711" y="169540"/>
            <a:ext cx="8698578" cy="4804419"/>
            <a:chOff x="222711" y="169540"/>
            <a:chExt cx="8698578" cy="4804419"/>
          </a:xfrm>
        </p:grpSpPr>
        <p:grpSp>
          <p:nvGrpSpPr>
            <p:cNvPr id="658" name="Google Shape;658;p25"/>
            <p:cNvGrpSpPr/>
            <p:nvPr/>
          </p:nvGrpSpPr>
          <p:grpSpPr>
            <a:xfrm>
              <a:off x="7793461" y="4902140"/>
              <a:ext cx="1127828" cy="71819"/>
              <a:chOff x="-230925" y="1276800"/>
              <a:chExt cx="1822900" cy="116100"/>
            </a:xfrm>
          </p:grpSpPr>
          <p:sp>
            <p:nvSpPr>
              <p:cNvPr id="659" name="Google Shape;659;p25"/>
              <p:cNvSpPr/>
              <p:nvPr/>
            </p:nvSpPr>
            <p:spPr>
              <a:xfrm rot="5400000">
                <a:off x="14758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" name="Google Shape;660;p25"/>
              <p:cNvSpPr/>
              <p:nvPr/>
            </p:nvSpPr>
            <p:spPr>
              <a:xfrm rot="5400000">
                <a:off x="12625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" name="Google Shape;661;p25"/>
              <p:cNvSpPr/>
              <p:nvPr/>
            </p:nvSpPr>
            <p:spPr>
              <a:xfrm rot="5400000">
                <a:off x="10491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" name="Google Shape;662;p25"/>
              <p:cNvSpPr/>
              <p:nvPr/>
            </p:nvSpPr>
            <p:spPr>
              <a:xfrm rot="5400000">
                <a:off x="8358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" name="Google Shape;663;p25"/>
              <p:cNvSpPr/>
              <p:nvPr/>
            </p:nvSpPr>
            <p:spPr>
              <a:xfrm rot="5400000">
                <a:off x="6224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4" name="Google Shape;664;p25"/>
              <p:cNvSpPr/>
              <p:nvPr/>
            </p:nvSpPr>
            <p:spPr>
              <a:xfrm rot="5400000">
                <a:off x="4091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" name="Google Shape;665;p25"/>
              <p:cNvSpPr/>
              <p:nvPr/>
            </p:nvSpPr>
            <p:spPr>
              <a:xfrm rot="5400000">
                <a:off x="1957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" name="Google Shape;666;p25"/>
              <p:cNvSpPr/>
              <p:nvPr/>
            </p:nvSpPr>
            <p:spPr>
              <a:xfrm rot="5400000">
                <a:off x="-175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" name="Google Shape;667;p25"/>
              <p:cNvSpPr/>
              <p:nvPr/>
            </p:nvSpPr>
            <p:spPr>
              <a:xfrm rot="5400000">
                <a:off x="-2309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68" name="Google Shape;668;p25"/>
            <p:cNvGrpSpPr/>
            <p:nvPr/>
          </p:nvGrpSpPr>
          <p:grpSpPr>
            <a:xfrm>
              <a:off x="222711" y="169540"/>
              <a:ext cx="1127828" cy="71819"/>
              <a:chOff x="-230925" y="1276800"/>
              <a:chExt cx="1822900" cy="116100"/>
            </a:xfrm>
          </p:grpSpPr>
          <p:sp>
            <p:nvSpPr>
              <p:cNvPr id="669" name="Google Shape;669;p25"/>
              <p:cNvSpPr/>
              <p:nvPr/>
            </p:nvSpPr>
            <p:spPr>
              <a:xfrm rot="5400000">
                <a:off x="14758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0" name="Google Shape;670;p25"/>
              <p:cNvSpPr/>
              <p:nvPr/>
            </p:nvSpPr>
            <p:spPr>
              <a:xfrm rot="5400000">
                <a:off x="12625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Google Shape;671;p25"/>
              <p:cNvSpPr/>
              <p:nvPr/>
            </p:nvSpPr>
            <p:spPr>
              <a:xfrm rot="5400000">
                <a:off x="10491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2" name="Google Shape;672;p25"/>
              <p:cNvSpPr/>
              <p:nvPr/>
            </p:nvSpPr>
            <p:spPr>
              <a:xfrm rot="5400000">
                <a:off x="8358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3" name="Google Shape;673;p25"/>
              <p:cNvSpPr/>
              <p:nvPr/>
            </p:nvSpPr>
            <p:spPr>
              <a:xfrm rot="5400000">
                <a:off x="6224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" name="Google Shape;674;p25"/>
              <p:cNvSpPr/>
              <p:nvPr/>
            </p:nvSpPr>
            <p:spPr>
              <a:xfrm rot="5400000">
                <a:off x="4091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" name="Google Shape;675;p25"/>
              <p:cNvSpPr/>
              <p:nvPr/>
            </p:nvSpPr>
            <p:spPr>
              <a:xfrm rot="5400000">
                <a:off x="1957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6" name="Google Shape;676;p25"/>
              <p:cNvSpPr/>
              <p:nvPr/>
            </p:nvSpPr>
            <p:spPr>
              <a:xfrm rot="5400000">
                <a:off x="-175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7" name="Google Shape;677;p25"/>
              <p:cNvSpPr/>
              <p:nvPr/>
            </p:nvSpPr>
            <p:spPr>
              <a:xfrm rot="5400000">
                <a:off x="-2309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78" name="Google Shape;678;p25"/>
          <p:cNvGrpSpPr/>
          <p:nvPr/>
        </p:nvGrpSpPr>
        <p:grpSpPr>
          <a:xfrm>
            <a:off x="342273" y="1382651"/>
            <a:ext cx="8293840" cy="3512000"/>
            <a:chOff x="342273" y="1382651"/>
            <a:chExt cx="8293840" cy="3512000"/>
          </a:xfrm>
        </p:grpSpPr>
        <p:sp>
          <p:nvSpPr>
            <p:cNvPr id="679" name="Google Shape;679;p25"/>
            <p:cNvSpPr/>
            <p:nvPr/>
          </p:nvSpPr>
          <p:spPr>
            <a:xfrm>
              <a:off x="342273" y="1382651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80" name="Google Shape;680;p25"/>
            <p:cNvSpPr/>
            <p:nvPr/>
          </p:nvSpPr>
          <p:spPr>
            <a:xfrm>
              <a:off x="3991698" y="4816951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81" name="Google Shape;681;p25"/>
            <p:cNvSpPr/>
            <p:nvPr/>
          </p:nvSpPr>
          <p:spPr>
            <a:xfrm rot="10800000">
              <a:off x="8558413" y="1898320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grpSp>
        <p:nvGrpSpPr>
          <p:cNvPr id="682" name="Google Shape;682;p25"/>
          <p:cNvGrpSpPr/>
          <p:nvPr/>
        </p:nvGrpSpPr>
        <p:grpSpPr>
          <a:xfrm>
            <a:off x="-171942" y="-195628"/>
            <a:ext cx="9513775" cy="5504150"/>
            <a:chOff x="-171942" y="-195628"/>
            <a:chExt cx="9513775" cy="5504150"/>
          </a:xfrm>
        </p:grpSpPr>
        <p:sp>
          <p:nvSpPr>
            <p:cNvPr id="683" name="Google Shape;683;p25"/>
            <p:cNvSpPr/>
            <p:nvPr/>
          </p:nvSpPr>
          <p:spPr>
            <a:xfrm flipH="1" rot="10800000">
              <a:off x="-171942" y="2874622"/>
              <a:ext cx="2509200" cy="2433900"/>
            </a:xfrm>
            <a:prstGeom prst="diagStrip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84" name="Google Shape;684;p25"/>
            <p:cNvSpPr/>
            <p:nvPr/>
          </p:nvSpPr>
          <p:spPr>
            <a:xfrm flipH="1">
              <a:off x="6832633" y="-195628"/>
              <a:ext cx="2509200" cy="2433900"/>
            </a:xfrm>
            <a:prstGeom prst="diagStrip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grpSp>
        <p:nvGrpSpPr>
          <p:cNvPr id="685" name="Google Shape;685;p25"/>
          <p:cNvGrpSpPr/>
          <p:nvPr/>
        </p:nvGrpSpPr>
        <p:grpSpPr>
          <a:xfrm>
            <a:off x="-37225" y="-53532"/>
            <a:ext cx="9244341" cy="5219958"/>
            <a:chOff x="-37225" y="-53532"/>
            <a:chExt cx="9244341" cy="5219958"/>
          </a:xfrm>
        </p:grpSpPr>
        <p:sp>
          <p:nvSpPr>
            <p:cNvPr id="686" name="Google Shape;686;p25"/>
            <p:cNvSpPr/>
            <p:nvPr/>
          </p:nvSpPr>
          <p:spPr>
            <a:xfrm flipH="1" rot="10800000">
              <a:off x="-37225" y="3941181"/>
              <a:ext cx="1542721" cy="1225244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25"/>
            <p:cNvSpPr/>
            <p:nvPr/>
          </p:nvSpPr>
          <p:spPr>
            <a:xfrm flipH="1">
              <a:off x="7664395" y="-53532"/>
              <a:ext cx="1542721" cy="1225244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9" name="Google Shape;689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90" name="Google Shape;690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1" name="Google Shape;691;p26"/>
          <p:cNvSpPr txBox="1"/>
          <p:nvPr>
            <p:ph idx="1" type="subTitle"/>
          </p:nvPr>
        </p:nvSpPr>
        <p:spPr>
          <a:xfrm>
            <a:off x="1989363" y="2093500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92" name="Google Shape;692;p26"/>
          <p:cNvSpPr txBox="1"/>
          <p:nvPr>
            <p:ph idx="2" type="subTitle"/>
          </p:nvPr>
        </p:nvSpPr>
        <p:spPr>
          <a:xfrm>
            <a:off x="5176441" y="2093500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93" name="Google Shape;693;p26"/>
          <p:cNvSpPr txBox="1"/>
          <p:nvPr>
            <p:ph idx="3" type="subTitle"/>
          </p:nvPr>
        </p:nvSpPr>
        <p:spPr>
          <a:xfrm>
            <a:off x="1989363" y="3526900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94" name="Google Shape;694;p26"/>
          <p:cNvSpPr txBox="1"/>
          <p:nvPr>
            <p:ph idx="4" type="subTitle"/>
          </p:nvPr>
        </p:nvSpPr>
        <p:spPr>
          <a:xfrm>
            <a:off x="5176441" y="3526900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95" name="Google Shape;695;p26"/>
          <p:cNvSpPr txBox="1"/>
          <p:nvPr>
            <p:ph idx="5" type="subTitle"/>
          </p:nvPr>
        </p:nvSpPr>
        <p:spPr>
          <a:xfrm>
            <a:off x="1989375" y="1698675"/>
            <a:ext cx="19782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96" name="Google Shape;696;p26"/>
          <p:cNvSpPr txBox="1"/>
          <p:nvPr>
            <p:ph idx="6" type="subTitle"/>
          </p:nvPr>
        </p:nvSpPr>
        <p:spPr>
          <a:xfrm>
            <a:off x="1989375" y="3132075"/>
            <a:ext cx="19782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97" name="Google Shape;697;p26"/>
          <p:cNvSpPr txBox="1"/>
          <p:nvPr>
            <p:ph idx="7" type="subTitle"/>
          </p:nvPr>
        </p:nvSpPr>
        <p:spPr>
          <a:xfrm>
            <a:off x="5176450" y="1698675"/>
            <a:ext cx="19782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98" name="Google Shape;698;p26"/>
          <p:cNvSpPr txBox="1"/>
          <p:nvPr>
            <p:ph idx="8" type="subTitle"/>
          </p:nvPr>
        </p:nvSpPr>
        <p:spPr>
          <a:xfrm>
            <a:off x="5176450" y="3132075"/>
            <a:ext cx="19782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699" name="Google Shape;699;p26"/>
          <p:cNvGrpSpPr/>
          <p:nvPr/>
        </p:nvGrpSpPr>
        <p:grpSpPr>
          <a:xfrm>
            <a:off x="795973" y="256776"/>
            <a:ext cx="7882340" cy="4690625"/>
            <a:chOff x="795973" y="256776"/>
            <a:chExt cx="7882340" cy="4690625"/>
          </a:xfrm>
        </p:grpSpPr>
        <p:sp>
          <p:nvSpPr>
            <p:cNvPr id="700" name="Google Shape;700;p26"/>
            <p:cNvSpPr/>
            <p:nvPr/>
          </p:nvSpPr>
          <p:spPr>
            <a:xfrm>
              <a:off x="795973" y="2880876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01" name="Google Shape;701;p26"/>
            <p:cNvSpPr/>
            <p:nvPr/>
          </p:nvSpPr>
          <p:spPr>
            <a:xfrm>
              <a:off x="1402073" y="256776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02" name="Google Shape;702;p26"/>
            <p:cNvSpPr/>
            <p:nvPr/>
          </p:nvSpPr>
          <p:spPr>
            <a:xfrm>
              <a:off x="5732573" y="4869701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03" name="Google Shape;703;p26"/>
            <p:cNvSpPr/>
            <p:nvPr/>
          </p:nvSpPr>
          <p:spPr>
            <a:xfrm rot="10800000">
              <a:off x="8600613" y="2304445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grpSp>
        <p:nvGrpSpPr>
          <p:cNvPr id="704" name="Google Shape;704;p26"/>
          <p:cNvGrpSpPr/>
          <p:nvPr/>
        </p:nvGrpSpPr>
        <p:grpSpPr>
          <a:xfrm rot="10800000">
            <a:off x="8487318" y="4095345"/>
            <a:ext cx="438336" cy="939067"/>
            <a:chOff x="327075" y="263775"/>
            <a:chExt cx="576228" cy="1234478"/>
          </a:xfrm>
        </p:grpSpPr>
        <p:sp>
          <p:nvSpPr>
            <p:cNvPr id="705" name="Google Shape;705;p26"/>
            <p:cNvSpPr/>
            <p:nvPr/>
          </p:nvSpPr>
          <p:spPr>
            <a:xfrm>
              <a:off x="327075" y="263775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06" name="Google Shape;706;p26"/>
            <p:cNvSpPr/>
            <p:nvPr/>
          </p:nvSpPr>
          <p:spPr>
            <a:xfrm>
              <a:off x="327075" y="485951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07" name="Google Shape;707;p26"/>
            <p:cNvSpPr/>
            <p:nvPr/>
          </p:nvSpPr>
          <p:spPr>
            <a:xfrm>
              <a:off x="327075" y="708126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08" name="Google Shape;708;p26"/>
            <p:cNvSpPr/>
            <p:nvPr/>
          </p:nvSpPr>
          <p:spPr>
            <a:xfrm>
              <a:off x="327075" y="930302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09" name="Google Shape;709;p26"/>
            <p:cNvSpPr/>
            <p:nvPr/>
          </p:nvSpPr>
          <p:spPr>
            <a:xfrm>
              <a:off x="327075" y="1152477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10" name="Google Shape;710;p26"/>
            <p:cNvSpPr/>
            <p:nvPr/>
          </p:nvSpPr>
          <p:spPr>
            <a:xfrm>
              <a:off x="327075" y="1374653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11" name="Google Shape;711;p26"/>
            <p:cNvSpPr/>
            <p:nvPr/>
          </p:nvSpPr>
          <p:spPr>
            <a:xfrm>
              <a:off x="556600" y="263775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12" name="Google Shape;712;p26"/>
            <p:cNvSpPr/>
            <p:nvPr/>
          </p:nvSpPr>
          <p:spPr>
            <a:xfrm>
              <a:off x="556600" y="485951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13" name="Google Shape;713;p26"/>
            <p:cNvSpPr/>
            <p:nvPr/>
          </p:nvSpPr>
          <p:spPr>
            <a:xfrm>
              <a:off x="556600" y="708126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14" name="Google Shape;714;p26"/>
            <p:cNvSpPr/>
            <p:nvPr/>
          </p:nvSpPr>
          <p:spPr>
            <a:xfrm>
              <a:off x="779703" y="263775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15" name="Google Shape;715;p26"/>
            <p:cNvSpPr/>
            <p:nvPr/>
          </p:nvSpPr>
          <p:spPr>
            <a:xfrm>
              <a:off x="779703" y="485951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grpSp>
        <p:nvGrpSpPr>
          <p:cNvPr id="716" name="Google Shape;716;p26"/>
          <p:cNvGrpSpPr/>
          <p:nvPr/>
        </p:nvGrpSpPr>
        <p:grpSpPr>
          <a:xfrm>
            <a:off x="-1" y="0"/>
            <a:ext cx="9165378" cy="5143500"/>
            <a:chOff x="-1" y="0"/>
            <a:chExt cx="9165378" cy="5143500"/>
          </a:xfrm>
        </p:grpSpPr>
        <p:sp>
          <p:nvSpPr>
            <p:cNvPr id="717" name="Google Shape;717;p26"/>
            <p:cNvSpPr/>
            <p:nvPr/>
          </p:nvSpPr>
          <p:spPr>
            <a:xfrm flipH="1">
              <a:off x="6914274" y="0"/>
              <a:ext cx="2251103" cy="591250"/>
            </a:xfrm>
            <a:custGeom>
              <a:rect b="b" l="l" r="r" t="t"/>
              <a:pathLst>
                <a:path extrusionOk="0" h="369" w="140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26"/>
            <p:cNvSpPr/>
            <p:nvPr/>
          </p:nvSpPr>
          <p:spPr>
            <a:xfrm flipH="1" rot="10800000">
              <a:off x="-1" y="4552250"/>
              <a:ext cx="2251103" cy="591250"/>
            </a:xfrm>
            <a:custGeom>
              <a:rect b="b" l="l" r="r" t="t"/>
              <a:pathLst>
                <a:path extrusionOk="0" h="369" w="140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9" name="Google Shape;719;p26"/>
          <p:cNvGrpSpPr/>
          <p:nvPr/>
        </p:nvGrpSpPr>
        <p:grpSpPr>
          <a:xfrm>
            <a:off x="327083" y="780839"/>
            <a:ext cx="8425653" cy="3632119"/>
            <a:chOff x="327083" y="780839"/>
            <a:chExt cx="8425653" cy="3632119"/>
          </a:xfrm>
        </p:grpSpPr>
        <p:grpSp>
          <p:nvGrpSpPr>
            <p:cNvPr id="720" name="Google Shape;720;p26"/>
            <p:cNvGrpSpPr/>
            <p:nvPr/>
          </p:nvGrpSpPr>
          <p:grpSpPr>
            <a:xfrm flipH="1">
              <a:off x="7624908" y="780839"/>
              <a:ext cx="1127828" cy="71819"/>
              <a:chOff x="-230925" y="1276800"/>
              <a:chExt cx="1822900" cy="116100"/>
            </a:xfrm>
          </p:grpSpPr>
          <p:sp>
            <p:nvSpPr>
              <p:cNvPr id="721" name="Google Shape;721;p26"/>
              <p:cNvSpPr/>
              <p:nvPr/>
            </p:nvSpPr>
            <p:spPr>
              <a:xfrm rot="5400000">
                <a:off x="14758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722;p26"/>
              <p:cNvSpPr/>
              <p:nvPr/>
            </p:nvSpPr>
            <p:spPr>
              <a:xfrm rot="5400000">
                <a:off x="12625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3" name="Google Shape;723;p26"/>
              <p:cNvSpPr/>
              <p:nvPr/>
            </p:nvSpPr>
            <p:spPr>
              <a:xfrm rot="5400000">
                <a:off x="10491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4" name="Google Shape;724;p26"/>
              <p:cNvSpPr/>
              <p:nvPr/>
            </p:nvSpPr>
            <p:spPr>
              <a:xfrm rot="5400000">
                <a:off x="8358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5" name="Google Shape;725;p26"/>
              <p:cNvSpPr/>
              <p:nvPr/>
            </p:nvSpPr>
            <p:spPr>
              <a:xfrm rot="5400000">
                <a:off x="6224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6" name="Google Shape;726;p26"/>
              <p:cNvSpPr/>
              <p:nvPr/>
            </p:nvSpPr>
            <p:spPr>
              <a:xfrm rot="5400000">
                <a:off x="4091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7" name="Google Shape;727;p26"/>
              <p:cNvSpPr/>
              <p:nvPr/>
            </p:nvSpPr>
            <p:spPr>
              <a:xfrm rot="5400000">
                <a:off x="1957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8" name="Google Shape;728;p26"/>
              <p:cNvSpPr/>
              <p:nvPr/>
            </p:nvSpPr>
            <p:spPr>
              <a:xfrm rot="5400000">
                <a:off x="-175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9" name="Google Shape;729;p26"/>
              <p:cNvSpPr/>
              <p:nvPr/>
            </p:nvSpPr>
            <p:spPr>
              <a:xfrm rot="5400000">
                <a:off x="-2309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0" name="Google Shape;730;p26"/>
            <p:cNvGrpSpPr/>
            <p:nvPr/>
          </p:nvGrpSpPr>
          <p:grpSpPr>
            <a:xfrm flipH="1">
              <a:off x="327083" y="4341139"/>
              <a:ext cx="1127828" cy="71819"/>
              <a:chOff x="-230925" y="1276800"/>
              <a:chExt cx="1822900" cy="116100"/>
            </a:xfrm>
          </p:grpSpPr>
          <p:sp>
            <p:nvSpPr>
              <p:cNvPr id="731" name="Google Shape;731;p26"/>
              <p:cNvSpPr/>
              <p:nvPr/>
            </p:nvSpPr>
            <p:spPr>
              <a:xfrm rot="5400000">
                <a:off x="14758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2" name="Google Shape;732;p26"/>
              <p:cNvSpPr/>
              <p:nvPr/>
            </p:nvSpPr>
            <p:spPr>
              <a:xfrm rot="5400000">
                <a:off x="12625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26"/>
              <p:cNvSpPr/>
              <p:nvPr/>
            </p:nvSpPr>
            <p:spPr>
              <a:xfrm rot="5400000">
                <a:off x="10491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26"/>
              <p:cNvSpPr/>
              <p:nvPr/>
            </p:nvSpPr>
            <p:spPr>
              <a:xfrm rot="5400000">
                <a:off x="8358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26"/>
              <p:cNvSpPr/>
              <p:nvPr/>
            </p:nvSpPr>
            <p:spPr>
              <a:xfrm rot="5400000">
                <a:off x="6224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26"/>
              <p:cNvSpPr/>
              <p:nvPr/>
            </p:nvSpPr>
            <p:spPr>
              <a:xfrm rot="5400000">
                <a:off x="4091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737;p26"/>
              <p:cNvSpPr/>
              <p:nvPr/>
            </p:nvSpPr>
            <p:spPr>
              <a:xfrm rot="5400000">
                <a:off x="1957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738;p26"/>
              <p:cNvSpPr/>
              <p:nvPr/>
            </p:nvSpPr>
            <p:spPr>
              <a:xfrm rot="5400000">
                <a:off x="-175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739;p26"/>
              <p:cNvSpPr/>
              <p:nvPr/>
            </p:nvSpPr>
            <p:spPr>
              <a:xfrm rot="5400000">
                <a:off x="-2309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11"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1" name="Google Shape;741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42" name="Google Shape;742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3" name="Google Shape;743;p27"/>
          <p:cNvSpPr txBox="1"/>
          <p:nvPr>
            <p:ph idx="1" type="subTitle"/>
          </p:nvPr>
        </p:nvSpPr>
        <p:spPr>
          <a:xfrm>
            <a:off x="1112600" y="2094873"/>
            <a:ext cx="19752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44" name="Google Shape;744;p27"/>
          <p:cNvSpPr txBox="1"/>
          <p:nvPr>
            <p:ph idx="2" type="subTitle"/>
          </p:nvPr>
        </p:nvSpPr>
        <p:spPr>
          <a:xfrm>
            <a:off x="3582448" y="2094873"/>
            <a:ext cx="19752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45" name="Google Shape;745;p27"/>
          <p:cNvSpPr txBox="1"/>
          <p:nvPr>
            <p:ph idx="3" type="subTitle"/>
          </p:nvPr>
        </p:nvSpPr>
        <p:spPr>
          <a:xfrm>
            <a:off x="2147375" y="3604473"/>
            <a:ext cx="19752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46" name="Google Shape;746;p27"/>
          <p:cNvSpPr txBox="1"/>
          <p:nvPr>
            <p:ph idx="4" type="subTitle"/>
          </p:nvPr>
        </p:nvSpPr>
        <p:spPr>
          <a:xfrm>
            <a:off x="6052297" y="2094873"/>
            <a:ext cx="19752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47" name="Google Shape;747;p27"/>
          <p:cNvSpPr txBox="1"/>
          <p:nvPr>
            <p:ph idx="5" type="subTitle"/>
          </p:nvPr>
        </p:nvSpPr>
        <p:spPr>
          <a:xfrm>
            <a:off x="4916047" y="3604473"/>
            <a:ext cx="19752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48" name="Google Shape;748;p27"/>
          <p:cNvSpPr txBox="1"/>
          <p:nvPr>
            <p:ph idx="6" type="subTitle"/>
          </p:nvPr>
        </p:nvSpPr>
        <p:spPr>
          <a:xfrm>
            <a:off x="1111100" y="1765302"/>
            <a:ext cx="1978200" cy="44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49" name="Google Shape;749;p27"/>
          <p:cNvSpPr txBox="1"/>
          <p:nvPr>
            <p:ph idx="7" type="subTitle"/>
          </p:nvPr>
        </p:nvSpPr>
        <p:spPr>
          <a:xfrm>
            <a:off x="3580948" y="1765302"/>
            <a:ext cx="1978200" cy="44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50" name="Google Shape;750;p27"/>
          <p:cNvSpPr txBox="1"/>
          <p:nvPr>
            <p:ph idx="8" type="subTitle"/>
          </p:nvPr>
        </p:nvSpPr>
        <p:spPr>
          <a:xfrm>
            <a:off x="6050797" y="1765302"/>
            <a:ext cx="1978200" cy="44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51" name="Google Shape;751;p27"/>
          <p:cNvSpPr txBox="1"/>
          <p:nvPr>
            <p:ph idx="9" type="subTitle"/>
          </p:nvPr>
        </p:nvSpPr>
        <p:spPr>
          <a:xfrm>
            <a:off x="2145875" y="3273675"/>
            <a:ext cx="1978200" cy="44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52" name="Google Shape;752;p27"/>
          <p:cNvSpPr txBox="1"/>
          <p:nvPr>
            <p:ph idx="13" type="subTitle"/>
          </p:nvPr>
        </p:nvSpPr>
        <p:spPr>
          <a:xfrm>
            <a:off x="4914547" y="3273675"/>
            <a:ext cx="1978200" cy="44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753" name="Google Shape;753;p27"/>
          <p:cNvGrpSpPr/>
          <p:nvPr/>
        </p:nvGrpSpPr>
        <p:grpSpPr>
          <a:xfrm>
            <a:off x="307698" y="232214"/>
            <a:ext cx="8528603" cy="4687194"/>
            <a:chOff x="307698" y="232214"/>
            <a:chExt cx="8528603" cy="4687194"/>
          </a:xfrm>
        </p:grpSpPr>
        <p:grpSp>
          <p:nvGrpSpPr>
            <p:cNvPr id="754" name="Google Shape;754;p27"/>
            <p:cNvGrpSpPr/>
            <p:nvPr/>
          </p:nvGrpSpPr>
          <p:grpSpPr>
            <a:xfrm>
              <a:off x="307698" y="232214"/>
              <a:ext cx="1127828" cy="71819"/>
              <a:chOff x="-230925" y="1276800"/>
              <a:chExt cx="1822900" cy="116100"/>
            </a:xfrm>
          </p:grpSpPr>
          <p:sp>
            <p:nvSpPr>
              <p:cNvPr id="755" name="Google Shape;755;p27"/>
              <p:cNvSpPr/>
              <p:nvPr/>
            </p:nvSpPr>
            <p:spPr>
              <a:xfrm rot="5400000">
                <a:off x="14758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6" name="Google Shape;756;p27"/>
              <p:cNvSpPr/>
              <p:nvPr/>
            </p:nvSpPr>
            <p:spPr>
              <a:xfrm rot="5400000">
                <a:off x="12625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7" name="Google Shape;757;p27"/>
              <p:cNvSpPr/>
              <p:nvPr/>
            </p:nvSpPr>
            <p:spPr>
              <a:xfrm rot="5400000">
                <a:off x="10491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8" name="Google Shape;758;p27"/>
              <p:cNvSpPr/>
              <p:nvPr/>
            </p:nvSpPr>
            <p:spPr>
              <a:xfrm rot="5400000">
                <a:off x="8358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9" name="Google Shape;759;p27"/>
              <p:cNvSpPr/>
              <p:nvPr/>
            </p:nvSpPr>
            <p:spPr>
              <a:xfrm rot="5400000">
                <a:off x="6224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0" name="Google Shape;760;p27"/>
              <p:cNvSpPr/>
              <p:nvPr/>
            </p:nvSpPr>
            <p:spPr>
              <a:xfrm rot="5400000">
                <a:off x="4091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1" name="Google Shape;761;p27"/>
              <p:cNvSpPr/>
              <p:nvPr/>
            </p:nvSpPr>
            <p:spPr>
              <a:xfrm rot="5400000">
                <a:off x="1957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2" name="Google Shape;762;p27"/>
              <p:cNvSpPr/>
              <p:nvPr/>
            </p:nvSpPr>
            <p:spPr>
              <a:xfrm rot="5400000">
                <a:off x="-175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3" name="Google Shape;763;p27"/>
              <p:cNvSpPr/>
              <p:nvPr/>
            </p:nvSpPr>
            <p:spPr>
              <a:xfrm rot="5400000">
                <a:off x="-2309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4" name="Google Shape;764;p27"/>
            <p:cNvGrpSpPr/>
            <p:nvPr/>
          </p:nvGrpSpPr>
          <p:grpSpPr>
            <a:xfrm>
              <a:off x="7708473" y="4847589"/>
              <a:ext cx="1127828" cy="71819"/>
              <a:chOff x="-230925" y="1276800"/>
              <a:chExt cx="1822900" cy="116100"/>
            </a:xfrm>
          </p:grpSpPr>
          <p:sp>
            <p:nvSpPr>
              <p:cNvPr id="765" name="Google Shape;765;p27"/>
              <p:cNvSpPr/>
              <p:nvPr/>
            </p:nvSpPr>
            <p:spPr>
              <a:xfrm rot="5400000">
                <a:off x="14758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6" name="Google Shape;766;p27"/>
              <p:cNvSpPr/>
              <p:nvPr/>
            </p:nvSpPr>
            <p:spPr>
              <a:xfrm rot="5400000">
                <a:off x="12625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7" name="Google Shape;767;p27"/>
              <p:cNvSpPr/>
              <p:nvPr/>
            </p:nvSpPr>
            <p:spPr>
              <a:xfrm rot="5400000">
                <a:off x="10491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8" name="Google Shape;768;p27"/>
              <p:cNvSpPr/>
              <p:nvPr/>
            </p:nvSpPr>
            <p:spPr>
              <a:xfrm rot="5400000">
                <a:off x="8358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9" name="Google Shape;769;p27"/>
              <p:cNvSpPr/>
              <p:nvPr/>
            </p:nvSpPr>
            <p:spPr>
              <a:xfrm rot="5400000">
                <a:off x="6224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0" name="Google Shape;770;p27"/>
              <p:cNvSpPr/>
              <p:nvPr/>
            </p:nvSpPr>
            <p:spPr>
              <a:xfrm rot="5400000">
                <a:off x="4091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1" name="Google Shape;771;p27"/>
              <p:cNvSpPr/>
              <p:nvPr/>
            </p:nvSpPr>
            <p:spPr>
              <a:xfrm rot="5400000">
                <a:off x="1957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2" name="Google Shape;772;p27"/>
              <p:cNvSpPr/>
              <p:nvPr/>
            </p:nvSpPr>
            <p:spPr>
              <a:xfrm rot="5400000">
                <a:off x="-175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3" name="Google Shape;773;p27"/>
              <p:cNvSpPr/>
              <p:nvPr/>
            </p:nvSpPr>
            <p:spPr>
              <a:xfrm rot="5400000">
                <a:off x="-2309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74" name="Google Shape;774;p27"/>
          <p:cNvGrpSpPr/>
          <p:nvPr/>
        </p:nvGrpSpPr>
        <p:grpSpPr>
          <a:xfrm>
            <a:off x="511123" y="367326"/>
            <a:ext cx="8211150" cy="4555019"/>
            <a:chOff x="511123" y="367326"/>
            <a:chExt cx="8211150" cy="4555019"/>
          </a:xfrm>
        </p:grpSpPr>
        <p:sp>
          <p:nvSpPr>
            <p:cNvPr id="775" name="Google Shape;775;p27"/>
            <p:cNvSpPr/>
            <p:nvPr/>
          </p:nvSpPr>
          <p:spPr>
            <a:xfrm>
              <a:off x="511123" y="2725776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76" name="Google Shape;776;p27"/>
            <p:cNvSpPr/>
            <p:nvPr/>
          </p:nvSpPr>
          <p:spPr>
            <a:xfrm>
              <a:off x="1792448" y="367326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77" name="Google Shape;777;p27"/>
            <p:cNvSpPr/>
            <p:nvPr/>
          </p:nvSpPr>
          <p:spPr>
            <a:xfrm>
              <a:off x="8644573" y="2854501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78" name="Google Shape;778;p27"/>
            <p:cNvSpPr/>
            <p:nvPr/>
          </p:nvSpPr>
          <p:spPr>
            <a:xfrm rot="10800000">
              <a:off x="5974588" y="4844645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grpSp>
        <p:nvGrpSpPr>
          <p:cNvPr id="779" name="Google Shape;779;p27"/>
          <p:cNvGrpSpPr/>
          <p:nvPr/>
        </p:nvGrpSpPr>
        <p:grpSpPr>
          <a:xfrm flipH="1">
            <a:off x="8190471" y="155905"/>
            <a:ext cx="2383606" cy="2130790"/>
            <a:chOff x="2439425" y="817125"/>
            <a:chExt cx="2884325" cy="2578400"/>
          </a:xfrm>
        </p:grpSpPr>
        <p:sp>
          <p:nvSpPr>
            <p:cNvPr id="780" name="Google Shape;780;p27"/>
            <p:cNvSpPr/>
            <p:nvPr/>
          </p:nvSpPr>
          <p:spPr>
            <a:xfrm>
              <a:off x="2468875" y="1532500"/>
              <a:ext cx="1965075" cy="1833200"/>
            </a:xfrm>
            <a:custGeom>
              <a:rect b="b" l="l" r="r" t="t"/>
              <a:pathLst>
                <a:path extrusionOk="0" h="73328" w="78603">
                  <a:moveTo>
                    <a:pt x="0" y="73328"/>
                  </a:moveTo>
                  <a:lnTo>
                    <a:pt x="24478" y="48850"/>
                  </a:lnTo>
                  <a:lnTo>
                    <a:pt x="41781" y="48850"/>
                  </a:lnTo>
                  <a:lnTo>
                    <a:pt x="59295" y="31336"/>
                  </a:lnTo>
                  <a:lnTo>
                    <a:pt x="59295" y="19308"/>
                  </a:lnTo>
                  <a:lnTo>
                    <a:pt x="78603" y="0"/>
                  </a:ln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81" name="Google Shape;781;p27"/>
            <p:cNvSpPr/>
            <p:nvPr/>
          </p:nvSpPr>
          <p:spPr>
            <a:xfrm>
              <a:off x="3129606" y="912006"/>
              <a:ext cx="2098275" cy="2037625"/>
            </a:xfrm>
            <a:custGeom>
              <a:rect b="b" l="l" r="r" t="t"/>
              <a:pathLst>
                <a:path extrusionOk="0" h="81505" w="83931">
                  <a:moveTo>
                    <a:pt x="83931" y="0"/>
                  </a:moveTo>
                  <a:lnTo>
                    <a:pt x="63463" y="20468"/>
                  </a:lnTo>
                  <a:lnTo>
                    <a:pt x="63463" y="33340"/>
                  </a:lnTo>
                  <a:lnTo>
                    <a:pt x="43944" y="52859"/>
                  </a:lnTo>
                  <a:lnTo>
                    <a:pt x="28645" y="52859"/>
                  </a:lnTo>
                  <a:lnTo>
                    <a:pt x="0" y="81505"/>
                  </a:ln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82" name="Google Shape;782;p27"/>
            <p:cNvSpPr/>
            <p:nvPr/>
          </p:nvSpPr>
          <p:spPr>
            <a:xfrm>
              <a:off x="4404050" y="1435475"/>
              <a:ext cx="127800" cy="127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83" name="Google Shape;783;p27"/>
            <p:cNvSpPr/>
            <p:nvPr/>
          </p:nvSpPr>
          <p:spPr>
            <a:xfrm>
              <a:off x="5195950" y="817125"/>
              <a:ext cx="127800" cy="127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84" name="Google Shape;784;p27"/>
            <p:cNvSpPr/>
            <p:nvPr/>
          </p:nvSpPr>
          <p:spPr>
            <a:xfrm>
              <a:off x="3098175" y="2916400"/>
              <a:ext cx="64200" cy="64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85" name="Google Shape;785;p27"/>
            <p:cNvSpPr/>
            <p:nvPr/>
          </p:nvSpPr>
          <p:spPr>
            <a:xfrm>
              <a:off x="2439425" y="3331325"/>
              <a:ext cx="64200" cy="64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7" name="Google Shape;787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88" name="Google Shape;788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89" name="Google Shape;789;p28"/>
          <p:cNvSpPr txBox="1"/>
          <p:nvPr>
            <p:ph idx="1" type="subTitle"/>
          </p:nvPr>
        </p:nvSpPr>
        <p:spPr>
          <a:xfrm>
            <a:off x="1112600" y="2094873"/>
            <a:ext cx="19752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90" name="Google Shape;790;p28"/>
          <p:cNvSpPr txBox="1"/>
          <p:nvPr>
            <p:ph idx="2" type="subTitle"/>
          </p:nvPr>
        </p:nvSpPr>
        <p:spPr>
          <a:xfrm>
            <a:off x="3582448" y="2094873"/>
            <a:ext cx="19752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91" name="Google Shape;791;p28"/>
          <p:cNvSpPr txBox="1"/>
          <p:nvPr>
            <p:ph idx="3" type="subTitle"/>
          </p:nvPr>
        </p:nvSpPr>
        <p:spPr>
          <a:xfrm>
            <a:off x="1112600" y="3375873"/>
            <a:ext cx="19752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92" name="Google Shape;792;p28"/>
          <p:cNvSpPr txBox="1"/>
          <p:nvPr>
            <p:ph idx="4" type="subTitle"/>
          </p:nvPr>
        </p:nvSpPr>
        <p:spPr>
          <a:xfrm>
            <a:off x="3582448" y="3375873"/>
            <a:ext cx="19752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93" name="Google Shape;793;p28"/>
          <p:cNvSpPr txBox="1"/>
          <p:nvPr>
            <p:ph idx="5" type="subTitle"/>
          </p:nvPr>
        </p:nvSpPr>
        <p:spPr>
          <a:xfrm>
            <a:off x="6052297" y="2094873"/>
            <a:ext cx="19752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94" name="Google Shape;794;p28"/>
          <p:cNvSpPr txBox="1"/>
          <p:nvPr>
            <p:ph idx="6" type="subTitle"/>
          </p:nvPr>
        </p:nvSpPr>
        <p:spPr>
          <a:xfrm>
            <a:off x="6052297" y="3375873"/>
            <a:ext cx="19752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95" name="Google Shape;795;p28"/>
          <p:cNvSpPr txBox="1"/>
          <p:nvPr>
            <p:ph idx="7" type="subTitle"/>
          </p:nvPr>
        </p:nvSpPr>
        <p:spPr>
          <a:xfrm>
            <a:off x="1111100" y="1765302"/>
            <a:ext cx="1978200" cy="44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96" name="Google Shape;796;p28"/>
          <p:cNvSpPr txBox="1"/>
          <p:nvPr>
            <p:ph idx="8" type="subTitle"/>
          </p:nvPr>
        </p:nvSpPr>
        <p:spPr>
          <a:xfrm>
            <a:off x="3580948" y="1765302"/>
            <a:ext cx="1978200" cy="44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97" name="Google Shape;797;p28"/>
          <p:cNvSpPr txBox="1"/>
          <p:nvPr>
            <p:ph idx="9" type="subTitle"/>
          </p:nvPr>
        </p:nvSpPr>
        <p:spPr>
          <a:xfrm>
            <a:off x="6050797" y="1765302"/>
            <a:ext cx="1978200" cy="44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98" name="Google Shape;798;p28"/>
          <p:cNvSpPr txBox="1"/>
          <p:nvPr>
            <p:ph idx="13" type="subTitle"/>
          </p:nvPr>
        </p:nvSpPr>
        <p:spPr>
          <a:xfrm>
            <a:off x="1111100" y="3045075"/>
            <a:ext cx="1978200" cy="44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99" name="Google Shape;799;p28"/>
          <p:cNvSpPr txBox="1"/>
          <p:nvPr>
            <p:ph idx="14" type="subTitle"/>
          </p:nvPr>
        </p:nvSpPr>
        <p:spPr>
          <a:xfrm>
            <a:off x="3580948" y="3045075"/>
            <a:ext cx="1978200" cy="44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00" name="Google Shape;800;p28"/>
          <p:cNvSpPr txBox="1"/>
          <p:nvPr>
            <p:ph idx="15" type="subTitle"/>
          </p:nvPr>
        </p:nvSpPr>
        <p:spPr>
          <a:xfrm>
            <a:off x="6050797" y="3045075"/>
            <a:ext cx="1978200" cy="44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01" name="Google Shape;801;p28"/>
          <p:cNvSpPr/>
          <p:nvPr/>
        </p:nvSpPr>
        <p:spPr>
          <a:xfrm rot="10800000">
            <a:off x="6944953" y="3386804"/>
            <a:ext cx="2225198" cy="1767249"/>
          </a:xfrm>
          <a:custGeom>
            <a:rect b="b" l="l" r="r" t="t"/>
            <a:pathLst>
              <a:path extrusionOk="0" h="1536" w="1930">
                <a:moveTo>
                  <a:pt x="0" y="1522"/>
                </a:moveTo>
                <a:cubicBezTo>
                  <a:pt x="165" y="1522"/>
                  <a:pt x="165" y="1522"/>
                  <a:pt x="165" y="1522"/>
                </a:cubicBezTo>
                <a:cubicBezTo>
                  <a:pt x="190" y="1522"/>
                  <a:pt x="214" y="1512"/>
                  <a:pt x="231" y="1495"/>
                </a:cubicBezTo>
                <a:cubicBezTo>
                  <a:pt x="1192" y="534"/>
                  <a:pt x="1192" y="534"/>
                  <a:pt x="1192" y="534"/>
                </a:cubicBezTo>
                <a:cubicBezTo>
                  <a:pt x="1210" y="516"/>
                  <a:pt x="1233" y="506"/>
                  <a:pt x="1258" y="506"/>
                </a:cubicBezTo>
                <a:cubicBezTo>
                  <a:pt x="1486" y="506"/>
                  <a:pt x="1486" y="506"/>
                  <a:pt x="1486" y="506"/>
                </a:cubicBezTo>
                <a:cubicBezTo>
                  <a:pt x="1511" y="506"/>
                  <a:pt x="1535" y="497"/>
                  <a:pt x="1552" y="479"/>
                </a:cubicBezTo>
                <a:cubicBezTo>
                  <a:pt x="1871" y="161"/>
                  <a:pt x="1871" y="161"/>
                  <a:pt x="1871" y="161"/>
                </a:cubicBezTo>
                <a:cubicBezTo>
                  <a:pt x="1930" y="101"/>
                  <a:pt x="1888" y="0"/>
                  <a:pt x="1804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53" y="0"/>
                  <a:pt x="11" y="42"/>
                  <a:pt x="11" y="94"/>
                </a:cubicBezTo>
                <a:cubicBezTo>
                  <a:pt x="7" y="1536"/>
                  <a:pt x="7" y="1536"/>
                  <a:pt x="7" y="1536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02" name="Google Shape;802;p28"/>
          <p:cNvCxnSpPr/>
          <p:nvPr/>
        </p:nvCxnSpPr>
        <p:spPr>
          <a:xfrm flipH="1">
            <a:off x="7288275" y="3437275"/>
            <a:ext cx="2004600" cy="2004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</p:cxnSp>
      <p:grpSp>
        <p:nvGrpSpPr>
          <p:cNvPr id="803" name="Google Shape;803;p28"/>
          <p:cNvGrpSpPr/>
          <p:nvPr/>
        </p:nvGrpSpPr>
        <p:grpSpPr>
          <a:xfrm>
            <a:off x="277800" y="301264"/>
            <a:ext cx="175075" cy="2067598"/>
            <a:chOff x="8612875" y="179970"/>
            <a:chExt cx="175075" cy="2067598"/>
          </a:xfrm>
        </p:grpSpPr>
        <p:pic>
          <p:nvPicPr>
            <p:cNvPr id="804" name="Google Shape;804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8149012" y="643832"/>
              <a:ext cx="1102801" cy="175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5" name="Google Shape;805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8149012" y="1608629"/>
              <a:ext cx="1102801" cy="1750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06" name="Google Shape;806;p28"/>
          <p:cNvGrpSpPr/>
          <p:nvPr/>
        </p:nvGrpSpPr>
        <p:grpSpPr>
          <a:xfrm>
            <a:off x="375173" y="259101"/>
            <a:ext cx="8537025" cy="4592650"/>
            <a:chOff x="375173" y="259101"/>
            <a:chExt cx="8537025" cy="4592650"/>
          </a:xfrm>
        </p:grpSpPr>
        <p:sp>
          <p:nvSpPr>
            <p:cNvPr id="807" name="Google Shape;807;p28"/>
            <p:cNvSpPr/>
            <p:nvPr/>
          </p:nvSpPr>
          <p:spPr>
            <a:xfrm>
              <a:off x="8834498" y="981626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08" name="Google Shape;808;p28"/>
            <p:cNvSpPr/>
            <p:nvPr/>
          </p:nvSpPr>
          <p:spPr>
            <a:xfrm>
              <a:off x="375173" y="3437276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09" name="Google Shape;809;p28"/>
            <p:cNvSpPr/>
            <p:nvPr/>
          </p:nvSpPr>
          <p:spPr>
            <a:xfrm>
              <a:off x="1648423" y="25910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10" name="Google Shape;810;p28"/>
            <p:cNvSpPr/>
            <p:nvPr/>
          </p:nvSpPr>
          <p:spPr>
            <a:xfrm>
              <a:off x="5842748" y="47740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2" name="Google Shape;812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13" name="Google Shape;813;p29"/>
          <p:cNvSpPr txBox="1"/>
          <p:nvPr>
            <p:ph hasCustomPrompt="1" type="title"/>
          </p:nvPr>
        </p:nvSpPr>
        <p:spPr>
          <a:xfrm>
            <a:off x="4269000" y="670225"/>
            <a:ext cx="39171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14" name="Google Shape;814;p29"/>
          <p:cNvSpPr txBox="1"/>
          <p:nvPr>
            <p:ph idx="1" type="subTitle"/>
          </p:nvPr>
        </p:nvSpPr>
        <p:spPr>
          <a:xfrm>
            <a:off x="4269000" y="1428225"/>
            <a:ext cx="3917100" cy="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15" name="Google Shape;815;p29"/>
          <p:cNvSpPr txBox="1"/>
          <p:nvPr>
            <p:ph hasCustomPrompt="1" idx="2" type="title"/>
          </p:nvPr>
        </p:nvSpPr>
        <p:spPr>
          <a:xfrm>
            <a:off x="2613450" y="1967929"/>
            <a:ext cx="39171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16" name="Google Shape;816;p29"/>
          <p:cNvSpPr txBox="1"/>
          <p:nvPr>
            <p:ph idx="3" type="subTitle"/>
          </p:nvPr>
        </p:nvSpPr>
        <p:spPr>
          <a:xfrm>
            <a:off x="2613450" y="2728500"/>
            <a:ext cx="3917100" cy="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17" name="Google Shape;817;p29"/>
          <p:cNvSpPr txBox="1"/>
          <p:nvPr>
            <p:ph hasCustomPrompt="1" idx="4" type="title"/>
          </p:nvPr>
        </p:nvSpPr>
        <p:spPr>
          <a:xfrm>
            <a:off x="1201350" y="3265634"/>
            <a:ext cx="39171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18" name="Google Shape;818;p29"/>
          <p:cNvSpPr txBox="1"/>
          <p:nvPr>
            <p:ph idx="5" type="subTitle"/>
          </p:nvPr>
        </p:nvSpPr>
        <p:spPr>
          <a:xfrm>
            <a:off x="1201350" y="4028776"/>
            <a:ext cx="3917100" cy="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19" name="Google Shape;819;p29"/>
          <p:cNvSpPr/>
          <p:nvPr/>
        </p:nvSpPr>
        <p:spPr>
          <a:xfrm rot="10800000">
            <a:off x="6130736" y="2312896"/>
            <a:ext cx="3078000" cy="2985300"/>
          </a:xfrm>
          <a:prstGeom prst="diagStrip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820" name="Google Shape;820;p29"/>
          <p:cNvSpPr/>
          <p:nvPr/>
        </p:nvSpPr>
        <p:spPr>
          <a:xfrm rot="10800000">
            <a:off x="7338100" y="3901404"/>
            <a:ext cx="1892326" cy="1502899"/>
          </a:xfrm>
          <a:custGeom>
            <a:rect b="b" l="l" r="r" t="t"/>
            <a:pathLst>
              <a:path extrusionOk="0" h="1536" w="1930">
                <a:moveTo>
                  <a:pt x="0" y="1522"/>
                </a:moveTo>
                <a:cubicBezTo>
                  <a:pt x="165" y="1522"/>
                  <a:pt x="165" y="1522"/>
                  <a:pt x="165" y="1522"/>
                </a:cubicBezTo>
                <a:cubicBezTo>
                  <a:pt x="190" y="1522"/>
                  <a:pt x="214" y="1512"/>
                  <a:pt x="231" y="1495"/>
                </a:cubicBezTo>
                <a:cubicBezTo>
                  <a:pt x="1192" y="534"/>
                  <a:pt x="1192" y="534"/>
                  <a:pt x="1192" y="534"/>
                </a:cubicBezTo>
                <a:cubicBezTo>
                  <a:pt x="1210" y="516"/>
                  <a:pt x="1233" y="506"/>
                  <a:pt x="1258" y="506"/>
                </a:cubicBezTo>
                <a:cubicBezTo>
                  <a:pt x="1486" y="506"/>
                  <a:pt x="1486" y="506"/>
                  <a:pt x="1486" y="506"/>
                </a:cubicBezTo>
                <a:cubicBezTo>
                  <a:pt x="1511" y="506"/>
                  <a:pt x="1535" y="497"/>
                  <a:pt x="1552" y="479"/>
                </a:cubicBezTo>
                <a:cubicBezTo>
                  <a:pt x="1871" y="161"/>
                  <a:pt x="1871" y="161"/>
                  <a:pt x="1871" y="161"/>
                </a:cubicBezTo>
                <a:cubicBezTo>
                  <a:pt x="1930" y="101"/>
                  <a:pt x="1888" y="0"/>
                  <a:pt x="1804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53" y="0"/>
                  <a:pt x="11" y="42"/>
                  <a:pt x="11" y="94"/>
                </a:cubicBezTo>
                <a:cubicBezTo>
                  <a:pt x="7" y="1536"/>
                  <a:pt x="7" y="1536"/>
                  <a:pt x="7" y="1536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21" name="Google Shape;821;p29"/>
          <p:cNvGrpSpPr/>
          <p:nvPr/>
        </p:nvGrpSpPr>
        <p:grpSpPr>
          <a:xfrm rot="10800000">
            <a:off x="6446400" y="3922931"/>
            <a:ext cx="3153725" cy="940604"/>
            <a:chOff x="-104552" y="1952776"/>
            <a:chExt cx="5543549" cy="1653374"/>
          </a:xfrm>
        </p:grpSpPr>
        <p:sp>
          <p:nvSpPr>
            <p:cNvPr id="822" name="Google Shape;822;p29"/>
            <p:cNvSpPr/>
            <p:nvPr/>
          </p:nvSpPr>
          <p:spPr>
            <a:xfrm>
              <a:off x="-104552" y="1952776"/>
              <a:ext cx="5543549" cy="1647825"/>
            </a:xfrm>
            <a:custGeom>
              <a:rect b="b" l="l" r="r" t="t"/>
              <a:pathLst>
                <a:path extrusionOk="0" h="315" w="1064">
                  <a:moveTo>
                    <a:pt x="1051" y="0"/>
                  </a:moveTo>
                  <a:cubicBezTo>
                    <a:pt x="1044" y="0"/>
                    <a:pt x="1038" y="5"/>
                    <a:pt x="1038" y="12"/>
                  </a:cubicBezTo>
                  <a:cubicBezTo>
                    <a:pt x="458" y="12"/>
                    <a:pt x="458" y="12"/>
                    <a:pt x="458" y="12"/>
                  </a:cubicBezTo>
                  <a:cubicBezTo>
                    <a:pt x="435" y="12"/>
                    <a:pt x="414" y="21"/>
                    <a:pt x="397" y="37"/>
                  </a:cubicBezTo>
                  <a:cubicBezTo>
                    <a:pt x="360" y="74"/>
                    <a:pt x="360" y="74"/>
                    <a:pt x="360" y="74"/>
                  </a:cubicBezTo>
                  <a:cubicBezTo>
                    <a:pt x="307" y="74"/>
                    <a:pt x="307" y="74"/>
                    <a:pt x="307" y="74"/>
                  </a:cubicBezTo>
                  <a:cubicBezTo>
                    <a:pt x="284" y="74"/>
                    <a:pt x="263" y="83"/>
                    <a:pt x="246" y="99"/>
                  </a:cubicBezTo>
                  <a:cubicBezTo>
                    <a:pt x="58" y="288"/>
                    <a:pt x="58" y="288"/>
                    <a:pt x="58" y="288"/>
                  </a:cubicBezTo>
                  <a:cubicBezTo>
                    <a:pt x="43" y="303"/>
                    <a:pt x="22" y="312"/>
                    <a:pt x="0" y="312"/>
                  </a:cubicBezTo>
                  <a:cubicBezTo>
                    <a:pt x="0" y="315"/>
                    <a:pt x="0" y="315"/>
                    <a:pt x="0" y="315"/>
                  </a:cubicBezTo>
                  <a:cubicBezTo>
                    <a:pt x="116" y="315"/>
                    <a:pt x="116" y="315"/>
                    <a:pt x="116" y="315"/>
                  </a:cubicBezTo>
                  <a:cubicBezTo>
                    <a:pt x="116" y="312"/>
                    <a:pt x="116" y="312"/>
                    <a:pt x="116" y="312"/>
                  </a:cubicBezTo>
                  <a:cubicBezTo>
                    <a:pt x="23" y="312"/>
                    <a:pt x="23" y="312"/>
                    <a:pt x="23" y="312"/>
                  </a:cubicBezTo>
                  <a:cubicBezTo>
                    <a:pt x="37" y="308"/>
                    <a:pt x="50" y="300"/>
                    <a:pt x="61" y="290"/>
                  </a:cubicBezTo>
                  <a:cubicBezTo>
                    <a:pt x="249" y="102"/>
                    <a:pt x="249" y="102"/>
                    <a:pt x="249" y="102"/>
                  </a:cubicBezTo>
                  <a:cubicBezTo>
                    <a:pt x="264" y="86"/>
                    <a:pt x="285" y="77"/>
                    <a:pt x="307" y="77"/>
                  </a:cubicBezTo>
                  <a:cubicBezTo>
                    <a:pt x="357" y="77"/>
                    <a:pt x="357" y="77"/>
                    <a:pt x="357" y="77"/>
                  </a:cubicBezTo>
                  <a:cubicBezTo>
                    <a:pt x="209" y="225"/>
                    <a:pt x="209" y="225"/>
                    <a:pt x="209" y="225"/>
                  </a:cubicBezTo>
                  <a:cubicBezTo>
                    <a:pt x="194" y="241"/>
                    <a:pt x="173" y="249"/>
                    <a:pt x="151" y="249"/>
                  </a:cubicBezTo>
                  <a:cubicBezTo>
                    <a:pt x="116" y="249"/>
                    <a:pt x="116" y="249"/>
                    <a:pt x="116" y="249"/>
                  </a:cubicBezTo>
                  <a:cubicBezTo>
                    <a:pt x="116" y="252"/>
                    <a:pt x="116" y="252"/>
                    <a:pt x="116" y="252"/>
                  </a:cubicBezTo>
                  <a:cubicBezTo>
                    <a:pt x="151" y="252"/>
                    <a:pt x="151" y="252"/>
                    <a:pt x="151" y="252"/>
                  </a:cubicBezTo>
                  <a:cubicBezTo>
                    <a:pt x="174" y="252"/>
                    <a:pt x="195" y="243"/>
                    <a:pt x="212" y="227"/>
                  </a:cubicBezTo>
                  <a:cubicBezTo>
                    <a:pt x="361" y="77"/>
                    <a:pt x="361" y="77"/>
                    <a:pt x="361" y="77"/>
                  </a:cubicBezTo>
                  <a:cubicBezTo>
                    <a:pt x="887" y="77"/>
                    <a:pt x="887" y="77"/>
                    <a:pt x="887" y="77"/>
                  </a:cubicBezTo>
                  <a:cubicBezTo>
                    <a:pt x="888" y="84"/>
                    <a:pt x="893" y="89"/>
                    <a:pt x="900" y="89"/>
                  </a:cubicBezTo>
                  <a:cubicBezTo>
                    <a:pt x="907" y="89"/>
                    <a:pt x="913" y="83"/>
                    <a:pt x="913" y="76"/>
                  </a:cubicBezTo>
                  <a:cubicBezTo>
                    <a:pt x="913" y="68"/>
                    <a:pt x="907" y="62"/>
                    <a:pt x="900" y="62"/>
                  </a:cubicBezTo>
                  <a:cubicBezTo>
                    <a:pt x="893" y="62"/>
                    <a:pt x="888" y="68"/>
                    <a:pt x="887" y="74"/>
                  </a:cubicBezTo>
                  <a:cubicBezTo>
                    <a:pt x="365" y="74"/>
                    <a:pt x="365" y="74"/>
                    <a:pt x="365" y="74"/>
                  </a:cubicBezTo>
                  <a:cubicBezTo>
                    <a:pt x="400" y="39"/>
                    <a:pt x="400" y="39"/>
                    <a:pt x="400" y="39"/>
                  </a:cubicBezTo>
                  <a:cubicBezTo>
                    <a:pt x="415" y="23"/>
                    <a:pt x="436" y="15"/>
                    <a:pt x="458" y="15"/>
                  </a:cubicBezTo>
                  <a:cubicBezTo>
                    <a:pt x="1038" y="15"/>
                    <a:pt x="1038" y="15"/>
                    <a:pt x="1038" y="15"/>
                  </a:cubicBezTo>
                  <a:cubicBezTo>
                    <a:pt x="1038" y="21"/>
                    <a:pt x="1044" y="27"/>
                    <a:pt x="1051" y="27"/>
                  </a:cubicBezTo>
                  <a:cubicBezTo>
                    <a:pt x="1058" y="27"/>
                    <a:pt x="1064" y="21"/>
                    <a:pt x="1064" y="13"/>
                  </a:cubicBezTo>
                  <a:cubicBezTo>
                    <a:pt x="1064" y="6"/>
                    <a:pt x="1058" y="0"/>
                    <a:pt x="1051" y="0"/>
                  </a:cubicBezTo>
                  <a:close/>
                  <a:moveTo>
                    <a:pt x="900" y="66"/>
                  </a:moveTo>
                  <a:cubicBezTo>
                    <a:pt x="905" y="66"/>
                    <a:pt x="909" y="71"/>
                    <a:pt x="909" y="76"/>
                  </a:cubicBezTo>
                  <a:cubicBezTo>
                    <a:pt x="909" y="81"/>
                    <a:pt x="905" y="85"/>
                    <a:pt x="900" y="85"/>
                  </a:cubicBezTo>
                  <a:cubicBezTo>
                    <a:pt x="895" y="85"/>
                    <a:pt x="892" y="82"/>
                    <a:pt x="891" y="77"/>
                  </a:cubicBezTo>
                  <a:cubicBezTo>
                    <a:pt x="900" y="77"/>
                    <a:pt x="900" y="77"/>
                    <a:pt x="900" y="77"/>
                  </a:cubicBezTo>
                  <a:cubicBezTo>
                    <a:pt x="900" y="74"/>
                    <a:pt x="900" y="74"/>
                    <a:pt x="900" y="74"/>
                  </a:cubicBezTo>
                  <a:cubicBezTo>
                    <a:pt x="891" y="74"/>
                    <a:pt x="891" y="74"/>
                    <a:pt x="891" y="74"/>
                  </a:cubicBezTo>
                  <a:cubicBezTo>
                    <a:pt x="892" y="70"/>
                    <a:pt x="895" y="66"/>
                    <a:pt x="900" y="66"/>
                  </a:cubicBezTo>
                  <a:close/>
                  <a:moveTo>
                    <a:pt x="1051" y="23"/>
                  </a:moveTo>
                  <a:cubicBezTo>
                    <a:pt x="1046" y="23"/>
                    <a:pt x="1042" y="19"/>
                    <a:pt x="1042" y="15"/>
                  </a:cubicBezTo>
                  <a:cubicBezTo>
                    <a:pt x="1051" y="15"/>
                    <a:pt x="1051" y="15"/>
                    <a:pt x="1051" y="15"/>
                  </a:cubicBezTo>
                  <a:cubicBezTo>
                    <a:pt x="1051" y="12"/>
                    <a:pt x="1051" y="12"/>
                    <a:pt x="1051" y="12"/>
                  </a:cubicBezTo>
                  <a:cubicBezTo>
                    <a:pt x="1042" y="12"/>
                    <a:pt x="1042" y="12"/>
                    <a:pt x="1042" y="12"/>
                  </a:cubicBezTo>
                  <a:cubicBezTo>
                    <a:pt x="1042" y="7"/>
                    <a:pt x="1046" y="4"/>
                    <a:pt x="1051" y="4"/>
                  </a:cubicBezTo>
                  <a:cubicBezTo>
                    <a:pt x="1056" y="4"/>
                    <a:pt x="1060" y="8"/>
                    <a:pt x="1060" y="13"/>
                  </a:cubicBezTo>
                  <a:cubicBezTo>
                    <a:pt x="1060" y="18"/>
                    <a:pt x="1056" y="23"/>
                    <a:pt x="1051" y="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3" name="Google Shape;823;p29"/>
            <p:cNvSpPr/>
            <p:nvPr/>
          </p:nvSpPr>
          <p:spPr>
            <a:xfrm>
              <a:off x="496925" y="2904262"/>
              <a:ext cx="3202515" cy="701888"/>
            </a:xfrm>
            <a:custGeom>
              <a:rect b="b" l="l" r="r" t="t"/>
              <a:pathLst>
                <a:path extrusionOk="0" h="135" w="622">
                  <a:moveTo>
                    <a:pt x="175" y="100"/>
                  </a:moveTo>
                  <a:cubicBezTo>
                    <a:pt x="172" y="100"/>
                    <a:pt x="172" y="100"/>
                    <a:pt x="172" y="100"/>
                  </a:cubicBezTo>
                  <a:cubicBezTo>
                    <a:pt x="153" y="119"/>
                    <a:pt x="153" y="119"/>
                    <a:pt x="153" y="119"/>
                  </a:cubicBezTo>
                  <a:cubicBezTo>
                    <a:pt x="144" y="128"/>
                    <a:pt x="132" y="133"/>
                    <a:pt x="12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20" y="135"/>
                    <a:pt x="120" y="135"/>
                    <a:pt x="120" y="135"/>
                  </a:cubicBezTo>
                  <a:cubicBezTo>
                    <a:pt x="133" y="135"/>
                    <a:pt x="145" y="130"/>
                    <a:pt x="154" y="120"/>
                  </a:cubicBezTo>
                  <a:cubicBezTo>
                    <a:pt x="175" y="100"/>
                    <a:pt x="175" y="100"/>
                    <a:pt x="175" y="100"/>
                  </a:cubicBezTo>
                  <a:moveTo>
                    <a:pt x="321" y="0"/>
                  </a:moveTo>
                  <a:cubicBezTo>
                    <a:pt x="292" y="0"/>
                    <a:pt x="292" y="0"/>
                    <a:pt x="292" y="0"/>
                  </a:cubicBezTo>
                  <a:cubicBezTo>
                    <a:pt x="279" y="0"/>
                    <a:pt x="267" y="5"/>
                    <a:pt x="258" y="14"/>
                  </a:cubicBezTo>
                  <a:cubicBezTo>
                    <a:pt x="174" y="98"/>
                    <a:pt x="174" y="98"/>
                    <a:pt x="174" y="98"/>
                  </a:cubicBezTo>
                  <a:cubicBezTo>
                    <a:pt x="176" y="98"/>
                    <a:pt x="176" y="98"/>
                    <a:pt x="176" y="98"/>
                  </a:cubicBezTo>
                  <a:cubicBezTo>
                    <a:pt x="259" y="16"/>
                    <a:pt x="259" y="16"/>
                    <a:pt x="259" y="16"/>
                  </a:cubicBezTo>
                  <a:cubicBezTo>
                    <a:pt x="268" y="7"/>
                    <a:pt x="279" y="2"/>
                    <a:pt x="292" y="2"/>
                  </a:cubicBezTo>
                  <a:cubicBezTo>
                    <a:pt x="319" y="2"/>
                    <a:pt x="319" y="2"/>
                    <a:pt x="319" y="2"/>
                  </a:cubicBezTo>
                  <a:cubicBezTo>
                    <a:pt x="321" y="0"/>
                    <a:pt x="321" y="0"/>
                    <a:pt x="321" y="0"/>
                  </a:cubicBezTo>
                  <a:moveTo>
                    <a:pt x="622" y="0"/>
                  </a:moveTo>
                  <a:cubicBezTo>
                    <a:pt x="323" y="0"/>
                    <a:pt x="323" y="0"/>
                    <a:pt x="323" y="0"/>
                  </a:cubicBezTo>
                  <a:cubicBezTo>
                    <a:pt x="322" y="2"/>
                    <a:pt x="322" y="2"/>
                    <a:pt x="322" y="2"/>
                  </a:cubicBezTo>
                  <a:cubicBezTo>
                    <a:pt x="622" y="2"/>
                    <a:pt x="622" y="2"/>
                    <a:pt x="622" y="2"/>
                  </a:cubicBezTo>
                  <a:cubicBezTo>
                    <a:pt x="622" y="0"/>
                    <a:pt x="622" y="0"/>
                    <a:pt x="622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4" name="Google Shape;824;p29"/>
            <p:cNvSpPr/>
            <p:nvPr/>
          </p:nvSpPr>
          <p:spPr>
            <a:xfrm>
              <a:off x="496925" y="2721815"/>
              <a:ext cx="3635028" cy="702961"/>
            </a:xfrm>
            <a:custGeom>
              <a:rect b="b" l="l" r="r" t="t"/>
              <a:pathLst>
                <a:path extrusionOk="0" h="135" w="706">
                  <a:moveTo>
                    <a:pt x="174" y="133"/>
                  </a:moveTo>
                  <a:cubicBezTo>
                    <a:pt x="0" y="133"/>
                    <a:pt x="0" y="133"/>
                    <a:pt x="0" y="133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72" y="135"/>
                    <a:pt x="172" y="135"/>
                    <a:pt x="172" y="135"/>
                  </a:cubicBezTo>
                  <a:cubicBezTo>
                    <a:pt x="174" y="133"/>
                    <a:pt x="174" y="133"/>
                    <a:pt x="174" y="133"/>
                  </a:cubicBezTo>
                  <a:moveTo>
                    <a:pt x="322" y="37"/>
                  </a:moveTo>
                  <a:cubicBezTo>
                    <a:pt x="319" y="37"/>
                    <a:pt x="319" y="37"/>
                    <a:pt x="319" y="37"/>
                  </a:cubicBezTo>
                  <a:cubicBezTo>
                    <a:pt x="237" y="119"/>
                    <a:pt x="237" y="119"/>
                    <a:pt x="237" y="119"/>
                  </a:cubicBezTo>
                  <a:cubicBezTo>
                    <a:pt x="228" y="128"/>
                    <a:pt x="216" y="133"/>
                    <a:pt x="204" y="133"/>
                  </a:cubicBezTo>
                  <a:cubicBezTo>
                    <a:pt x="176" y="133"/>
                    <a:pt x="176" y="133"/>
                    <a:pt x="176" y="133"/>
                  </a:cubicBezTo>
                  <a:cubicBezTo>
                    <a:pt x="175" y="135"/>
                    <a:pt x="175" y="135"/>
                    <a:pt x="175" y="135"/>
                  </a:cubicBezTo>
                  <a:cubicBezTo>
                    <a:pt x="204" y="135"/>
                    <a:pt x="204" y="135"/>
                    <a:pt x="204" y="135"/>
                  </a:cubicBezTo>
                  <a:cubicBezTo>
                    <a:pt x="217" y="135"/>
                    <a:pt x="229" y="130"/>
                    <a:pt x="238" y="121"/>
                  </a:cubicBezTo>
                  <a:cubicBezTo>
                    <a:pt x="322" y="37"/>
                    <a:pt x="322" y="37"/>
                    <a:pt x="322" y="37"/>
                  </a:cubicBezTo>
                  <a:moveTo>
                    <a:pt x="706" y="0"/>
                  </a:moveTo>
                  <a:cubicBezTo>
                    <a:pt x="376" y="0"/>
                    <a:pt x="376" y="0"/>
                    <a:pt x="376" y="0"/>
                  </a:cubicBezTo>
                  <a:cubicBezTo>
                    <a:pt x="363" y="0"/>
                    <a:pt x="351" y="5"/>
                    <a:pt x="342" y="14"/>
                  </a:cubicBezTo>
                  <a:cubicBezTo>
                    <a:pt x="321" y="35"/>
                    <a:pt x="321" y="35"/>
                    <a:pt x="321" y="35"/>
                  </a:cubicBezTo>
                  <a:cubicBezTo>
                    <a:pt x="323" y="35"/>
                    <a:pt x="323" y="35"/>
                    <a:pt x="323" y="35"/>
                  </a:cubicBezTo>
                  <a:cubicBezTo>
                    <a:pt x="343" y="16"/>
                    <a:pt x="343" y="16"/>
                    <a:pt x="343" y="16"/>
                  </a:cubicBezTo>
                  <a:cubicBezTo>
                    <a:pt x="352" y="7"/>
                    <a:pt x="363" y="2"/>
                    <a:pt x="376" y="2"/>
                  </a:cubicBezTo>
                  <a:cubicBezTo>
                    <a:pt x="706" y="2"/>
                    <a:pt x="706" y="2"/>
                    <a:pt x="706" y="2"/>
                  </a:cubicBezTo>
                  <a:cubicBezTo>
                    <a:pt x="706" y="0"/>
                    <a:pt x="706" y="0"/>
                    <a:pt x="706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29"/>
            <p:cNvSpPr/>
            <p:nvPr/>
          </p:nvSpPr>
          <p:spPr>
            <a:xfrm>
              <a:off x="3657584" y="2867773"/>
              <a:ext cx="82639" cy="82639"/>
            </a:xfrm>
            <a:custGeom>
              <a:rect b="b" l="l" r="r" t="t"/>
              <a:pathLst>
                <a:path extrusionOk="0" h="16" w="16">
                  <a:moveTo>
                    <a:pt x="8" y="16"/>
                  </a:moveTo>
                  <a:cubicBezTo>
                    <a:pt x="3" y="16"/>
                    <a:pt x="0" y="13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3" y="0"/>
                    <a:pt x="16" y="3"/>
                    <a:pt x="16" y="8"/>
                  </a:cubicBezTo>
                  <a:cubicBezTo>
                    <a:pt x="16" y="13"/>
                    <a:pt x="13" y="16"/>
                    <a:pt x="8" y="16"/>
                  </a:cubicBezTo>
                  <a:close/>
                  <a:moveTo>
                    <a:pt x="8" y="4"/>
                  </a:moveTo>
                  <a:cubicBezTo>
                    <a:pt x="6" y="4"/>
                    <a:pt x="4" y="6"/>
                    <a:pt x="4" y="8"/>
                  </a:cubicBezTo>
                  <a:cubicBezTo>
                    <a:pt x="4" y="11"/>
                    <a:pt x="6" y="12"/>
                    <a:pt x="8" y="12"/>
                  </a:cubicBezTo>
                  <a:cubicBezTo>
                    <a:pt x="10" y="12"/>
                    <a:pt x="12" y="11"/>
                    <a:pt x="12" y="8"/>
                  </a:cubicBezTo>
                  <a:cubicBezTo>
                    <a:pt x="12" y="6"/>
                    <a:pt x="10" y="4"/>
                    <a:pt x="8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29"/>
            <p:cNvSpPr/>
            <p:nvPr/>
          </p:nvSpPr>
          <p:spPr>
            <a:xfrm>
              <a:off x="4090095" y="2685325"/>
              <a:ext cx="88005" cy="88004"/>
            </a:xfrm>
            <a:custGeom>
              <a:rect b="b" l="l" r="r" t="t"/>
              <a:pathLst>
                <a:path extrusionOk="0" h="17" w="17">
                  <a:moveTo>
                    <a:pt x="8" y="17"/>
                  </a:moveTo>
                  <a:cubicBezTo>
                    <a:pt x="4" y="17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7" y="4"/>
                    <a:pt x="17" y="8"/>
                  </a:cubicBezTo>
                  <a:cubicBezTo>
                    <a:pt x="17" y="13"/>
                    <a:pt x="13" y="17"/>
                    <a:pt x="8" y="17"/>
                  </a:cubicBezTo>
                  <a:close/>
                  <a:moveTo>
                    <a:pt x="8" y="4"/>
                  </a:moveTo>
                  <a:cubicBezTo>
                    <a:pt x="6" y="4"/>
                    <a:pt x="4" y="6"/>
                    <a:pt x="4" y="8"/>
                  </a:cubicBezTo>
                  <a:cubicBezTo>
                    <a:pt x="4" y="11"/>
                    <a:pt x="6" y="13"/>
                    <a:pt x="8" y="13"/>
                  </a:cubicBezTo>
                  <a:cubicBezTo>
                    <a:pt x="11" y="13"/>
                    <a:pt x="13" y="11"/>
                    <a:pt x="13" y="8"/>
                  </a:cubicBezTo>
                  <a:cubicBezTo>
                    <a:pt x="13" y="6"/>
                    <a:pt x="11" y="4"/>
                    <a:pt x="8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7" name="Google Shape;827;p29"/>
          <p:cNvGrpSpPr/>
          <p:nvPr/>
        </p:nvGrpSpPr>
        <p:grpSpPr>
          <a:xfrm>
            <a:off x="7041707" y="1867473"/>
            <a:ext cx="2588196" cy="2402549"/>
            <a:chOff x="5398760" y="2293721"/>
            <a:chExt cx="2953888" cy="2742009"/>
          </a:xfrm>
        </p:grpSpPr>
        <p:sp>
          <p:nvSpPr>
            <p:cNvPr id="828" name="Google Shape;828;p29"/>
            <p:cNvSpPr/>
            <p:nvPr/>
          </p:nvSpPr>
          <p:spPr>
            <a:xfrm>
              <a:off x="5398760" y="2293721"/>
              <a:ext cx="2768203" cy="2742009"/>
            </a:xfrm>
            <a:custGeom>
              <a:rect b="b" l="l" r="r" t="t"/>
              <a:pathLst>
                <a:path extrusionOk="0" h="2303" w="2325">
                  <a:moveTo>
                    <a:pt x="2325" y="0"/>
                  </a:moveTo>
                  <a:lnTo>
                    <a:pt x="2285" y="0"/>
                  </a:lnTo>
                  <a:lnTo>
                    <a:pt x="0" y="2303"/>
                  </a:lnTo>
                  <a:lnTo>
                    <a:pt x="2325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C5B9B9">
                    <a:alpha val="24313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Google Shape;829;p29"/>
            <p:cNvSpPr/>
            <p:nvPr/>
          </p:nvSpPr>
          <p:spPr>
            <a:xfrm>
              <a:off x="5926811" y="2293726"/>
              <a:ext cx="2337197" cy="2311003"/>
            </a:xfrm>
            <a:custGeom>
              <a:rect b="b" l="l" r="r" t="t"/>
              <a:pathLst>
                <a:path extrusionOk="0" h="1941" w="1963">
                  <a:moveTo>
                    <a:pt x="1963" y="0"/>
                  </a:moveTo>
                  <a:lnTo>
                    <a:pt x="1929" y="0"/>
                  </a:lnTo>
                  <a:lnTo>
                    <a:pt x="0" y="1941"/>
                  </a:lnTo>
                  <a:lnTo>
                    <a:pt x="1963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C5B9B9">
                    <a:alpha val="24313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Google Shape;830;p29"/>
            <p:cNvSpPr/>
            <p:nvPr/>
          </p:nvSpPr>
          <p:spPr>
            <a:xfrm>
              <a:off x="6252385" y="2293721"/>
              <a:ext cx="2100263" cy="2077641"/>
            </a:xfrm>
            <a:custGeom>
              <a:rect b="b" l="l" r="r" t="t"/>
              <a:pathLst>
                <a:path extrusionOk="0" h="1745" w="1764">
                  <a:moveTo>
                    <a:pt x="1764" y="0"/>
                  </a:moveTo>
                  <a:lnTo>
                    <a:pt x="1732" y="0"/>
                  </a:lnTo>
                  <a:lnTo>
                    <a:pt x="0" y="1745"/>
                  </a:lnTo>
                  <a:lnTo>
                    <a:pt x="176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C5B9B9">
                    <a:alpha val="24313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1" name="Google Shape;831;p29"/>
          <p:cNvGrpSpPr/>
          <p:nvPr/>
        </p:nvGrpSpPr>
        <p:grpSpPr>
          <a:xfrm>
            <a:off x="474823" y="500651"/>
            <a:ext cx="8141950" cy="4308900"/>
            <a:chOff x="474823" y="500651"/>
            <a:chExt cx="8141950" cy="4308900"/>
          </a:xfrm>
        </p:grpSpPr>
        <p:sp>
          <p:nvSpPr>
            <p:cNvPr id="832" name="Google Shape;832;p29"/>
            <p:cNvSpPr/>
            <p:nvPr/>
          </p:nvSpPr>
          <p:spPr>
            <a:xfrm>
              <a:off x="2851198" y="5006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33" name="Google Shape;833;p29"/>
            <p:cNvSpPr/>
            <p:nvPr/>
          </p:nvSpPr>
          <p:spPr>
            <a:xfrm>
              <a:off x="8539073" y="124290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34" name="Google Shape;834;p29"/>
            <p:cNvSpPr/>
            <p:nvPr/>
          </p:nvSpPr>
          <p:spPr>
            <a:xfrm>
              <a:off x="474823" y="2450826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35" name="Google Shape;835;p29"/>
            <p:cNvSpPr/>
            <p:nvPr/>
          </p:nvSpPr>
          <p:spPr>
            <a:xfrm>
              <a:off x="4899048" y="47318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7" name="Google Shape;837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38" name="Google Shape;838;p30"/>
          <p:cNvSpPr txBox="1"/>
          <p:nvPr>
            <p:ph type="title"/>
          </p:nvPr>
        </p:nvSpPr>
        <p:spPr>
          <a:xfrm>
            <a:off x="2347950" y="707777"/>
            <a:ext cx="4448100" cy="122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9" name="Google Shape;839;p30"/>
          <p:cNvSpPr txBox="1"/>
          <p:nvPr>
            <p:ph idx="1" type="subTitle"/>
          </p:nvPr>
        </p:nvSpPr>
        <p:spPr>
          <a:xfrm>
            <a:off x="2347900" y="1841450"/>
            <a:ext cx="44481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40" name="Google Shape;840;p30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CREDITS:</a:t>
            </a:r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endParaRPr b="1" sz="1200" u="sng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841" name="Google Shape;841;p30"/>
          <p:cNvSpPr/>
          <p:nvPr/>
        </p:nvSpPr>
        <p:spPr>
          <a:xfrm>
            <a:off x="-76200" y="-76200"/>
            <a:ext cx="3078000" cy="2985300"/>
          </a:xfrm>
          <a:prstGeom prst="diagStrip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842" name="Google Shape;842;p30"/>
          <p:cNvGrpSpPr/>
          <p:nvPr/>
        </p:nvGrpSpPr>
        <p:grpSpPr>
          <a:xfrm>
            <a:off x="15510" y="-76204"/>
            <a:ext cx="2953888" cy="2742009"/>
            <a:chOff x="5398760" y="2293721"/>
            <a:chExt cx="2953888" cy="2742009"/>
          </a:xfrm>
        </p:grpSpPr>
        <p:sp>
          <p:nvSpPr>
            <p:cNvPr id="843" name="Google Shape;843;p30"/>
            <p:cNvSpPr/>
            <p:nvPr/>
          </p:nvSpPr>
          <p:spPr>
            <a:xfrm>
              <a:off x="5398760" y="2293721"/>
              <a:ext cx="2768203" cy="2742009"/>
            </a:xfrm>
            <a:custGeom>
              <a:rect b="b" l="l" r="r" t="t"/>
              <a:pathLst>
                <a:path extrusionOk="0" h="2303" w="2325">
                  <a:moveTo>
                    <a:pt x="2325" y="0"/>
                  </a:moveTo>
                  <a:lnTo>
                    <a:pt x="2285" y="0"/>
                  </a:lnTo>
                  <a:lnTo>
                    <a:pt x="0" y="2303"/>
                  </a:lnTo>
                  <a:lnTo>
                    <a:pt x="2325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C5B9B9">
                    <a:alpha val="24313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30"/>
            <p:cNvSpPr/>
            <p:nvPr/>
          </p:nvSpPr>
          <p:spPr>
            <a:xfrm>
              <a:off x="5926811" y="2293726"/>
              <a:ext cx="2337197" cy="2311003"/>
            </a:xfrm>
            <a:custGeom>
              <a:rect b="b" l="l" r="r" t="t"/>
              <a:pathLst>
                <a:path extrusionOk="0" h="1941" w="1963">
                  <a:moveTo>
                    <a:pt x="1963" y="0"/>
                  </a:moveTo>
                  <a:lnTo>
                    <a:pt x="1929" y="0"/>
                  </a:lnTo>
                  <a:lnTo>
                    <a:pt x="0" y="1941"/>
                  </a:lnTo>
                  <a:lnTo>
                    <a:pt x="1963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C5B9B9">
                    <a:alpha val="24313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6252385" y="2293721"/>
              <a:ext cx="2100263" cy="2077641"/>
            </a:xfrm>
            <a:custGeom>
              <a:rect b="b" l="l" r="r" t="t"/>
              <a:pathLst>
                <a:path extrusionOk="0" h="1745" w="1764">
                  <a:moveTo>
                    <a:pt x="1764" y="0"/>
                  </a:moveTo>
                  <a:lnTo>
                    <a:pt x="1732" y="0"/>
                  </a:lnTo>
                  <a:lnTo>
                    <a:pt x="0" y="1745"/>
                  </a:lnTo>
                  <a:lnTo>
                    <a:pt x="176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C5B9B9">
                    <a:alpha val="24313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46" name="Google Shape;846;p30"/>
          <p:cNvSpPr/>
          <p:nvPr/>
        </p:nvSpPr>
        <p:spPr>
          <a:xfrm rot="10800000">
            <a:off x="6174736" y="2312896"/>
            <a:ext cx="3078000" cy="2985300"/>
          </a:xfrm>
          <a:prstGeom prst="diagStrip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847" name="Google Shape;847;p30"/>
          <p:cNvGrpSpPr/>
          <p:nvPr/>
        </p:nvGrpSpPr>
        <p:grpSpPr>
          <a:xfrm rot="10800000">
            <a:off x="6207139" y="2556191"/>
            <a:ext cx="2953888" cy="2742009"/>
            <a:chOff x="5398760" y="2293721"/>
            <a:chExt cx="2953888" cy="2742009"/>
          </a:xfrm>
        </p:grpSpPr>
        <p:sp>
          <p:nvSpPr>
            <p:cNvPr id="848" name="Google Shape;848;p30"/>
            <p:cNvSpPr/>
            <p:nvPr/>
          </p:nvSpPr>
          <p:spPr>
            <a:xfrm>
              <a:off x="5398760" y="2293721"/>
              <a:ext cx="2768203" cy="2742009"/>
            </a:xfrm>
            <a:custGeom>
              <a:rect b="b" l="l" r="r" t="t"/>
              <a:pathLst>
                <a:path extrusionOk="0" h="2303" w="2325">
                  <a:moveTo>
                    <a:pt x="2325" y="0"/>
                  </a:moveTo>
                  <a:lnTo>
                    <a:pt x="2285" y="0"/>
                  </a:lnTo>
                  <a:lnTo>
                    <a:pt x="0" y="2303"/>
                  </a:lnTo>
                  <a:lnTo>
                    <a:pt x="23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30"/>
            <p:cNvSpPr/>
            <p:nvPr/>
          </p:nvSpPr>
          <p:spPr>
            <a:xfrm>
              <a:off x="5926811" y="2293726"/>
              <a:ext cx="2337197" cy="2311003"/>
            </a:xfrm>
            <a:custGeom>
              <a:rect b="b" l="l" r="r" t="t"/>
              <a:pathLst>
                <a:path extrusionOk="0" h="1941" w="1963">
                  <a:moveTo>
                    <a:pt x="1963" y="0"/>
                  </a:moveTo>
                  <a:lnTo>
                    <a:pt x="1929" y="0"/>
                  </a:lnTo>
                  <a:lnTo>
                    <a:pt x="0" y="1941"/>
                  </a:lnTo>
                  <a:lnTo>
                    <a:pt x="19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30"/>
            <p:cNvSpPr/>
            <p:nvPr/>
          </p:nvSpPr>
          <p:spPr>
            <a:xfrm>
              <a:off x="6252385" y="2293721"/>
              <a:ext cx="2100263" cy="2077641"/>
            </a:xfrm>
            <a:custGeom>
              <a:rect b="b" l="l" r="r" t="t"/>
              <a:pathLst>
                <a:path extrusionOk="0" h="1745" w="1764">
                  <a:moveTo>
                    <a:pt x="1764" y="0"/>
                  </a:moveTo>
                  <a:lnTo>
                    <a:pt x="1732" y="0"/>
                  </a:lnTo>
                  <a:lnTo>
                    <a:pt x="0" y="1745"/>
                  </a:lnTo>
                  <a:lnTo>
                    <a:pt x="17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3" name="Google Shape;113;p4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114" name="Google Shape;114;p4"/>
          <p:cNvGrpSpPr/>
          <p:nvPr/>
        </p:nvGrpSpPr>
        <p:grpSpPr>
          <a:xfrm flipH="1">
            <a:off x="6159903" y="2312896"/>
            <a:ext cx="3288975" cy="3091407"/>
            <a:chOff x="-402690" y="2312896"/>
            <a:chExt cx="3288975" cy="3091407"/>
          </a:xfrm>
        </p:grpSpPr>
        <p:sp>
          <p:nvSpPr>
            <p:cNvPr id="115" name="Google Shape;115;p4"/>
            <p:cNvSpPr/>
            <p:nvPr/>
          </p:nvSpPr>
          <p:spPr>
            <a:xfrm flipH="1" rot="10800000">
              <a:off x="-191715" y="2312896"/>
              <a:ext cx="3078000" cy="2985300"/>
            </a:xfrm>
            <a:prstGeom prst="diagStrip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16" name="Google Shape;116;p4"/>
            <p:cNvSpPr/>
            <p:nvPr/>
          </p:nvSpPr>
          <p:spPr>
            <a:xfrm flipH="1" rot="10800000">
              <a:off x="-213406" y="3901404"/>
              <a:ext cx="1892326" cy="1502899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7" name="Google Shape;117;p4"/>
            <p:cNvGrpSpPr/>
            <p:nvPr/>
          </p:nvGrpSpPr>
          <p:grpSpPr>
            <a:xfrm flipH="1" rot="10800000">
              <a:off x="135366" y="4095345"/>
              <a:ext cx="438336" cy="939067"/>
              <a:chOff x="327075" y="263775"/>
              <a:chExt cx="576228" cy="1234478"/>
            </a:xfrm>
          </p:grpSpPr>
          <p:sp>
            <p:nvSpPr>
              <p:cNvPr id="118" name="Google Shape;118;p4"/>
              <p:cNvSpPr/>
              <p:nvPr/>
            </p:nvSpPr>
            <p:spPr>
              <a:xfrm>
                <a:off x="327075" y="263775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119" name="Google Shape;119;p4"/>
              <p:cNvSpPr/>
              <p:nvPr/>
            </p:nvSpPr>
            <p:spPr>
              <a:xfrm>
                <a:off x="327075" y="485951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327075" y="708126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327075" y="930302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327075" y="1152477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327075" y="1374653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556600" y="263775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125" name="Google Shape;125;p4"/>
              <p:cNvSpPr/>
              <p:nvPr/>
            </p:nvSpPr>
            <p:spPr>
              <a:xfrm>
                <a:off x="556600" y="485951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126" name="Google Shape;126;p4"/>
              <p:cNvSpPr/>
              <p:nvPr/>
            </p:nvSpPr>
            <p:spPr>
              <a:xfrm>
                <a:off x="556600" y="708126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79703" y="263775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79703" y="485951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cxnSp>
          <p:nvCxnSpPr>
            <p:cNvPr id="129" name="Google Shape;129;p4"/>
            <p:cNvCxnSpPr/>
            <p:nvPr/>
          </p:nvCxnSpPr>
          <p:spPr>
            <a:xfrm rot="10800000">
              <a:off x="-402690" y="3346296"/>
              <a:ext cx="2004600" cy="2004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</p:cxnSp>
        <p:grpSp>
          <p:nvGrpSpPr>
            <p:cNvPr id="130" name="Google Shape;130;p4"/>
            <p:cNvGrpSpPr/>
            <p:nvPr/>
          </p:nvGrpSpPr>
          <p:grpSpPr>
            <a:xfrm flipH="1" rot="10800000">
              <a:off x="-100006" y="2556191"/>
              <a:ext cx="2953888" cy="2742009"/>
              <a:chOff x="5398760" y="2293721"/>
              <a:chExt cx="2953888" cy="2742009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5398760" y="2293721"/>
                <a:ext cx="2768203" cy="2742009"/>
              </a:xfrm>
              <a:custGeom>
                <a:rect b="b" l="l" r="r" t="t"/>
                <a:pathLst>
                  <a:path extrusionOk="0" h="2303" w="2325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5926811" y="2293726"/>
                <a:ext cx="2337197" cy="2311003"/>
              </a:xfrm>
              <a:custGeom>
                <a:rect b="b" l="l" r="r" t="t"/>
                <a:pathLst>
                  <a:path extrusionOk="0" h="1941" w="1963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6252385" y="2293721"/>
                <a:ext cx="2100263" cy="2077641"/>
              </a:xfrm>
              <a:custGeom>
                <a:rect b="b" l="l" r="r" t="t"/>
                <a:pathLst>
                  <a:path extrusionOk="0" h="1745" w="1764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4" name="Google Shape;134;p4"/>
          <p:cNvGrpSpPr/>
          <p:nvPr/>
        </p:nvGrpSpPr>
        <p:grpSpPr>
          <a:xfrm flipH="1">
            <a:off x="429414" y="500651"/>
            <a:ext cx="8141950" cy="4308900"/>
            <a:chOff x="474823" y="500651"/>
            <a:chExt cx="8141950" cy="4308900"/>
          </a:xfrm>
        </p:grpSpPr>
        <p:sp>
          <p:nvSpPr>
            <p:cNvPr id="135" name="Google Shape;135;p4"/>
            <p:cNvSpPr/>
            <p:nvPr/>
          </p:nvSpPr>
          <p:spPr>
            <a:xfrm>
              <a:off x="8539073" y="124290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474823" y="2450826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2851198" y="5006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4899048" y="47318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2" name="Google Shape;852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3" name="Google Shape;853;p31"/>
          <p:cNvGrpSpPr/>
          <p:nvPr/>
        </p:nvGrpSpPr>
        <p:grpSpPr>
          <a:xfrm>
            <a:off x="327123" y="360751"/>
            <a:ext cx="8468455" cy="4330950"/>
            <a:chOff x="327123" y="360751"/>
            <a:chExt cx="8468455" cy="4330950"/>
          </a:xfrm>
        </p:grpSpPr>
        <p:sp>
          <p:nvSpPr>
            <p:cNvPr id="854" name="Google Shape;854;p31"/>
            <p:cNvSpPr/>
            <p:nvPr/>
          </p:nvSpPr>
          <p:spPr>
            <a:xfrm rot="10800000">
              <a:off x="8717878" y="1886979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55" name="Google Shape;855;p31"/>
            <p:cNvSpPr/>
            <p:nvPr/>
          </p:nvSpPr>
          <p:spPr>
            <a:xfrm>
              <a:off x="7377208" y="3607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56" name="Google Shape;856;p31"/>
            <p:cNvSpPr/>
            <p:nvPr/>
          </p:nvSpPr>
          <p:spPr>
            <a:xfrm>
              <a:off x="327123" y="3022601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57" name="Google Shape;857;p31"/>
            <p:cNvSpPr/>
            <p:nvPr/>
          </p:nvSpPr>
          <p:spPr>
            <a:xfrm>
              <a:off x="2708793" y="4384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58" name="Google Shape;858;p31"/>
            <p:cNvSpPr/>
            <p:nvPr/>
          </p:nvSpPr>
          <p:spPr>
            <a:xfrm>
              <a:off x="3472688" y="461400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grpSp>
        <p:nvGrpSpPr>
          <p:cNvPr id="859" name="Google Shape;859;p31"/>
          <p:cNvGrpSpPr/>
          <p:nvPr/>
        </p:nvGrpSpPr>
        <p:grpSpPr>
          <a:xfrm>
            <a:off x="0" y="1"/>
            <a:ext cx="9144000" cy="5143500"/>
            <a:chOff x="0" y="1"/>
            <a:chExt cx="9144000" cy="5143500"/>
          </a:xfrm>
        </p:grpSpPr>
        <p:sp>
          <p:nvSpPr>
            <p:cNvPr id="860" name="Google Shape;860;p31"/>
            <p:cNvSpPr/>
            <p:nvPr/>
          </p:nvSpPr>
          <p:spPr>
            <a:xfrm flipH="1" rot="10800000">
              <a:off x="0" y="4643321"/>
              <a:ext cx="1904362" cy="500179"/>
            </a:xfrm>
            <a:custGeom>
              <a:rect b="b" l="l" r="r" t="t"/>
              <a:pathLst>
                <a:path extrusionOk="0" h="369" w="140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31"/>
            <p:cNvSpPr/>
            <p:nvPr/>
          </p:nvSpPr>
          <p:spPr>
            <a:xfrm flipH="1">
              <a:off x="7239638" y="1"/>
              <a:ext cx="1904362" cy="500180"/>
            </a:xfrm>
            <a:custGeom>
              <a:rect b="b" l="l" r="r" t="t"/>
              <a:pathLst>
                <a:path extrusionOk="0" h="369" w="140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3" name="Google Shape;863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4" name="Google Shape;864;p32"/>
          <p:cNvGrpSpPr/>
          <p:nvPr/>
        </p:nvGrpSpPr>
        <p:grpSpPr>
          <a:xfrm>
            <a:off x="250881" y="187584"/>
            <a:ext cx="438336" cy="939067"/>
            <a:chOff x="327075" y="263775"/>
            <a:chExt cx="576228" cy="1234478"/>
          </a:xfrm>
        </p:grpSpPr>
        <p:sp>
          <p:nvSpPr>
            <p:cNvPr id="865" name="Google Shape;865;p32"/>
            <p:cNvSpPr/>
            <p:nvPr/>
          </p:nvSpPr>
          <p:spPr>
            <a:xfrm>
              <a:off x="327075" y="263775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66" name="Google Shape;866;p32"/>
            <p:cNvSpPr/>
            <p:nvPr/>
          </p:nvSpPr>
          <p:spPr>
            <a:xfrm>
              <a:off x="327075" y="485951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67" name="Google Shape;867;p32"/>
            <p:cNvSpPr/>
            <p:nvPr/>
          </p:nvSpPr>
          <p:spPr>
            <a:xfrm>
              <a:off x="327075" y="708126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68" name="Google Shape;868;p32"/>
            <p:cNvSpPr/>
            <p:nvPr/>
          </p:nvSpPr>
          <p:spPr>
            <a:xfrm>
              <a:off x="327075" y="930302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69" name="Google Shape;869;p32"/>
            <p:cNvSpPr/>
            <p:nvPr/>
          </p:nvSpPr>
          <p:spPr>
            <a:xfrm>
              <a:off x="327075" y="1152477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70" name="Google Shape;870;p32"/>
            <p:cNvSpPr/>
            <p:nvPr/>
          </p:nvSpPr>
          <p:spPr>
            <a:xfrm>
              <a:off x="327075" y="1374653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71" name="Google Shape;871;p32"/>
            <p:cNvSpPr/>
            <p:nvPr/>
          </p:nvSpPr>
          <p:spPr>
            <a:xfrm>
              <a:off x="556600" y="263775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72" name="Google Shape;872;p32"/>
            <p:cNvSpPr/>
            <p:nvPr/>
          </p:nvSpPr>
          <p:spPr>
            <a:xfrm>
              <a:off x="556600" y="485951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73" name="Google Shape;873;p32"/>
            <p:cNvSpPr/>
            <p:nvPr/>
          </p:nvSpPr>
          <p:spPr>
            <a:xfrm>
              <a:off x="556600" y="708126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74" name="Google Shape;874;p32"/>
            <p:cNvSpPr/>
            <p:nvPr/>
          </p:nvSpPr>
          <p:spPr>
            <a:xfrm>
              <a:off x="779703" y="263775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75" name="Google Shape;875;p32"/>
            <p:cNvSpPr/>
            <p:nvPr/>
          </p:nvSpPr>
          <p:spPr>
            <a:xfrm>
              <a:off x="779703" y="485951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grpSp>
        <p:nvGrpSpPr>
          <p:cNvPr id="876" name="Google Shape;876;p32"/>
          <p:cNvGrpSpPr/>
          <p:nvPr/>
        </p:nvGrpSpPr>
        <p:grpSpPr>
          <a:xfrm>
            <a:off x="-287175" y="-182307"/>
            <a:ext cx="4252789" cy="3328719"/>
            <a:chOff x="-287175" y="-182307"/>
            <a:chExt cx="4252789" cy="3328719"/>
          </a:xfrm>
        </p:grpSpPr>
        <p:sp>
          <p:nvSpPr>
            <p:cNvPr id="877" name="Google Shape;877;p32"/>
            <p:cNvSpPr/>
            <p:nvPr/>
          </p:nvSpPr>
          <p:spPr>
            <a:xfrm>
              <a:off x="-92037" y="-76212"/>
              <a:ext cx="4057651" cy="3222624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32"/>
            <p:cNvSpPr/>
            <p:nvPr/>
          </p:nvSpPr>
          <p:spPr>
            <a:xfrm>
              <a:off x="-76200" y="-76200"/>
              <a:ext cx="3078000" cy="2985300"/>
            </a:xfrm>
            <a:prstGeom prst="diagStrip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79" name="Google Shape;879;p32"/>
            <p:cNvSpPr/>
            <p:nvPr/>
          </p:nvSpPr>
          <p:spPr>
            <a:xfrm>
              <a:off x="-97890" y="-182307"/>
              <a:ext cx="1892326" cy="1502899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80" name="Google Shape;880;p32"/>
            <p:cNvCxnSpPr/>
            <p:nvPr/>
          </p:nvCxnSpPr>
          <p:spPr>
            <a:xfrm flipH="1">
              <a:off x="-287175" y="-128900"/>
              <a:ext cx="2004600" cy="2004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</p:cxnSp>
        <p:grpSp>
          <p:nvGrpSpPr>
            <p:cNvPr id="881" name="Google Shape;881;p32"/>
            <p:cNvGrpSpPr/>
            <p:nvPr/>
          </p:nvGrpSpPr>
          <p:grpSpPr>
            <a:xfrm>
              <a:off x="15510" y="-76204"/>
              <a:ext cx="2953888" cy="2742009"/>
              <a:chOff x="5398760" y="2293721"/>
              <a:chExt cx="2953888" cy="2742009"/>
            </a:xfrm>
          </p:grpSpPr>
          <p:sp>
            <p:nvSpPr>
              <p:cNvPr id="882" name="Google Shape;882;p32"/>
              <p:cNvSpPr/>
              <p:nvPr/>
            </p:nvSpPr>
            <p:spPr>
              <a:xfrm>
                <a:off x="5398760" y="2293721"/>
                <a:ext cx="2768203" cy="2742009"/>
              </a:xfrm>
              <a:custGeom>
                <a:rect b="b" l="l" r="r" t="t"/>
                <a:pathLst>
                  <a:path extrusionOk="0" h="2303" w="2325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C5B9B9">
                      <a:alpha val="24313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3" name="Google Shape;883;p32"/>
              <p:cNvSpPr/>
              <p:nvPr/>
            </p:nvSpPr>
            <p:spPr>
              <a:xfrm>
                <a:off x="5926811" y="2293726"/>
                <a:ext cx="2337197" cy="2311003"/>
              </a:xfrm>
              <a:custGeom>
                <a:rect b="b" l="l" r="r" t="t"/>
                <a:pathLst>
                  <a:path extrusionOk="0" h="1941" w="1963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C5B9B9">
                      <a:alpha val="24313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4" name="Google Shape;884;p32"/>
              <p:cNvSpPr/>
              <p:nvPr/>
            </p:nvSpPr>
            <p:spPr>
              <a:xfrm>
                <a:off x="6252385" y="2293721"/>
                <a:ext cx="2100263" cy="2077641"/>
              </a:xfrm>
              <a:custGeom>
                <a:rect b="b" l="l" r="r" t="t"/>
                <a:pathLst>
                  <a:path extrusionOk="0" h="1745" w="1764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C5B9B9">
                      <a:alpha val="24313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85" name="Google Shape;885;p32"/>
            <p:cNvGrpSpPr/>
            <p:nvPr/>
          </p:nvGrpSpPr>
          <p:grpSpPr>
            <a:xfrm>
              <a:off x="1075946" y="469703"/>
              <a:ext cx="2383606" cy="2130790"/>
              <a:chOff x="2439425" y="817125"/>
              <a:chExt cx="2884325" cy="2578400"/>
            </a:xfrm>
          </p:grpSpPr>
          <p:sp>
            <p:nvSpPr>
              <p:cNvPr id="886" name="Google Shape;886;p32"/>
              <p:cNvSpPr/>
              <p:nvPr/>
            </p:nvSpPr>
            <p:spPr>
              <a:xfrm>
                <a:off x="2468875" y="1532500"/>
                <a:ext cx="1965075" cy="1833200"/>
              </a:xfrm>
              <a:custGeom>
                <a:rect b="b" l="l" r="r" t="t"/>
                <a:pathLst>
                  <a:path extrusionOk="0" h="73328" w="78603">
                    <a:moveTo>
                      <a:pt x="0" y="73328"/>
                    </a:moveTo>
                    <a:lnTo>
                      <a:pt x="24478" y="48850"/>
                    </a:lnTo>
                    <a:lnTo>
                      <a:pt x="41781" y="48850"/>
                    </a:lnTo>
                    <a:lnTo>
                      <a:pt x="59295" y="31336"/>
                    </a:lnTo>
                    <a:lnTo>
                      <a:pt x="59295" y="19308"/>
                    </a:lnTo>
                    <a:lnTo>
                      <a:pt x="78603" y="0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887" name="Google Shape;887;p32"/>
              <p:cNvSpPr/>
              <p:nvPr/>
            </p:nvSpPr>
            <p:spPr>
              <a:xfrm>
                <a:off x="3129606" y="912006"/>
                <a:ext cx="2098275" cy="2037625"/>
              </a:xfrm>
              <a:custGeom>
                <a:rect b="b" l="l" r="r" t="t"/>
                <a:pathLst>
                  <a:path extrusionOk="0" h="81505" w="83931">
                    <a:moveTo>
                      <a:pt x="83931" y="0"/>
                    </a:moveTo>
                    <a:lnTo>
                      <a:pt x="63463" y="20468"/>
                    </a:lnTo>
                    <a:lnTo>
                      <a:pt x="63463" y="33340"/>
                    </a:lnTo>
                    <a:lnTo>
                      <a:pt x="43944" y="52859"/>
                    </a:lnTo>
                    <a:lnTo>
                      <a:pt x="28645" y="52859"/>
                    </a:lnTo>
                    <a:lnTo>
                      <a:pt x="0" y="81505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888" name="Google Shape;888;p32"/>
              <p:cNvSpPr/>
              <p:nvPr/>
            </p:nvSpPr>
            <p:spPr>
              <a:xfrm>
                <a:off x="4404050" y="1435475"/>
                <a:ext cx="127800" cy="127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889" name="Google Shape;889;p32"/>
              <p:cNvSpPr/>
              <p:nvPr/>
            </p:nvSpPr>
            <p:spPr>
              <a:xfrm>
                <a:off x="5195950" y="817125"/>
                <a:ext cx="127800" cy="127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890" name="Google Shape;890;p32"/>
              <p:cNvSpPr/>
              <p:nvPr/>
            </p:nvSpPr>
            <p:spPr>
              <a:xfrm>
                <a:off x="3098175" y="2916400"/>
                <a:ext cx="64200" cy="64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891" name="Google Shape;891;p32"/>
              <p:cNvSpPr/>
              <p:nvPr/>
            </p:nvSpPr>
            <p:spPr>
              <a:xfrm>
                <a:off x="2439425" y="3331325"/>
                <a:ext cx="64200" cy="64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</p:grpSp>
      <p:grpSp>
        <p:nvGrpSpPr>
          <p:cNvPr id="892" name="Google Shape;892;p32"/>
          <p:cNvGrpSpPr/>
          <p:nvPr/>
        </p:nvGrpSpPr>
        <p:grpSpPr>
          <a:xfrm rot="10800000">
            <a:off x="8487318" y="4095345"/>
            <a:ext cx="438336" cy="939067"/>
            <a:chOff x="327075" y="263775"/>
            <a:chExt cx="576228" cy="1234478"/>
          </a:xfrm>
        </p:grpSpPr>
        <p:sp>
          <p:nvSpPr>
            <p:cNvPr id="893" name="Google Shape;893;p32"/>
            <p:cNvSpPr/>
            <p:nvPr/>
          </p:nvSpPr>
          <p:spPr>
            <a:xfrm>
              <a:off x="327075" y="263775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94" name="Google Shape;894;p32"/>
            <p:cNvSpPr/>
            <p:nvPr/>
          </p:nvSpPr>
          <p:spPr>
            <a:xfrm>
              <a:off x="327075" y="485951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95" name="Google Shape;895;p32"/>
            <p:cNvSpPr/>
            <p:nvPr/>
          </p:nvSpPr>
          <p:spPr>
            <a:xfrm>
              <a:off x="327075" y="708126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96" name="Google Shape;896;p32"/>
            <p:cNvSpPr/>
            <p:nvPr/>
          </p:nvSpPr>
          <p:spPr>
            <a:xfrm>
              <a:off x="327075" y="930302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97" name="Google Shape;897;p32"/>
            <p:cNvSpPr/>
            <p:nvPr/>
          </p:nvSpPr>
          <p:spPr>
            <a:xfrm>
              <a:off x="327075" y="1152477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98" name="Google Shape;898;p32"/>
            <p:cNvSpPr/>
            <p:nvPr/>
          </p:nvSpPr>
          <p:spPr>
            <a:xfrm>
              <a:off x="327075" y="1374653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99" name="Google Shape;899;p32"/>
            <p:cNvSpPr/>
            <p:nvPr/>
          </p:nvSpPr>
          <p:spPr>
            <a:xfrm>
              <a:off x="556600" y="263775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900" name="Google Shape;900;p32"/>
            <p:cNvSpPr/>
            <p:nvPr/>
          </p:nvSpPr>
          <p:spPr>
            <a:xfrm>
              <a:off x="556600" y="485951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901" name="Google Shape;901;p32"/>
            <p:cNvSpPr/>
            <p:nvPr/>
          </p:nvSpPr>
          <p:spPr>
            <a:xfrm>
              <a:off x="556600" y="708126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902" name="Google Shape;902;p32"/>
            <p:cNvSpPr/>
            <p:nvPr/>
          </p:nvSpPr>
          <p:spPr>
            <a:xfrm>
              <a:off x="779703" y="263775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903" name="Google Shape;903;p32"/>
            <p:cNvSpPr/>
            <p:nvPr/>
          </p:nvSpPr>
          <p:spPr>
            <a:xfrm>
              <a:off x="779703" y="485951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grpSp>
        <p:nvGrpSpPr>
          <p:cNvPr id="904" name="Google Shape;904;p32"/>
          <p:cNvGrpSpPr/>
          <p:nvPr/>
        </p:nvGrpSpPr>
        <p:grpSpPr>
          <a:xfrm>
            <a:off x="5210922" y="2075584"/>
            <a:ext cx="4252789" cy="3328719"/>
            <a:chOff x="5210922" y="2075584"/>
            <a:chExt cx="4252789" cy="3328719"/>
          </a:xfrm>
        </p:grpSpPr>
        <p:sp>
          <p:nvSpPr>
            <p:cNvPr id="905" name="Google Shape;905;p32"/>
            <p:cNvSpPr/>
            <p:nvPr/>
          </p:nvSpPr>
          <p:spPr>
            <a:xfrm rot="10800000">
              <a:off x="5210922" y="2075584"/>
              <a:ext cx="4057651" cy="3222624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32"/>
            <p:cNvSpPr/>
            <p:nvPr/>
          </p:nvSpPr>
          <p:spPr>
            <a:xfrm rot="10800000">
              <a:off x="6174736" y="2312896"/>
              <a:ext cx="3078000" cy="2985300"/>
            </a:xfrm>
            <a:prstGeom prst="diagStrip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907" name="Google Shape;907;p32"/>
            <p:cNvSpPr/>
            <p:nvPr/>
          </p:nvSpPr>
          <p:spPr>
            <a:xfrm rot="10800000">
              <a:off x="7382100" y="3901404"/>
              <a:ext cx="1892326" cy="1502899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08" name="Google Shape;908;p32"/>
            <p:cNvCxnSpPr/>
            <p:nvPr/>
          </p:nvCxnSpPr>
          <p:spPr>
            <a:xfrm flipH="1" rot="10800000">
              <a:off x="7459111" y="3346296"/>
              <a:ext cx="2004600" cy="2004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</p:cxnSp>
        <p:grpSp>
          <p:nvGrpSpPr>
            <p:cNvPr id="909" name="Google Shape;909;p32"/>
            <p:cNvGrpSpPr/>
            <p:nvPr/>
          </p:nvGrpSpPr>
          <p:grpSpPr>
            <a:xfrm rot="10800000">
              <a:off x="6207139" y="2556191"/>
              <a:ext cx="2953888" cy="2742009"/>
              <a:chOff x="5398760" y="2293721"/>
              <a:chExt cx="2953888" cy="2742009"/>
            </a:xfrm>
          </p:grpSpPr>
          <p:sp>
            <p:nvSpPr>
              <p:cNvPr id="910" name="Google Shape;910;p32"/>
              <p:cNvSpPr/>
              <p:nvPr/>
            </p:nvSpPr>
            <p:spPr>
              <a:xfrm>
                <a:off x="5398760" y="2293721"/>
                <a:ext cx="2768203" cy="2742009"/>
              </a:xfrm>
              <a:custGeom>
                <a:rect b="b" l="l" r="r" t="t"/>
                <a:pathLst>
                  <a:path extrusionOk="0" h="2303" w="2325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32"/>
              <p:cNvSpPr/>
              <p:nvPr/>
            </p:nvSpPr>
            <p:spPr>
              <a:xfrm>
                <a:off x="5926811" y="2293726"/>
                <a:ext cx="2337197" cy="2311003"/>
              </a:xfrm>
              <a:custGeom>
                <a:rect b="b" l="l" r="r" t="t"/>
                <a:pathLst>
                  <a:path extrusionOk="0" h="1941" w="1963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32"/>
              <p:cNvSpPr/>
              <p:nvPr/>
            </p:nvSpPr>
            <p:spPr>
              <a:xfrm>
                <a:off x="6252385" y="2293721"/>
                <a:ext cx="2100263" cy="2077641"/>
              </a:xfrm>
              <a:custGeom>
                <a:rect b="b" l="l" r="r" t="t"/>
                <a:pathLst>
                  <a:path extrusionOk="0" h="1745" w="1764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13" name="Google Shape;913;p32"/>
            <p:cNvGrpSpPr/>
            <p:nvPr/>
          </p:nvGrpSpPr>
          <p:grpSpPr>
            <a:xfrm rot="10800000">
              <a:off x="5716984" y="2621504"/>
              <a:ext cx="2383606" cy="2130790"/>
              <a:chOff x="2439425" y="817125"/>
              <a:chExt cx="2884325" cy="2578400"/>
            </a:xfrm>
          </p:grpSpPr>
          <p:sp>
            <p:nvSpPr>
              <p:cNvPr id="914" name="Google Shape;914;p32"/>
              <p:cNvSpPr/>
              <p:nvPr/>
            </p:nvSpPr>
            <p:spPr>
              <a:xfrm>
                <a:off x="2468875" y="1532500"/>
                <a:ext cx="1965075" cy="1833200"/>
              </a:xfrm>
              <a:custGeom>
                <a:rect b="b" l="l" r="r" t="t"/>
                <a:pathLst>
                  <a:path extrusionOk="0" h="73328" w="78603">
                    <a:moveTo>
                      <a:pt x="0" y="73328"/>
                    </a:moveTo>
                    <a:lnTo>
                      <a:pt x="24478" y="48850"/>
                    </a:lnTo>
                    <a:lnTo>
                      <a:pt x="41781" y="48850"/>
                    </a:lnTo>
                    <a:lnTo>
                      <a:pt x="59295" y="31336"/>
                    </a:lnTo>
                    <a:lnTo>
                      <a:pt x="59295" y="19308"/>
                    </a:lnTo>
                    <a:lnTo>
                      <a:pt x="78603" y="0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915" name="Google Shape;915;p32"/>
              <p:cNvSpPr/>
              <p:nvPr/>
            </p:nvSpPr>
            <p:spPr>
              <a:xfrm>
                <a:off x="3129606" y="912006"/>
                <a:ext cx="2098275" cy="2037625"/>
              </a:xfrm>
              <a:custGeom>
                <a:rect b="b" l="l" r="r" t="t"/>
                <a:pathLst>
                  <a:path extrusionOk="0" h="81505" w="83931">
                    <a:moveTo>
                      <a:pt x="83931" y="0"/>
                    </a:moveTo>
                    <a:lnTo>
                      <a:pt x="63463" y="20468"/>
                    </a:lnTo>
                    <a:lnTo>
                      <a:pt x="63463" y="33340"/>
                    </a:lnTo>
                    <a:lnTo>
                      <a:pt x="43944" y="52859"/>
                    </a:lnTo>
                    <a:lnTo>
                      <a:pt x="28645" y="52859"/>
                    </a:lnTo>
                    <a:lnTo>
                      <a:pt x="0" y="81505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916" name="Google Shape;916;p32"/>
              <p:cNvSpPr/>
              <p:nvPr/>
            </p:nvSpPr>
            <p:spPr>
              <a:xfrm>
                <a:off x="4404050" y="1435475"/>
                <a:ext cx="127800" cy="127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917" name="Google Shape;917;p32"/>
              <p:cNvSpPr/>
              <p:nvPr/>
            </p:nvSpPr>
            <p:spPr>
              <a:xfrm>
                <a:off x="5195950" y="817125"/>
                <a:ext cx="127800" cy="127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918" name="Google Shape;918;p32"/>
              <p:cNvSpPr/>
              <p:nvPr/>
            </p:nvSpPr>
            <p:spPr>
              <a:xfrm>
                <a:off x="3098175" y="2916400"/>
                <a:ext cx="64200" cy="64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919" name="Google Shape;919;p32"/>
              <p:cNvSpPr/>
              <p:nvPr/>
            </p:nvSpPr>
            <p:spPr>
              <a:xfrm>
                <a:off x="2439425" y="3331325"/>
                <a:ext cx="64200" cy="64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2" name="Google Shape;142;p5"/>
          <p:cNvSpPr txBox="1"/>
          <p:nvPr>
            <p:ph idx="1" type="subTitle"/>
          </p:nvPr>
        </p:nvSpPr>
        <p:spPr>
          <a:xfrm>
            <a:off x="5055284" y="3608749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3" name="Google Shape;143;p5"/>
          <p:cNvSpPr txBox="1"/>
          <p:nvPr>
            <p:ph idx="2" type="subTitle"/>
          </p:nvPr>
        </p:nvSpPr>
        <p:spPr>
          <a:xfrm>
            <a:off x="1583300" y="3608749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4" name="Google Shape;144;p5"/>
          <p:cNvSpPr txBox="1"/>
          <p:nvPr>
            <p:ph idx="3" type="subTitle"/>
          </p:nvPr>
        </p:nvSpPr>
        <p:spPr>
          <a:xfrm>
            <a:off x="5055275" y="3300725"/>
            <a:ext cx="25056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5" name="Google Shape;145;p5"/>
          <p:cNvSpPr txBox="1"/>
          <p:nvPr>
            <p:ph idx="4" type="subTitle"/>
          </p:nvPr>
        </p:nvSpPr>
        <p:spPr>
          <a:xfrm>
            <a:off x="1583075" y="3300725"/>
            <a:ext cx="25056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146" name="Google Shape;146;p5"/>
          <p:cNvGrpSpPr/>
          <p:nvPr/>
        </p:nvGrpSpPr>
        <p:grpSpPr>
          <a:xfrm>
            <a:off x="-402690" y="2312896"/>
            <a:ext cx="3288975" cy="3091407"/>
            <a:chOff x="-402690" y="2312896"/>
            <a:chExt cx="3288975" cy="3091407"/>
          </a:xfrm>
        </p:grpSpPr>
        <p:sp>
          <p:nvSpPr>
            <p:cNvPr id="147" name="Google Shape;147;p5"/>
            <p:cNvSpPr/>
            <p:nvPr/>
          </p:nvSpPr>
          <p:spPr>
            <a:xfrm flipH="1" rot="10800000">
              <a:off x="-191715" y="2312896"/>
              <a:ext cx="3078000" cy="2985300"/>
            </a:xfrm>
            <a:prstGeom prst="diagStrip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48" name="Google Shape;148;p5"/>
            <p:cNvSpPr/>
            <p:nvPr/>
          </p:nvSpPr>
          <p:spPr>
            <a:xfrm flipH="1" rot="10800000">
              <a:off x="-213406" y="3901404"/>
              <a:ext cx="1892326" cy="1502899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9" name="Google Shape;149;p5"/>
            <p:cNvGrpSpPr/>
            <p:nvPr/>
          </p:nvGrpSpPr>
          <p:grpSpPr>
            <a:xfrm flipH="1" rot="10800000">
              <a:off x="135366" y="4095345"/>
              <a:ext cx="438336" cy="939067"/>
              <a:chOff x="327075" y="263775"/>
              <a:chExt cx="576228" cy="1234478"/>
            </a:xfrm>
          </p:grpSpPr>
          <p:sp>
            <p:nvSpPr>
              <p:cNvPr id="150" name="Google Shape;150;p5"/>
              <p:cNvSpPr/>
              <p:nvPr/>
            </p:nvSpPr>
            <p:spPr>
              <a:xfrm>
                <a:off x="327075" y="263775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151" name="Google Shape;151;p5"/>
              <p:cNvSpPr/>
              <p:nvPr/>
            </p:nvSpPr>
            <p:spPr>
              <a:xfrm>
                <a:off x="327075" y="485951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152" name="Google Shape;152;p5"/>
              <p:cNvSpPr/>
              <p:nvPr/>
            </p:nvSpPr>
            <p:spPr>
              <a:xfrm>
                <a:off x="327075" y="708126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153" name="Google Shape;153;p5"/>
              <p:cNvSpPr/>
              <p:nvPr/>
            </p:nvSpPr>
            <p:spPr>
              <a:xfrm>
                <a:off x="327075" y="930302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154" name="Google Shape;154;p5"/>
              <p:cNvSpPr/>
              <p:nvPr/>
            </p:nvSpPr>
            <p:spPr>
              <a:xfrm>
                <a:off x="327075" y="1152477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155" name="Google Shape;155;p5"/>
              <p:cNvSpPr/>
              <p:nvPr/>
            </p:nvSpPr>
            <p:spPr>
              <a:xfrm>
                <a:off x="327075" y="1374653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156" name="Google Shape;156;p5"/>
              <p:cNvSpPr/>
              <p:nvPr/>
            </p:nvSpPr>
            <p:spPr>
              <a:xfrm>
                <a:off x="556600" y="263775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157" name="Google Shape;157;p5"/>
              <p:cNvSpPr/>
              <p:nvPr/>
            </p:nvSpPr>
            <p:spPr>
              <a:xfrm>
                <a:off x="556600" y="485951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158" name="Google Shape;158;p5"/>
              <p:cNvSpPr/>
              <p:nvPr/>
            </p:nvSpPr>
            <p:spPr>
              <a:xfrm>
                <a:off x="556600" y="708126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159" name="Google Shape;159;p5"/>
              <p:cNvSpPr/>
              <p:nvPr/>
            </p:nvSpPr>
            <p:spPr>
              <a:xfrm>
                <a:off x="779703" y="263775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160" name="Google Shape;160;p5"/>
              <p:cNvSpPr/>
              <p:nvPr/>
            </p:nvSpPr>
            <p:spPr>
              <a:xfrm>
                <a:off x="779703" y="485951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cxnSp>
          <p:nvCxnSpPr>
            <p:cNvPr id="161" name="Google Shape;161;p5"/>
            <p:cNvCxnSpPr/>
            <p:nvPr/>
          </p:nvCxnSpPr>
          <p:spPr>
            <a:xfrm rot="10800000">
              <a:off x="-402690" y="3346296"/>
              <a:ext cx="2004600" cy="2004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</p:cxnSp>
        <p:grpSp>
          <p:nvGrpSpPr>
            <p:cNvPr id="162" name="Google Shape;162;p5"/>
            <p:cNvGrpSpPr/>
            <p:nvPr/>
          </p:nvGrpSpPr>
          <p:grpSpPr>
            <a:xfrm flipH="1" rot="10800000">
              <a:off x="-100006" y="2556191"/>
              <a:ext cx="2953888" cy="2742009"/>
              <a:chOff x="5398760" y="2293721"/>
              <a:chExt cx="2953888" cy="2742009"/>
            </a:xfrm>
          </p:grpSpPr>
          <p:sp>
            <p:nvSpPr>
              <p:cNvPr id="163" name="Google Shape;163;p5"/>
              <p:cNvSpPr/>
              <p:nvPr/>
            </p:nvSpPr>
            <p:spPr>
              <a:xfrm>
                <a:off x="5398760" y="2293721"/>
                <a:ext cx="2768203" cy="2742009"/>
              </a:xfrm>
              <a:custGeom>
                <a:rect b="b" l="l" r="r" t="t"/>
                <a:pathLst>
                  <a:path extrusionOk="0" h="2303" w="2325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5"/>
              <p:cNvSpPr/>
              <p:nvPr/>
            </p:nvSpPr>
            <p:spPr>
              <a:xfrm>
                <a:off x="5926811" y="2293726"/>
                <a:ext cx="2337197" cy="2311003"/>
              </a:xfrm>
              <a:custGeom>
                <a:rect b="b" l="l" r="r" t="t"/>
                <a:pathLst>
                  <a:path extrusionOk="0" h="1941" w="1963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5"/>
              <p:cNvSpPr/>
              <p:nvPr/>
            </p:nvSpPr>
            <p:spPr>
              <a:xfrm>
                <a:off x="6252385" y="2293721"/>
                <a:ext cx="2100263" cy="2077641"/>
              </a:xfrm>
              <a:custGeom>
                <a:rect b="b" l="l" r="r" t="t"/>
                <a:pathLst>
                  <a:path extrusionOk="0" h="1745" w="1764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66" name="Google Shape;166;p5"/>
          <p:cNvGrpSpPr/>
          <p:nvPr/>
        </p:nvGrpSpPr>
        <p:grpSpPr>
          <a:xfrm>
            <a:off x="474823" y="500651"/>
            <a:ext cx="8141950" cy="4308900"/>
            <a:chOff x="474823" y="500651"/>
            <a:chExt cx="8141950" cy="4308900"/>
          </a:xfrm>
        </p:grpSpPr>
        <p:sp>
          <p:nvSpPr>
            <p:cNvPr id="167" name="Google Shape;167;p5"/>
            <p:cNvSpPr/>
            <p:nvPr/>
          </p:nvSpPr>
          <p:spPr>
            <a:xfrm>
              <a:off x="8539073" y="124290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74823" y="2450826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2851198" y="5006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4899048" y="47318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chemeClr val="lt2"/>
            </a:gs>
            <a:gs pos="24000">
              <a:srgbClr val="033FA0"/>
            </a:gs>
            <a:gs pos="56000">
              <a:schemeClr val="dk2"/>
            </a:gs>
            <a:gs pos="100000">
              <a:schemeClr val="lt1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74" name="Google Shape;174;p6"/>
          <p:cNvGrpSpPr/>
          <p:nvPr/>
        </p:nvGrpSpPr>
        <p:grpSpPr>
          <a:xfrm flipH="1" rot="10800000">
            <a:off x="327081" y="3998759"/>
            <a:ext cx="438336" cy="939067"/>
            <a:chOff x="327075" y="263775"/>
            <a:chExt cx="576228" cy="1234478"/>
          </a:xfrm>
        </p:grpSpPr>
        <p:sp>
          <p:nvSpPr>
            <p:cNvPr id="175" name="Google Shape;175;p6"/>
            <p:cNvSpPr/>
            <p:nvPr/>
          </p:nvSpPr>
          <p:spPr>
            <a:xfrm>
              <a:off x="327075" y="263775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327075" y="485951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327075" y="708126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327075" y="930302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79" name="Google Shape;179;p6"/>
            <p:cNvSpPr/>
            <p:nvPr/>
          </p:nvSpPr>
          <p:spPr>
            <a:xfrm>
              <a:off x="327075" y="1152477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80" name="Google Shape;180;p6"/>
            <p:cNvSpPr/>
            <p:nvPr/>
          </p:nvSpPr>
          <p:spPr>
            <a:xfrm>
              <a:off x="327075" y="1374653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556600" y="263775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556600" y="485951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556600" y="708126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779703" y="263775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779703" y="485951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grpSp>
        <p:nvGrpSpPr>
          <p:cNvPr id="186" name="Google Shape;186;p6"/>
          <p:cNvGrpSpPr/>
          <p:nvPr/>
        </p:nvGrpSpPr>
        <p:grpSpPr>
          <a:xfrm>
            <a:off x="-714115" y="113342"/>
            <a:ext cx="1808472" cy="1616657"/>
            <a:chOff x="2439425" y="817125"/>
            <a:chExt cx="2884325" cy="2578400"/>
          </a:xfrm>
        </p:grpSpPr>
        <p:sp>
          <p:nvSpPr>
            <p:cNvPr id="187" name="Google Shape;187;p6"/>
            <p:cNvSpPr/>
            <p:nvPr/>
          </p:nvSpPr>
          <p:spPr>
            <a:xfrm>
              <a:off x="2468875" y="1532500"/>
              <a:ext cx="1965075" cy="1833200"/>
            </a:xfrm>
            <a:custGeom>
              <a:rect b="b" l="l" r="r" t="t"/>
              <a:pathLst>
                <a:path extrusionOk="0" h="73328" w="78603">
                  <a:moveTo>
                    <a:pt x="0" y="73328"/>
                  </a:moveTo>
                  <a:lnTo>
                    <a:pt x="24478" y="48850"/>
                  </a:lnTo>
                  <a:lnTo>
                    <a:pt x="41781" y="48850"/>
                  </a:lnTo>
                  <a:lnTo>
                    <a:pt x="59295" y="31336"/>
                  </a:lnTo>
                  <a:lnTo>
                    <a:pt x="59295" y="19308"/>
                  </a:lnTo>
                  <a:lnTo>
                    <a:pt x="78603" y="0"/>
                  </a:ln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88" name="Google Shape;188;p6"/>
            <p:cNvSpPr/>
            <p:nvPr/>
          </p:nvSpPr>
          <p:spPr>
            <a:xfrm>
              <a:off x="3129606" y="912006"/>
              <a:ext cx="2098275" cy="2037625"/>
            </a:xfrm>
            <a:custGeom>
              <a:rect b="b" l="l" r="r" t="t"/>
              <a:pathLst>
                <a:path extrusionOk="0" h="81505" w="83931">
                  <a:moveTo>
                    <a:pt x="83931" y="0"/>
                  </a:moveTo>
                  <a:lnTo>
                    <a:pt x="63463" y="20468"/>
                  </a:lnTo>
                  <a:lnTo>
                    <a:pt x="63463" y="33340"/>
                  </a:lnTo>
                  <a:lnTo>
                    <a:pt x="43944" y="52859"/>
                  </a:lnTo>
                  <a:lnTo>
                    <a:pt x="28645" y="52859"/>
                  </a:lnTo>
                  <a:lnTo>
                    <a:pt x="0" y="81505"/>
                  </a:ln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89" name="Google Shape;189;p6"/>
            <p:cNvSpPr/>
            <p:nvPr/>
          </p:nvSpPr>
          <p:spPr>
            <a:xfrm>
              <a:off x="4404050" y="1435475"/>
              <a:ext cx="127800" cy="127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5195950" y="817125"/>
              <a:ext cx="127800" cy="127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3098175" y="2916400"/>
              <a:ext cx="64200" cy="64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2439425" y="3331325"/>
              <a:ext cx="64200" cy="64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pic>
        <p:nvPicPr>
          <p:cNvPr id="193" name="Google Shape;19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6425" y="196738"/>
            <a:ext cx="2007499" cy="31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7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7" name="Google Shape;197;p7"/>
          <p:cNvSpPr txBox="1"/>
          <p:nvPr>
            <p:ph idx="1" type="subTitle"/>
          </p:nvPr>
        </p:nvSpPr>
        <p:spPr>
          <a:xfrm>
            <a:off x="2424600" y="1576450"/>
            <a:ext cx="4294800" cy="22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198" name="Google Shape;198;p7"/>
          <p:cNvGrpSpPr/>
          <p:nvPr/>
        </p:nvGrpSpPr>
        <p:grpSpPr>
          <a:xfrm>
            <a:off x="463703" y="185251"/>
            <a:ext cx="8416275" cy="4747013"/>
            <a:chOff x="463703" y="185251"/>
            <a:chExt cx="8416275" cy="4747013"/>
          </a:xfrm>
        </p:grpSpPr>
        <p:sp>
          <p:nvSpPr>
            <p:cNvPr id="199" name="Google Shape;199;p7"/>
            <p:cNvSpPr/>
            <p:nvPr/>
          </p:nvSpPr>
          <p:spPr>
            <a:xfrm flipH="1">
              <a:off x="463703" y="1614676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00" name="Google Shape;200;p7"/>
            <p:cNvSpPr/>
            <p:nvPr/>
          </p:nvSpPr>
          <p:spPr>
            <a:xfrm flipH="1">
              <a:off x="8802278" y="2919701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01" name="Google Shape;201;p7"/>
            <p:cNvSpPr/>
            <p:nvPr/>
          </p:nvSpPr>
          <p:spPr>
            <a:xfrm flipH="1">
              <a:off x="6003878" y="1852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02" name="Google Shape;202;p7"/>
            <p:cNvSpPr/>
            <p:nvPr/>
          </p:nvSpPr>
          <p:spPr>
            <a:xfrm flipH="1">
              <a:off x="4753178" y="4854564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grpSp>
        <p:nvGrpSpPr>
          <p:cNvPr id="203" name="Google Shape;203;p7"/>
          <p:cNvGrpSpPr/>
          <p:nvPr/>
        </p:nvGrpSpPr>
        <p:grpSpPr>
          <a:xfrm>
            <a:off x="-1089529" y="788905"/>
            <a:ext cx="11663606" cy="3565690"/>
            <a:chOff x="-1089529" y="788905"/>
            <a:chExt cx="11663606" cy="3565690"/>
          </a:xfrm>
        </p:grpSpPr>
        <p:grpSp>
          <p:nvGrpSpPr>
            <p:cNvPr id="204" name="Google Shape;204;p7"/>
            <p:cNvGrpSpPr/>
            <p:nvPr/>
          </p:nvGrpSpPr>
          <p:grpSpPr>
            <a:xfrm flipH="1">
              <a:off x="8190471" y="788905"/>
              <a:ext cx="2383606" cy="2130790"/>
              <a:chOff x="2439425" y="817125"/>
              <a:chExt cx="2884325" cy="2578400"/>
            </a:xfrm>
          </p:grpSpPr>
          <p:sp>
            <p:nvSpPr>
              <p:cNvPr id="205" name="Google Shape;205;p7"/>
              <p:cNvSpPr/>
              <p:nvPr/>
            </p:nvSpPr>
            <p:spPr>
              <a:xfrm>
                <a:off x="2468875" y="1532500"/>
                <a:ext cx="1965075" cy="1833200"/>
              </a:xfrm>
              <a:custGeom>
                <a:rect b="b" l="l" r="r" t="t"/>
                <a:pathLst>
                  <a:path extrusionOk="0" h="73328" w="78603">
                    <a:moveTo>
                      <a:pt x="0" y="73328"/>
                    </a:moveTo>
                    <a:lnTo>
                      <a:pt x="24478" y="48850"/>
                    </a:lnTo>
                    <a:lnTo>
                      <a:pt x="41781" y="48850"/>
                    </a:lnTo>
                    <a:lnTo>
                      <a:pt x="59295" y="31336"/>
                    </a:lnTo>
                    <a:lnTo>
                      <a:pt x="59295" y="19308"/>
                    </a:lnTo>
                    <a:lnTo>
                      <a:pt x="78603" y="0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206" name="Google Shape;206;p7"/>
              <p:cNvSpPr/>
              <p:nvPr/>
            </p:nvSpPr>
            <p:spPr>
              <a:xfrm>
                <a:off x="3129606" y="912006"/>
                <a:ext cx="2098275" cy="2037625"/>
              </a:xfrm>
              <a:custGeom>
                <a:rect b="b" l="l" r="r" t="t"/>
                <a:pathLst>
                  <a:path extrusionOk="0" h="81505" w="83931">
                    <a:moveTo>
                      <a:pt x="83931" y="0"/>
                    </a:moveTo>
                    <a:lnTo>
                      <a:pt x="63463" y="20468"/>
                    </a:lnTo>
                    <a:lnTo>
                      <a:pt x="63463" y="33340"/>
                    </a:lnTo>
                    <a:lnTo>
                      <a:pt x="43944" y="52859"/>
                    </a:lnTo>
                    <a:lnTo>
                      <a:pt x="28645" y="52859"/>
                    </a:lnTo>
                    <a:lnTo>
                      <a:pt x="0" y="81505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207" name="Google Shape;207;p7"/>
              <p:cNvSpPr/>
              <p:nvPr/>
            </p:nvSpPr>
            <p:spPr>
              <a:xfrm>
                <a:off x="4404050" y="1435475"/>
                <a:ext cx="127800" cy="127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208" name="Google Shape;208;p7"/>
              <p:cNvSpPr/>
              <p:nvPr/>
            </p:nvSpPr>
            <p:spPr>
              <a:xfrm>
                <a:off x="5195950" y="817125"/>
                <a:ext cx="127800" cy="127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209" name="Google Shape;209;p7"/>
              <p:cNvSpPr/>
              <p:nvPr/>
            </p:nvSpPr>
            <p:spPr>
              <a:xfrm>
                <a:off x="3098175" y="2916400"/>
                <a:ext cx="64200" cy="64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210" name="Google Shape;210;p7"/>
              <p:cNvSpPr/>
              <p:nvPr/>
            </p:nvSpPr>
            <p:spPr>
              <a:xfrm>
                <a:off x="2439425" y="3331325"/>
                <a:ext cx="64200" cy="64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grpSp>
          <p:nvGrpSpPr>
            <p:cNvPr id="211" name="Google Shape;211;p7"/>
            <p:cNvGrpSpPr/>
            <p:nvPr/>
          </p:nvGrpSpPr>
          <p:grpSpPr>
            <a:xfrm flipH="1" rot="10800000">
              <a:off x="-1089529" y="2223805"/>
              <a:ext cx="2383606" cy="2130790"/>
              <a:chOff x="2439425" y="817125"/>
              <a:chExt cx="2884325" cy="2578400"/>
            </a:xfrm>
          </p:grpSpPr>
          <p:sp>
            <p:nvSpPr>
              <p:cNvPr id="212" name="Google Shape;212;p7"/>
              <p:cNvSpPr/>
              <p:nvPr/>
            </p:nvSpPr>
            <p:spPr>
              <a:xfrm>
                <a:off x="2468875" y="1532500"/>
                <a:ext cx="1965075" cy="1833200"/>
              </a:xfrm>
              <a:custGeom>
                <a:rect b="b" l="l" r="r" t="t"/>
                <a:pathLst>
                  <a:path extrusionOk="0" h="73328" w="78603">
                    <a:moveTo>
                      <a:pt x="0" y="73328"/>
                    </a:moveTo>
                    <a:lnTo>
                      <a:pt x="24478" y="48850"/>
                    </a:lnTo>
                    <a:lnTo>
                      <a:pt x="41781" y="48850"/>
                    </a:lnTo>
                    <a:lnTo>
                      <a:pt x="59295" y="31336"/>
                    </a:lnTo>
                    <a:lnTo>
                      <a:pt x="59295" y="19308"/>
                    </a:lnTo>
                    <a:lnTo>
                      <a:pt x="78603" y="0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213" name="Google Shape;213;p7"/>
              <p:cNvSpPr/>
              <p:nvPr/>
            </p:nvSpPr>
            <p:spPr>
              <a:xfrm>
                <a:off x="3129606" y="912006"/>
                <a:ext cx="2098275" cy="2037625"/>
              </a:xfrm>
              <a:custGeom>
                <a:rect b="b" l="l" r="r" t="t"/>
                <a:pathLst>
                  <a:path extrusionOk="0" h="81505" w="83931">
                    <a:moveTo>
                      <a:pt x="83931" y="0"/>
                    </a:moveTo>
                    <a:lnTo>
                      <a:pt x="63463" y="20468"/>
                    </a:lnTo>
                    <a:lnTo>
                      <a:pt x="63463" y="33340"/>
                    </a:lnTo>
                    <a:lnTo>
                      <a:pt x="43944" y="52859"/>
                    </a:lnTo>
                    <a:lnTo>
                      <a:pt x="28645" y="52859"/>
                    </a:lnTo>
                    <a:lnTo>
                      <a:pt x="0" y="81505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214" name="Google Shape;214;p7"/>
              <p:cNvSpPr/>
              <p:nvPr/>
            </p:nvSpPr>
            <p:spPr>
              <a:xfrm>
                <a:off x="4404050" y="1435475"/>
                <a:ext cx="127800" cy="127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215" name="Google Shape;215;p7"/>
              <p:cNvSpPr/>
              <p:nvPr/>
            </p:nvSpPr>
            <p:spPr>
              <a:xfrm>
                <a:off x="5195950" y="817125"/>
                <a:ext cx="127800" cy="127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216" name="Google Shape;216;p7"/>
              <p:cNvSpPr/>
              <p:nvPr/>
            </p:nvSpPr>
            <p:spPr>
              <a:xfrm>
                <a:off x="3098175" y="2916400"/>
                <a:ext cx="64200" cy="64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217" name="Google Shape;217;p7"/>
              <p:cNvSpPr/>
              <p:nvPr/>
            </p:nvSpPr>
            <p:spPr>
              <a:xfrm>
                <a:off x="2439425" y="3331325"/>
                <a:ext cx="64200" cy="64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</p:grpSp>
      <p:grpSp>
        <p:nvGrpSpPr>
          <p:cNvPr id="218" name="Google Shape;218;p7"/>
          <p:cNvGrpSpPr/>
          <p:nvPr/>
        </p:nvGrpSpPr>
        <p:grpSpPr>
          <a:xfrm>
            <a:off x="0" y="1"/>
            <a:ext cx="9144000" cy="5143500"/>
            <a:chOff x="0" y="1"/>
            <a:chExt cx="9144000" cy="5143500"/>
          </a:xfrm>
        </p:grpSpPr>
        <p:sp>
          <p:nvSpPr>
            <p:cNvPr id="219" name="Google Shape;219;p7"/>
            <p:cNvSpPr/>
            <p:nvPr/>
          </p:nvSpPr>
          <p:spPr>
            <a:xfrm flipH="1" rot="10800000">
              <a:off x="0" y="4643321"/>
              <a:ext cx="1904362" cy="500179"/>
            </a:xfrm>
            <a:custGeom>
              <a:rect b="b" l="l" r="r" t="t"/>
              <a:pathLst>
                <a:path extrusionOk="0" h="369" w="140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7"/>
            <p:cNvSpPr/>
            <p:nvPr/>
          </p:nvSpPr>
          <p:spPr>
            <a:xfrm flipH="1">
              <a:off x="7239638" y="1"/>
              <a:ext cx="1904362" cy="500180"/>
            </a:xfrm>
            <a:custGeom>
              <a:rect b="b" l="l" r="r" t="t"/>
              <a:pathLst>
                <a:path extrusionOk="0" h="369" w="140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8"/>
          <p:cNvSpPr txBox="1"/>
          <p:nvPr>
            <p:ph type="title"/>
          </p:nvPr>
        </p:nvSpPr>
        <p:spPr>
          <a:xfrm>
            <a:off x="1969250" y="1783075"/>
            <a:ext cx="5205300" cy="157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224" name="Google Shape;224;p8"/>
          <p:cNvGrpSpPr/>
          <p:nvPr/>
        </p:nvGrpSpPr>
        <p:grpSpPr>
          <a:xfrm>
            <a:off x="635523" y="427901"/>
            <a:ext cx="8065650" cy="4435628"/>
            <a:chOff x="635523" y="427901"/>
            <a:chExt cx="8065650" cy="4435628"/>
          </a:xfrm>
        </p:grpSpPr>
        <p:sp>
          <p:nvSpPr>
            <p:cNvPr id="225" name="Google Shape;225;p8"/>
            <p:cNvSpPr/>
            <p:nvPr/>
          </p:nvSpPr>
          <p:spPr>
            <a:xfrm rot="10800000">
              <a:off x="1575003" y="4785829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8623473" y="1741276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635523" y="3360176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4729223" y="42790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5811098" y="46263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grpSp>
        <p:nvGrpSpPr>
          <p:cNvPr id="230" name="Google Shape;230;p8"/>
          <p:cNvGrpSpPr/>
          <p:nvPr/>
        </p:nvGrpSpPr>
        <p:grpSpPr>
          <a:xfrm>
            <a:off x="-525028" y="-182307"/>
            <a:ext cx="3482828" cy="3487159"/>
            <a:chOff x="-525028" y="-182307"/>
            <a:chExt cx="3482828" cy="3487159"/>
          </a:xfrm>
        </p:grpSpPr>
        <p:sp>
          <p:nvSpPr>
            <p:cNvPr id="231" name="Google Shape;231;p8"/>
            <p:cNvSpPr/>
            <p:nvPr/>
          </p:nvSpPr>
          <p:spPr>
            <a:xfrm>
              <a:off x="-120200" y="-76200"/>
              <a:ext cx="3078000" cy="2985300"/>
            </a:xfrm>
            <a:prstGeom prst="diagStrip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-141891" y="-182307"/>
              <a:ext cx="1892326" cy="1502899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3" name="Google Shape;233;p8"/>
            <p:cNvGrpSpPr/>
            <p:nvPr/>
          </p:nvGrpSpPr>
          <p:grpSpPr>
            <a:xfrm>
              <a:off x="-456125" y="98856"/>
              <a:ext cx="3153725" cy="940604"/>
              <a:chOff x="-104552" y="1952776"/>
              <a:chExt cx="5543549" cy="1653374"/>
            </a:xfrm>
          </p:grpSpPr>
          <p:sp>
            <p:nvSpPr>
              <p:cNvPr id="234" name="Google Shape;234;p8"/>
              <p:cNvSpPr/>
              <p:nvPr/>
            </p:nvSpPr>
            <p:spPr>
              <a:xfrm>
                <a:off x="-104552" y="1952776"/>
                <a:ext cx="5543549" cy="1647825"/>
              </a:xfrm>
              <a:custGeom>
                <a:rect b="b" l="l" r="r" t="t"/>
                <a:pathLst>
                  <a:path extrusionOk="0" h="315" w="1064">
                    <a:moveTo>
                      <a:pt x="1051" y="0"/>
                    </a:moveTo>
                    <a:cubicBezTo>
                      <a:pt x="1044" y="0"/>
                      <a:pt x="1038" y="5"/>
                      <a:pt x="1038" y="12"/>
                    </a:cubicBezTo>
                    <a:cubicBezTo>
                      <a:pt x="458" y="12"/>
                      <a:pt x="458" y="12"/>
                      <a:pt x="458" y="12"/>
                    </a:cubicBezTo>
                    <a:cubicBezTo>
                      <a:pt x="435" y="12"/>
                      <a:pt x="414" y="21"/>
                      <a:pt x="397" y="37"/>
                    </a:cubicBezTo>
                    <a:cubicBezTo>
                      <a:pt x="360" y="74"/>
                      <a:pt x="360" y="74"/>
                      <a:pt x="360" y="74"/>
                    </a:cubicBezTo>
                    <a:cubicBezTo>
                      <a:pt x="307" y="74"/>
                      <a:pt x="307" y="74"/>
                      <a:pt x="307" y="74"/>
                    </a:cubicBezTo>
                    <a:cubicBezTo>
                      <a:pt x="284" y="74"/>
                      <a:pt x="263" y="83"/>
                      <a:pt x="246" y="99"/>
                    </a:cubicBezTo>
                    <a:cubicBezTo>
                      <a:pt x="58" y="288"/>
                      <a:pt x="58" y="288"/>
                      <a:pt x="58" y="288"/>
                    </a:cubicBezTo>
                    <a:cubicBezTo>
                      <a:pt x="43" y="303"/>
                      <a:pt x="22" y="312"/>
                      <a:pt x="0" y="312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116" y="315"/>
                      <a:pt x="116" y="315"/>
                      <a:pt x="116" y="315"/>
                    </a:cubicBezTo>
                    <a:cubicBezTo>
                      <a:pt x="116" y="312"/>
                      <a:pt x="116" y="312"/>
                      <a:pt x="116" y="312"/>
                    </a:cubicBezTo>
                    <a:cubicBezTo>
                      <a:pt x="23" y="312"/>
                      <a:pt x="23" y="312"/>
                      <a:pt x="23" y="312"/>
                    </a:cubicBezTo>
                    <a:cubicBezTo>
                      <a:pt x="37" y="308"/>
                      <a:pt x="50" y="300"/>
                      <a:pt x="61" y="290"/>
                    </a:cubicBezTo>
                    <a:cubicBezTo>
                      <a:pt x="249" y="102"/>
                      <a:pt x="249" y="102"/>
                      <a:pt x="249" y="102"/>
                    </a:cubicBezTo>
                    <a:cubicBezTo>
                      <a:pt x="264" y="86"/>
                      <a:pt x="285" y="77"/>
                      <a:pt x="307" y="77"/>
                    </a:cubicBezTo>
                    <a:cubicBezTo>
                      <a:pt x="357" y="77"/>
                      <a:pt x="357" y="77"/>
                      <a:pt x="357" y="77"/>
                    </a:cubicBezTo>
                    <a:cubicBezTo>
                      <a:pt x="209" y="225"/>
                      <a:pt x="209" y="225"/>
                      <a:pt x="209" y="225"/>
                    </a:cubicBezTo>
                    <a:cubicBezTo>
                      <a:pt x="194" y="241"/>
                      <a:pt x="173" y="249"/>
                      <a:pt x="151" y="249"/>
                    </a:cubicBezTo>
                    <a:cubicBezTo>
                      <a:pt x="116" y="249"/>
                      <a:pt x="116" y="249"/>
                      <a:pt x="116" y="249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51" y="252"/>
                      <a:pt x="151" y="252"/>
                      <a:pt x="151" y="252"/>
                    </a:cubicBezTo>
                    <a:cubicBezTo>
                      <a:pt x="174" y="252"/>
                      <a:pt x="195" y="243"/>
                      <a:pt x="212" y="227"/>
                    </a:cubicBezTo>
                    <a:cubicBezTo>
                      <a:pt x="361" y="77"/>
                      <a:pt x="361" y="77"/>
                      <a:pt x="361" y="77"/>
                    </a:cubicBezTo>
                    <a:cubicBezTo>
                      <a:pt x="887" y="77"/>
                      <a:pt x="887" y="77"/>
                      <a:pt x="887" y="77"/>
                    </a:cubicBezTo>
                    <a:cubicBezTo>
                      <a:pt x="888" y="84"/>
                      <a:pt x="893" y="89"/>
                      <a:pt x="900" y="89"/>
                    </a:cubicBezTo>
                    <a:cubicBezTo>
                      <a:pt x="907" y="89"/>
                      <a:pt x="913" y="83"/>
                      <a:pt x="913" y="76"/>
                    </a:cubicBezTo>
                    <a:cubicBezTo>
                      <a:pt x="913" y="68"/>
                      <a:pt x="907" y="62"/>
                      <a:pt x="900" y="62"/>
                    </a:cubicBezTo>
                    <a:cubicBezTo>
                      <a:pt x="893" y="62"/>
                      <a:pt x="888" y="68"/>
                      <a:pt x="887" y="74"/>
                    </a:cubicBezTo>
                    <a:cubicBezTo>
                      <a:pt x="365" y="74"/>
                      <a:pt x="365" y="74"/>
                      <a:pt x="365" y="74"/>
                    </a:cubicBezTo>
                    <a:cubicBezTo>
                      <a:pt x="400" y="39"/>
                      <a:pt x="400" y="39"/>
                      <a:pt x="400" y="39"/>
                    </a:cubicBezTo>
                    <a:cubicBezTo>
                      <a:pt x="415" y="23"/>
                      <a:pt x="436" y="15"/>
                      <a:pt x="458" y="15"/>
                    </a:cubicBezTo>
                    <a:cubicBezTo>
                      <a:pt x="1038" y="15"/>
                      <a:pt x="1038" y="15"/>
                      <a:pt x="1038" y="15"/>
                    </a:cubicBezTo>
                    <a:cubicBezTo>
                      <a:pt x="1038" y="21"/>
                      <a:pt x="1044" y="27"/>
                      <a:pt x="1051" y="27"/>
                    </a:cubicBezTo>
                    <a:cubicBezTo>
                      <a:pt x="1058" y="27"/>
                      <a:pt x="1064" y="21"/>
                      <a:pt x="1064" y="13"/>
                    </a:cubicBezTo>
                    <a:cubicBezTo>
                      <a:pt x="1064" y="6"/>
                      <a:pt x="1058" y="0"/>
                      <a:pt x="1051" y="0"/>
                    </a:cubicBezTo>
                    <a:close/>
                    <a:moveTo>
                      <a:pt x="900" y="66"/>
                    </a:moveTo>
                    <a:cubicBezTo>
                      <a:pt x="905" y="66"/>
                      <a:pt x="909" y="71"/>
                      <a:pt x="909" y="76"/>
                    </a:cubicBezTo>
                    <a:cubicBezTo>
                      <a:pt x="909" y="81"/>
                      <a:pt x="905" y="85"/>
                      <a:pt x="900" y="85"/>
                    </a:cubicBezTo>
                    <a:cubicBezTo>
                      <a:pt x="895" y="85"/>
                      <a:pt x="892" y="82"/>
                      <a:pt x="891" y="77"/>
                    </a:cubicBezTo>
                    <a:cubicBezTo>
                      <a:pt x="900" y="77"/>
                      <a:pt x="900" y="77"/>
                      <a:pt x="900" y="77"/>
                    </a:cubicBezTo>
                    <a:cubicBezTo>
                      <a:pt x="900" y="74"/>
                      <a:pt x="900" y="74"/>
                      <a:pt x="900" y="74"/>
                    </a:cubicBezTo>
                    <a:cubicBezTo>
                      <a:pt x="891" y="74"/>
                      <a:pt x="891" y="74"/>
                      <a:pt x="891" y="74"/>
                    </a:cubicBezTo>
                    <a:cubicBezTo>
                      <a:pt x="892" y="70"/>
                      <a:pt x="895" y="66"/>
                      <a:pt x="900" y="66"/>
                    </a:cubicBezTo>
                    <a:close/>
                    <a:moveTo>
                      <a:pt x="1051" y="23"/>
                    </a:moveTo>
                    <a:cubicBezTo>
                      <a:pt x="1046" y="23"/>
                      <a:pt x="1042" y="19"/>
                      <a:pt x="1042" y="15"/>
                    </a:cubicBezTo>
                    <a:cubicBezTo>
                      <a:pt x="1051" y="15"/>
                      <a:pt x="1051" y="15"/>
                      <a:pt x="1051" y="15"/>
                    </a:cubicBezTo>
                    <a:cubicBezTo>
                      <a:pt x="1051" y="12"/>
                      <a:pt x="1051" y="12"/>
                      <a:pt x="1051" y="12"/>
                    </a:cubicBezTo>
                    <a:cubicBezTo>
                      <a:pt x="1042" y="12"/>
                      <a:pt x="1042" y="12"/>
                      <a:pt x="1042" y="12"/>
                    </a:cubicBezTo>
                    <a:cubicBezTo>
                      <a:pt x="1042" y="7"/>
                      <a:pt x="1046" y="4"/>
                      <a:pt x="1051" y="4"/>
                    </a:cubicBezTo>
                    <a:cubicBezTo>
                      <a:pt x="1056" y="4"/>
                      <a:pt x="1060" y="8"/>
                      <a:pt x="1060" y="13"/>
                    </a:cubicBezTo>
                    <a:cubicBezTo>
                      <a:pt x="1060" y="18"/>
                      <a:pt x="1056" y="23"/>
                      <a:pt x="1051" y="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8"/>
              <p:cNvSpPr/>
              <p:nvPr/>
            </p:nvSpPr>
            <p:spPr>
              <a:xfrm>
                <a:off x="496925" y="2904262"/>
                <a:ext cx="3202515" cy="701888"/>
              </a:xfrm>
              <a:custGeom>
                <a:rect b="b" l="l" r="r" t="t"/>
                <a:pathLst>
                  <a:path extrusionOk="0" h="135" w="622">
                    <a:moveTo>
                      <a:pt x="175" y="100"/>
                    </a:moveTo>
                    <a:cubicBezTo>
                      <a:pt x="172" y="100"/>
                      <a:pt x="172" y="100"/>
                      <a:pt x="172" y="100"/>
                    </a:cubicBezTo>
                    <a:cubicBezTo>
                      <a:pt x="153" y="119"/>
                      <a:pt x="153" y="119"/>
                      <a:pt x="153" y="119"/>
                    </a:cubicBezTo>
                    <a:cubicBezTo>
                      <a:pt x="144" y="128"/>
                      <a:pt x="132" y="133"/>
                      <a:pt x="120" y="133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20" y="135"/>
                      <a:pt x="120" y="135"/>
                      <a:pt x="120" y="135"/>
                    </a:cubicBezTo>
                    <a:cubicBezTo>
                      <a:pt x="133" y="135"/>
                      <a:pt x="145" y="130"/>
                      <a:pt x="154" y="120"/>
                    </a:cubicBezTo>
                    <a:cubicBezTo>
                      <a:pt x="175" y="100"/>
                      <a:pt x="175" y="100"/>
                      <a:pt x="175" y="100"/>
                    </a:cubicBezTo>
                    <a:moveTo>
                      <a:pt x="321" y="0"/>
                    </a:moveTo>
                    <a:cubicBezTo>
                      <a:pt x="292" y="0"/>
                      <a:pt x="292" y="0"/>
                      <a:pt x="292" y="0"/>
                    </a:cubicBezTo>
                    <a:cubicBezTo>
                      <a:pt x="279" y="0"/>
                      <a:pt x="267" y="5"/>
                      <a:pt x="258" y="14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6" y="98"/>
                      <a:pt x="176" y="98"/>
                      <a:pt x="176" y="98"/>
                    </a:cubicBezTo>
                    <a:cubicBezTo>
                      <a:pt x="259" y="16"/>
                      <a:pt x="259" y="16"/>
                      <a:pt x="259" y="16"/>
                    </a:cubicBezTo>
                    <a:cubicBezTo>
                      <a:pt x="268" y="7"/>
                      <a:pt x="279" y="2"/>
                      <a:pt x="292" y="2"/>
                    </a:cubicBezTo>
                    <a:cubicBezTo>
                      <a:pt x="319" y="2"/>
                      <a:pt x="319" y="2"/>
                      <a:pt x="319" y="2"/>
                    </a:cubicBezTo>
                    <a:cubicBezTo>
                      <a:pt x="321" y="0"/>
                      <a:pt x="321" y="0"/>
                      <a:pt x="321" y="0"/>
                    </a:cubicBezTo>
                    <a:moveTo>
                      <a:pt x="622" y="0"/>
                    </a:moveTo>
                    <a:cubicBezTo>
                      <a:pt x="323" y="0"/>
                      <a:pt x="323" y="0"/>
                      <a:pt x="323" y="0"/>
                    </a:cubicBezTo>
                    <a:cubicBezTo>
                      <a:pt x="322" y="2"/>
                      <a:pt x="322" y="2"/>
                      <a:pt x="322" y="2"/>
                    </a:cubicBezTo>
                    <a:cubicBezTo>
                      <a:pt x="622" y="2"/>
                      <a:pt x="622" y="2"/>
                      <a:pt x="622" y="2"/>
                    </a:cubicBezTo>
                    <a:cubicBezTo>
                      <a:pt x="622" y="0"/>
                      <a:pt x="622" y="0"/>
                      <a:pt x="622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8"/>
              <p:cNvSpPr/>
              <p:nvPr/>
            </p:nvSpPr>
            <p:spPr>
              <a:xfrm>
                <a:off x="496925" y="2721815"/>
                <a:ext cx="3635028" cy="702961"/>
              </a:xfrm>
              <a:custGeom>
                <a:rect b="b" l="l" r="r" t="t"/>
                <a:pathLst>
                  <a:path extrusionOk="0" h="135" w="706">
                    <a:moveTo>
                      <a:pt x="174" y="133"/>
                    </a:move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72" y="135"/>
                      <a:pt x="172" y="135"/>
                      <a:pt x="172" y="135"/>
                    </a:cubicBezTo>
                    <a:cubicBezTo>
                      <a:pt x="174" y="133"/>
                      <a:pt x="174" y="133"/>
                      <a:pt x="174" y="133"/>
                    </a:cubicBezTo>
                    <a:moveTo>
                      <a:pt x="322" y="37"/>
                    </a:moveTo>
                    <a:cubicBezTo>
                      <a:pt x="319" y="37"/>
                      <a:pt x="319" y="37"/>
                      <a:pt x="319" y="37"/>
                    </a:cubicBezTo>
                    <a:cubicBezTo>
                      <a:pt x="237" y="119"/>
                      <a:pt x="237" y="119"/>
                      <a:pt x="237" y="119"/>
                    </a:cubicBezTo>
                    <a:cubicBezTo>
                      <a:pt x="228" y="128"/>
                      <a:pt x="216" y="133"/>
                      <a:pt x="204" y="133"/>
                    </a:cubicBezTo>
                    <a:cubicBezTo>
                      <a:pt x="176" y="133"/>
                      <a:pt x="176" y="133"/>
                      <a:pt x="176" y="133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17" y="135"/>
                      <a:pt x="229" y="130"/>
                      <a:pt x="238" y="121"/>
                    </a:cubicBezTo>
                    <a:cubicBezTo>
                      <a:pt x="322" y="37"/>
                      <a:pt x="322" y="37"/>
                      <a:pt x="322" y="37"/>
                    </a:cubicBezTo>
                    <a:moveTo>
                      <a:pt x="706" y="0"/>
                    </a:moveTo>
                    <a:cubicBezTo>
                      <a:pt x="376" y="0"/>
                      <a:pt x="376" y="0"/>
                      <a:pt x="376" y="0"/>
                    </a:cubicBezTo>
                    <a:cubicBezTo>
                      <a:pt x="363" y="0"/>
                      <a:pt x="351" y="5"/>
                      <a:pt x="342" y="14"/>
                    </a:cubicBezTo>
                    <a:cubicBezTo>
                      <a:pt x="321" y="35"/>
                      <a:pt x="321" y="35"/>
                      <a:pt x="321" y="35"/>
                    </a:cubicBezTo>
                    <a:cubicBezTo>
                      <a:pt x="323" y="35"/>
                      <a:pt x="323" y="35"/>
                      <a:pt x="323" y="35"/>
                    </a:cubicBezTo>
                    <a:cubicBezTo>
                      <a:pt x="343" y="16"/>
                      <a:pt x="343" y="16"/>
                      <a:pt x="343" y="16"/>
                    </a:cubicBezTo>
                    <a:cubicBezTo>
                      <a:pt x="352" y="7"/>
                      <a:pt x="363" y="2"/>
                      <a:pt x="376" y="2"/>
                    </a:cubicBezTo>
                    <a:cubicBezTo>
                      <a:pt x="706" y="2"/>
                      <a:pt x="706" y="2"/>
                      <a:pt x="706" y="2"/>
                    </a:cubicBezTo>
                    <a:cubicBezTo>
                      <a:pt x="706" y="0"/>
                      <a:pt x="706" y="0"/>
                      <a:pt x="706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8"/>
              <p:cNvSpPr/>
              <p:nvPr/>
            </p:nvSpPr>
            <p:spPr>
              <a:xfrm>
                <a:off x="3657584" y="2867773"/>
                <a:ext cx="82639" cy="82639"/>
              </a:xfrm>
              <a:custGeom>
                <a:rect b="b" l="l" r="r" t="t"/>
                <a:pathLst>
                  <a:path extrusionOk="0" h="16" w="16">
                    <a:moveTo>
                      <a:pt x="8" y="16"/>
                    </a:moveTo>
                    <a:cubicBezTo>
                      <a:pt x="3" y="16"/>
                      <a:pt x="0" y="13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13" y="0"/>
                      <a:pt x="16" y="3"/>
                      <a:pt x="16" y="8"/>
                    </a:cubicBezTo>
                    <a:cubicBezTo>
                      <a:pt x="16" y="13"/>
                      <a:pt x="13" y="16"/>
                      <a:pt x="8" y="16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2"/>
                      <a:pt x="8" y="12"/>
                    </a:cubicBezTo>
                    <a:cubicBezTo>
                      <a:pt x="10" y="12"/>
                      <a:pt x="12" y="11"/>
                      <a:pt x="12" y="8"/>
                    </a:cubicBezTo>
                    <a:cubicBezTo>
                      <a:pt x="12" y="6"/>
                      <a:pt x="10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8"/>
              <p:cNvSpPr/>
              <p:nvPr/>
            </p:nvSpPr>
            <p:spPr>
              <a:xfrm>
                <a:off x="4090095" y="2685325"/>
                <a:ext cx="88005" cy="88004"/>
              </a:xfrm>
              <a:custGeom>
                <a:rect b="b" l="l" r="r" t="t"/>
                <a:pathLst>
                  <a:path extrusionOk="0" h="17" w="17">
                    <a:moveTo>
                      <a:pt x="8" y="17"/>
                    </a:move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7" y="4"/>
                      <a:pt x="17" y="8"/>
                    </a:cubicBezTo>
                    <a:cubicBezTo>
                      <a:pt x="17" y="13"/>
                      <a:pt x="13" y="17"/>
                      <a:pt x="8" y="17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3"/>
                      <a:pt x="8" y="13"/>
                    </a:cubicBezTo>
                    <a:cubicBezTo>
                      <a:pt x="11" y="13"/>
                      <a:pt x="13" y="11"/>
                      <a:pt x="13" y="8"/>
                    </a:cubicBezTo>
                    <a:cubicBezTo>
                      <a:pt x="13" y="6"/>
                      <a:pt x="11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9" name="Google Shape;239;p8"/>
            <p:cNvGrpSpPr/>
            <p:nvPr/>
          </p:nvGrpSpPr>
          <p:grpSpPr>
            <a:xfrm rot="10800000">
              <a:off x="-525028" y="902304"/>
              <a:ext cx="2588196" cy="2402549"/>
              <a:chOff x="5398760" y="2293721"/>
              <a:chExt cx="2953888" cy="2742009"/>
            </a:xfrm>
          </p:grpSpPr>
          <p:sp>
            <p:nvSpPr>
              <p:cNvPr id="240" name="Google Shape;240;p8"/>
              <p:cNvSpPr/>
              <p:nvPr/>
            </p:nvSpPr>
            <p:spPr>
              <a:xfrm>
                <a:off x="5398760" y="2293721"/>
                <a:ext cx="2768203" cy="2742009"/>
              </a:xfrm>
              <a:custGeom>
                <a:rect b="b" l="l" r="r" t="t"/>
                <a:pathLst>
                  <a:path extrusionOk="0" h="2303" w="2325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8"/>
              <p:cNvSpPr/>
              <p:nvPr/>
            </p:nvSpPr>
            <p:spPr>
              <a:xfrm>
                <a:off x="5926811" y="2293726"/>
                <a:ext cx="2337197" cy="2311003"/>
              </a:xfrm>
              <a:custGeom>
                <a:rect b="b" l="l" r="r" t="t"/>
                <a:pathLst>
                  <a:path extrusionOk="0" h="1941" w="1963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8"/>
              <p:cNvSpPr/>
              <p:nvPr/>
            </p:nvSpPr>
            <p:spPr>
              <a:xfrm>
                <a:off x="6252385" y="2293721"/>
                <a:ext cx="2100263" cy="2077641"/>
              </a:xfrm>
              <a:custGeom>
                <a:rect b="b" l="l" r="r" t="t"/>
                <a:pathLst>
                  <a:path extrusionOk="0" h="1745" w="1764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43" name="Google Shape;243;p8"/>
          <p:cNvGrpSpPr/>
          <p:nvPr/>
        </p:nvGrpSpPr>
        <p:grpSpPr>
          <a:xfrm>
            <a:off x="6130736" y="1867473"/>
            <a:ext cx="3499167" cy="3536830"/>
            <a:chOff x="6130736" y="1867473"/>
            <a:chExt cx="3499167" cy="3536830"/>
          </a:xfrm>
        </p:grpSpPr>
        <p:sp>
          <p:nvSpPr>
            <p:cNvPr id="244" name="Google Shape;244;p8"/>
            <p:cNvSpPr/>
            <p:nvPr/>
          </p:nvSpPr>
          <p:spPr>
            <a:xfrm rot="10800000">
              <a:off x="6130736" y="2312896"/>
              <a:ext cx="3078000" cy="2985300"/>
            </a:xfrm>
            <a:prstGeom prst="diagStrip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45" name="Google Shape;245;p8"/>
            <p:cNvSpPr/>
            <p:nvPr/>
          </p:nvSpPr>
          <p:spPr>
            <a:xfrm rot="10800000">
              <a:off x="7338100" y="3901404"/>
              <a:ext cx="1892326" cy="1502899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6" name="Google Shape;246;p8"/>
            <p:cNvGrpSpPr/>
            <p:nvPr/>
          </p:nvGrpSpPr>
          <p:grpSpPr>
            <a:xfrm rot="10800000">
              <a:off x="6446400" y="3922931"/>
              <a:ext cx="3153725" cy="940604"/>
              <a:chOff x="-104552" y="1952776"/>
              <a:chExt cx="5543549" cy="1653374"/>
            </a:xfrm>
          </p:grpSpPr>
          <p:sp>
            <p:nvSpPr>
              <p:cNvPr id="247" name="Google Shape;247;p8"/>
              <p:cNvSpPr/>
              <p:nvPr/>
            </p:nvSpPr>
            <p:spPr>
              <a:xfrm>
                <a:off x="-104552" y="1952776"/>
                <a:ext cx="5543549" cy="1647825"/>
              </a:xfrm>
              <a:custGeom>
                <a:rect b="b" l="l" r="r" t="t"/>
                <a:pathLst>
                  <a:path extrusionOk="0" h="315" w="1064">
                    <a:moveTo>
                      <a:pt x="1051" y="0"/>
                    </a:moveTo>
                    <a:cubicBezTo>
                      <a:pt x="1044" y="0"/>
                      <a:pt x="1038" y="5"/>
                      <a:pt x="1038" y="12"/>
                    </a:cubicBezTo>
                    <a:cubicBezTo>
                      <a:pt x="458" y="12"/>
                      <a:pt x="458" y="12"/>
                      <a:pt x="458" y="12"/>
                    </a:cubicBezTo>
                    <a:cubicBezTo>
                      <a:pt x="435" y="12"/>
                      <a:pt x="414" y="21"/>
                      <a:pt x="397" y="37"/>
                    </a:cubicBezTo>
                    <a:cubicBezTo>
                      <a:pt x="360" y="74"/>
                      <a:pt x="360" y="74"/>
                      <a:pt x="360" y="74"/>
                    </a:cubicBezTo>
                    <a:cubicBezTo>
                      <a:pt x="307" y="74"/>
                      <a:pt x="307" y="74"/>
                      <a:pt x="307" y="74"/>
                    </a:cubicBezTo>
                    <a:cubicBezTo>
                      <a:pt x="284" y="74"/>
                      <a:pt x="263" y="83"/>
                      <a:pt x="246" y="99"/>
                    </a:cubicBezTo>
                    <a:cubicBezTo>
                      <a:pt x="58" y="288"/>
                      <a:pt x="58" y="288"/>
                      <a:pt x="58" y="288"/>
                    </a:cubicBezTo>
                    <a:cubicBezTo>
                      <a:pt x="43" y="303"/>
                      <a:pt x="22" y="312"/>
                      <a:pt x="0" y="312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116" y="315"/>
                      <a:pt x="116" y="315"/>
                      <a:pt x="116" y="315"/>
                    </a:cubicBezTo>
                    <a:cubicBezTo>
                      <a:pt x="116" y="312"/>
                      <a:pt x="116" y="312"/>
                      <a:pt x="116" y="312"/>
                    </a:cubicBezTo>
                    <a:cubicBezTo>
                      <a:pt x="23" y="312"/>
                      <a:pt x="23" y="312"/>
                      <a:pt x="23" y="312"/>
                    </a:cubicBezTo>
                    <a:cubicBezTo>
                      <a:pt x="37" y="308"/>
                      <a:pt x="50" y="300"/>
                      <a:pt x="61" y="290"/>
                    </a:cubicBezTo>
                    <a:cubicBezTo>
                      <a:pt x="249" y="102"/>
                      <a:pt x="249" y="102"/>
                      <a:pt x="249" y="102"/>
                    </a:cubicBezTo>
                    <a:cubicBezTo>
                      <a:pt x="264" y="86"/>
                      <a:pt x="285" y="77"/>
                      <a:pt x="307" y="77"/>
                    </a:cubicBezTo>
                    <a:cubicBezTo>
                      <a:pt x="357" y="77"/>
                      <a:pt x="357" y="77"/>
                      <a:pt x="357" y="77"/>
                    </a:cubicBezTo>
                    <a:cubicBezTo>
                      <a:pt x="209" y="225"/>
                      <a:pt x="209" y="225"/>
                      <a:pt x="209" y="225"/>
                    </a:cubicBezTo>
                    <a:cubicBezTo>
                      <a:pt x="194" y="241"/>
                      <a:pt x="173" y="249"/>
                      <a:pt x="151" y="249"/>
                    </a:cubicBezTo>
                    <a:cubicBezTo>
                      <a:pt x="116" y="249"/>
                      <a:pt x="116" y="249"/>
                      <a:pt x="116" y="249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51" y="252"/>
                      <a:pt x="151" y="252"/>
                      <a:pt x="151" y="252"/>
                    </a:cubicBezTo>
                    <a:cubicBezTo>
                      <a:pt x="174" y="252"/>
                      <a:pt x="195" y="243"/>
                      <a:pt x="212" y="227"/>
                    </a:cubicBezTo>
                    <a:cubicBezTo>
                      <a:pt x="361" y="77"/>
                      <a:pt x="361" y="77"/>
                      <a:pt x="361" y="77"/>
                    </a:cubicBezTo>
                    <a:cubicBezTo>
                      <a:pt x="887" y="77"/>
                      <a:pt x="887" y="77"/>
                      <a:pt x="887" y="77"/>
                    </a:cubicBezTo>
                    <a:cubicBezTo>
                      <a:pt x="888" y="84"/>
                      <a:pt x="893" y="89"/>
                      <a:pt x="900" y="89"/>
                    </a:cubicBezTo>
                    <a:cubicBezTo>
                      <a:pt x="907" y="89"/>
                      <a:pt x="913" y="83"/>
                      <a:pt x="913" y="76"/>
                    </a:cubicBezTo>
                    <a:cubicBezTo>
                      <a:pt x="913" y="68"/>
                      <a:pt x="907" y="62"/>
                      <a:pt x="900" y="62"/>
                    </a:cubicBezTo>
                    <a:cubicBezTo>
                      <a:pt x="893" y="62"/>
                      <a:pt x="888" y="68"/>
                      <a:pt x="887" y="74"/>
                    </a:cubicBezTo>
                    <a:cubicBezTo>
                      <a:pt x="365" y="74"/>
                      <a:pt x="365" y="74"/>
                      <a:pt x="365" y="74"/>
                    </a:cubicBezTo>
                    <a:cubicBezTo>
                      <a:pt x="400" y="39"/>
                      <a:pt x="400" y="39"/>
                      <a:pt x="400" y="39"/>
                    </a:cubicBezTo>
                    <a:cubicBezTo>
                      <a:pt x="415" y="23"/>
                      <a:pt x="436" y="15"/>
                      <a:pt x="458" y="15"/>
                    </a:cubicBezTo>
                    <a:cubicBezTo>
                      <a:pt x="1038" y="15"/>
                      <a:pt x="1038" y="15"/>
                      <a:pt x="1038" y="15"/>
                    </a:cubicBezTo>
                    <a:cubicBezTo>
                      <a:pt x="1038" y="21"/>
                      <a:pt x="1044" y="27"/>
                      <a:pt x="1051" y="27"/>
                    </a:cubicBezTo>
                    <a:cubicBezTo>
                      <a:pt x="1058" y="27"/>
                      <a:pt x="1064" y="21"/>
                      <a:pt x="1064" y="13"/>
                    </a:cubicBezTo>
                    <a:cubicBezTo>
                      <a:pt x="1064" y="6"/>
                      <a:pt x="1058" y="0"/>
                      <a:pt x="1051" y="0"/>
                    </a:cubicBezTo>
                    <a:close/>
                    <a:moveTo>
                      <a:pt x="900" y="66"/>
                    </a:moveTo>
                    <a:cubicBezTo>
                      <a:pt x="905" y="66"/>
                      <a:pt x="909" y="71"/>
                      <a:pt x="909" y="76"/>
                    </a:cubicBezTo>
                    <a:cubicBezTo>
                      <a:pt x="909" y="81"/>
                      <a:pt x="905" y="85"/>
                      <a:pt x="900" y="85"/>
                    </a:cubicBezTo>
                    <a:cubicBezTo>
                      <a:pt x="895" y="85"/>
                      <a:pt x="892" y="82"/>
                      <a:pt x="891" y="77"/>
                    </a:cubicBezTo>
                    <a:cubicBezTo>
                      <a:pt x="900" y="77"/>
                      <a:pt x="900" y="77"/>
                      <a:pt x="900" y="77"/>
                    </a:cubicBezTo>
                    <a:cubicBezTo>
                      <a:pt x="900" y="74"/>
                      <a:pt x="900" y="74"/>
                      <a:pt x="900" y="74"/>
                    </a:cubicBezTo>
                    <a:cubicBezTo>
                      <a:pt x="891" y="74"/>
                      <a:pt x="891" y="74"/>
                      <a:pt x="891" y="74"/>
                    </a:cubicBezTo>
                    <a:cubicBezTo>
                      <a:pt x="892" y="70"/>
                      <a:pt x="895" y="66"/>
                      <a:pt x="900" y="66"/>
                    </a:cubicBezTo>
                    <a:close/>
                    <a:moveTo>
                      <a:pt x="1051" y="23"/>
                    </a:moveTo>
                    <a:cubicBezTo>
                      <a:pt x="1046" y="23"/>
                      <a:pt x="1042" y="19"/>
                      <a:pt x="1042" y="15"/>
                    </a:cubicBezTo>
                    <a:cubicBezTo>
                      <a:pt x="1051" y="15"/>
                      <a:pt x="1051" y="15"/>
                      <a:pt x="1051" y="15"/>
                    </a:cubicBezTo>
                    <a:cubicBezTo>
                      <a:pt x="1051" y="12"/>
                      <a:pt x="1051" y="12"/>
                      <a:pt x="1051" y="12"/>
                    </a:cubicBezTo>
                    <a:cubicBezTo>
                      <a:pt x="1042" y="12"/>
                      <a:pt x="1042" y="12"/>
                      <a:pt x="1042" y="12"/>
                    </a:cubicBezTo>
                    <a:cubicBezTo>
                      <a:pt x="1042" y="7"/>
                      <a:pt x="1046" y="4"/>
                      <a:pt x="1051" y="4"/>
                    </a:cubicBezTo>
                    <a:cubicBezTo>
                      <a:pt x="1056" y="4"/>
                      <a:pt x="1060" y="8"/>
                      <a:pt x="1060" y="13"/>
                    </a:cubicBezTo>
                    <a:cubicBezTo>
                      <a:pt x="1060" y="18"/>
                      <a:pt x="1056" y="23"/>
                      <a:pt x="1051" y="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8"/>
              <p:cNvSpPr/>
              <p:nvPr/>
            </p:nvSpPr>
            <p:spPr>
              <a:xfrm>
                <a:off x="496925" y="2904262"/>
                <a:ext cx="3202515" cy="701888"/>
              </a:xfrm>
              <a:custGeom>
                <a:rect b="b" l="l" r="r" t="t"/>
                <a:pathLst>
                  <a:path extrusionOk="0" h="135" w="622">
                    <a:moveTo>
                      <a:pt x="175" y="100"/>
                    </a:moveTo>
                    <a:cubicBezTo>
                      <a:pt x="172" y="100"/>
                      <a:pt x="172" y="100"/>
                      <a:pt x="172" y="100"/>
                    </a:cubicBezTo>
                    <a:cubicBezTo>
                      <a:pt x="153" y="119"/>
                      <a:pt x="153" y="119"/>
                      <a:pt x="153" y="119"/>
                    </a:cubicBezTo>
                    <a:cubicBezTo>
                      <a:pt x="144" y="128"/>
                      <a:pt x="132" y="133"/>
                      <a:pt x="120" y="133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20" y="135"/>
                      <a:pt x="120" y="135"/>
                      <a:pt x="120" y="135"/>
                    </a:cubicBezTo>
                    <a:cubicBezTo>
                      <a:pt x="133" y="135"/>
                      <a:pt x="145" y="130"/>
                      <a:pt x="154" y="120"/>
                    </a:cubicBezTo>
                    <a:cubicBezTo>
                      <a:pt x="175" y="100"/>
                      <a:pt x="175" y="100"/>
                      <a:pt x="175" y="100"/>
                    </a:cubicBezTo>
                    <a:moveTo>
                      <a:pt x="321" y="0"/>
                    </a:moveTo>
                    <a:cubicBezTo>
                      <a:pt x="292" y="0"/>
                      <a:pt x="292" y="0"/>
                      <a:pt x="292" y="0"/>
                    </a:cubicBezTo>
                    <a:cubicBezTo>
                      <a:pt x="279" y="0"/>
                      <a:pt x="267" y="5"/>
                      <a:pt x="258" y="14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6" y="98"/>
                      <a:pt x="176" y="98"/>
                      <a:pt x="176" y="98"/>
                    </a:cubicBezTo>
                    <a:cubicBezTo>
                      <a:pt x="259" y="16"/>
                      <a:pt x="259" y="16"/>
                      <a:pt x="259" y="16"/>
                    </a:cubicBezTo>
                    <a:cubicBezTo>
                      <a:pt x="268" y="7"/>
                      <a:pt x="279" y="2"/>
                      <a:pt x="292" y="2"/>
                    </a:cubicBezTo>
                    <a:cubicBezTo>
                      <a:pt x="319" y="2"/>
                      <a:pt x="319" y="2"/>
                      <a:pt x="319" y="2"/>
                    </a:cubicBezTo>
                    <a:cubicBezTo>
                      <a:pt x="321" y="0"/>
                      <a:pt x="321" y="0"/>
                      <a:pt x="321" y="0"/>
                    </a:cubicBezTo>
                    <a:moveTo>
                      <a:pt x="622" y="0"/>
                    </a:moveTo>
                    <a:cubicBezTo>
                      <a:pt x="323" y="0"/>
                      <a:pt x="323" y="0"/>
                      <a:pt x="323" y="0"/>
                    </a:cubicBezTo>
                    <a:cubicBezTo>
                      <a:pt x="322" y="2"/>
                      <a:pt x="322" y="2"/>
                      <a:pt x="322" y="2"/>
                    </a:cubicBezTo>
                    <a:cubicBezTo>
                      <a:pt x="622" y="2"/>
                      <a:pt x="622" y="2"/>
                      <a:pt x="622" y="2"/>
                    </a:cubicBezTo>
                    <a:cubicBezTo>
                      <a:pt x="622" y="0"/>
                      <a:pt x="622" y="0"/>
                      <a:pt x="622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8"/>
              <p:cNvSpPr/>
              <p:nvPr/>
            </p:nvSpPr>
            <p:spPr>
              <a:xfrm>
                <a:off x="496925" y="2721815"/>
                <a:ext cx="3635028" cy="702961"/>
              </a:xfrm>
              <a:custGeom>
                <a:rect b="b" l="l" r="r" t="t"/>
                <a:pathLst>
                  <a:path extrusionOk="0" h="135" w="706">
                    <a:moveTo>
                      <a:pt x="174" y="133"/>
                    </a:move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72" y="135"/>
                      <a:pt x="172" y="135"/>
                      <a:pt x="172" y="135"/>
                    </a:cubicBezTo>
                    <a:cubicBezTo>
                      <a:pt x="174" y="133"/>
                      <a:pt x="174" y="133"/>
                      <a:pt x="174" y="133"/>
                    </a:cubicBezTo>
                    <a:moveTo>
                      <a:pt x="322" y="37"/>
                    </a:moveTo>
                    <a:cubicBezTo>
                      <a:pt x="319" y="37"/>
                      <a:pt x="319" y="37"/>
                      <a:pt x="319" y="37"/>
                    </a:cubicBezTo>
                    <a:cubicBezTo>
                      <a:pt x="237" y="119"/>
                      <a:pt x="237" y="119"/>
                      <a:pt x="237" y="119"/>
                    </a:cubicBezTo>
                    <a:cubicBezTo>
                      <a:pt x="228" y="128"/>
                      <a:pt x="216" y="133"/>
                      <a:pt x="204" y="133"/>
                    </a:cubicBezTo>
                    <a:cubicBezTo>
                      <a:pt x="176" y="133"/>
                      <a:pt x="176" y="133"/>
                      <a:pt x="176" y="133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17" y="135"/>
                      <a:pt x="229" y="130"/>
                      <a:pt x="238" y="121"/>
                    </a:cubicBezTo>
                    <a:cubicBezTo>
                      <a:pt x="322" y="37"/>
                      <a:pt x="322" y="37"/>
                      <a:pt x="322" y="37"/>
                    </a:cubicBezTo>
                    <a:moveTo>
                      <a:pt x="706" y="0"/>
                    </a:moveTo>
                    <a:cubicBezTo>
                      <a:pt x="376" y="0"/>
                      <a:pt x="376" y="0"/>
                      <a:pt x="376" y="0"/>
                    </a:cubicBezTo>
                    <a:cubicBezTo>
                      <a:pt x="363" y="0"/>
                      <a:pt x="351" y="5"/>
                      <a:pt x="342" y="14"/>
                    </a:cubicBezTo>
                    <a:cubicBezTo>
                      <a:pt x="321" y="35"/>
                      <a:pt x="321" y="35"/>
                      <a:pt x="321" y="35"/>
                    </a:cubicBezTo>
                    <a:cubicBezTo>
                      <a:pt x="323" y="35"/>
                      <a:pt x="323" y="35"/>
                      <a:pt x="323" y="35"/>
                    </a:cubicBezTo>
                    <a:cubicBezTo>
                      <a:pt x="343" y="16"/>
                      <a:pt x="343" y="16"/>
                      <a:pt x="343" y="16"/>
                    </a:cubicBezTo>
                    <a:cubicBezTo>
                      <a:pt x="352" y="7"/>
                      <a:pt x="363" y="2"/>
                      <a:pt x="376" y="2"/>
                    </a:cubicBezTo>
                    <a:cubicBezTo>
                      <a:pt x="706" y="2"/>
                      <a:pt x="706" y="2"/>
                      <a:pt x="706" y="2"/>
                    </a:cubicBezTo>
                    <a:cubicBezTo>
                      <a:pt x="706" y="0"/>
                      <a:pt x="706" y="0"/>
                      <a:pt x="706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8"/>
              <p:cNvSpPr/>
              <p:nvPr/>
            </p:nvSpPr>
            <p:spPr>
              <a:xfrm>
                <a:off x="3657584" y="2867773"/>
                <a:ext cx="82639" cy="82639"/>
              </a:xfrm>
              <a:custGeom>
                <a:rect b="b" l="l" r="r" t="t"/>
                <a:pathLst>
                  <a:path extrusionOk="0" h="16" w="16">
                    <a:moveTo>
                      <a:pt x="8" y="16"/>
                    </a:moveTo>
                    <a:cubicBezTo>
                      <a:pt x="3" y="16"/>
                      <a:pt x="0" y="13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13" y="0"/>
                      <a:pt x="16" y="3"/>
                      <a:pt x="16" y="8"/>
                    </a:cubicBezTo>
                    <a:cubicBezTo>
                      <a:pt x="16" y="13"/>
                      <a:pt x="13" y="16"/>
                      <a:pt x="8" y="16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2"/>
                      <a:pt x="8" y="12"/>
                    </a:cubicBezTo>
                    <a:cubicBezTo>
                      <a:pt x="10" y="12"/>
                      <a:pt x="12" y="11"/>
                      <a:pt x="12" y="8"/>
                    </a:cubicBezTo>
                    <a:cubicBezTo>
                      <a:pt x="12" y="6"/>
                      <a:pt x="10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8"/>
              <p:cNvSpPr/>
              <p:nvPr/>
            </p:nvSpPr>
            <p:spPr>
              <a:xfrm>
                <a:off x="4090095" y="2685325"/>
                <a:ext cx="88005" cy="88004"/>
              </a:xfrm>
              <a:custGeom>
                <a:rect b="b" l="l" r="r" t="t"/>
                <a:pathLst>
                  <a:path extrusionOk="0" h="17" w="17">
                    <a:moveTo>
                      <a:pt x="8" y="17"/>
                    </a:move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7" y="4"/>
                      <a:pt x="17" y="8"/>
                    </a:cubicBezTo>
                    <a:cubicBezTo>
                      <a:pt x="17" y="13"/>
                      <a:pt x="13" y="17"/>
                      <a:pt x="8" y="17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3"/>
                      <a:pt x="8" y="13"/>
                    </a:cubicBezTo>
                    <a:cubicBezTo>
                      <a:pt x="11" y="13"/>
                      <a:pt x="13" y="11"/>
                      <a:pt x="13" y="8"/>
                    </a:cubicBezTo>
                    <a:cubicBezTo>
                      <a:pt x="13" y="6"/>
                      <a:pt x="11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2" name="Google Shape;252;p8"/>
            <p:cNvGrpSpPr/>
            <p:nvPr/>
          </p:nvGrpSpPr>
          <p:grpSpPr>
            <a:xfrm>
              <a:off x="7041707" y="1867473"/>
              <a:ext cx="2588196" cy="2402549"/>
              <a:chOff x="5398760" y="2293721"/>
              <a:chExt cx="2953888" cy="2742009"/>
            </a:xfrm>
          </p:grpSpPr>
          <p:sp>
            <p:nvSpPr>
              <p:cNvPr id="253" name="Google Shape;253;p8"/>
              <p:cNvSpPr/>
              <p:nvPr/>
            </p:nvSpPr>
            <p:spPr>
              <a:xfrm>
                <a:off x="5398760" y="2293721"/>
                <a:ext cx="2768203" cy="2742009"/>
              </a:xfrm>
              <a:custGeom>
                <a:rect b="b" l="l" r="r" t="t"/>
                <a:pathLst>
                  <a:path extrusionOk="0" h="2303" w="2325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C5B9B9">
                      <a:alpha val="24313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254;p8"/>
              <p:cNvSpPr/>
              <p:nvPr/>
            </p:nvSpPr>
            <p:spPr>
              <a:xfrm>
                <a:off x="5926811" y="2293726"/>
                <a:ext cx="2337197" cy="2311003"/>
              </a:xfrm>
              <a:custGeom>
                <a:rect b="b" l="l" r="r" t="t"/>
                <a:pathLst>
                  <a:path extrusionOk="0" h="1941" w="1963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C5B9B9">
                      <a:alpha val="24313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255;p8"/>
              <p:cNvSpPr/>
              <p:nvPr/>
            </p:nvSpPr>
            <p:spPr>
              <a:xfrm>
                <a:off x="6252385" y="2293721"/>
                <a:ext cx="2100263" cy="2077641"/>
              </a:xfrm>
              <a:custGeom>
                <a:rect b="b" l="l" r="r" t="t"/>
                <a:pathLst>
                  <a:path extrusionOk="0" h="1745" w="1764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C5B9B9">
                      <a:alpha val="24313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9"/>
          <p:cNvSpPr txBox="1"/>
          <p:nvPr>
            <p:ph type="title"/>
          </p:nvPr>
        </p:nvSpPr>
        <p:spPr>
          <a:xfrm>
            <a:off x="2135550" y="1374650"/>
            <a:ext cx="4872900" cy="14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9" name="Google Shape;259;p9"/>
          <p:cNvSpPr txBox="1"/>
          <p:nvPr>
            <p:ph idx="1" type="subTitle"/>
          </p:nvPr>
        </p:nvSpPr>
        <p:spPr>
          <a:xfrm>
            <a:off x="2135550" y="2694975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60" name="Google Shape;260;p9"/>
          <p:cNvGrpSpPr/>
          <p:nvPr/>
        </p:nvGrpSpPr>
        <p:grpSpPr>
          <a:xfrm>
            <a:off x="175811" y="211114"/>
            <a:ext cx="8792378" cy="4771619"/>
            <a:chOff x="175811" y="211114"/>
            <a:chExt cx="8792378" cy="4771619"/>
          </a:xfrm>
        </p:grpSpPr>
        <p:grpSp>
          <p:nvGrpSpPr>
            <p:cNvPr id="261" name="Google Shape;261;p9"/>
            <p:cNvGrpSpPr/>
            <p:nvPr/>
          </p:nvGrpSpPr>
          <p:grpSpPr>
            <a:xfrm>
              <a:off x="175811" y="211114"/>
              <a:ext cx="1127828" cy="71819"/>
              <a:chOff x="-230925" y="1276800"/>
              <a:chExt cx="1822900" cy="116100"/>
            </a:xfrm>
          </p:grpSpPr>
          <p:sp>
            <p:nvSpPr>
              <p:cNvPr id="262" name="Google Shape;262;p9"/>
              <p:cNvSpPr/>
              <p:nvPr/>
            </p:nvSpPr>
            <p:spPr>
              <a:xfrm rot="5400000">
                <a:off x="14758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263;p9"/>
              <p:cNvSpPr/>
              <p:nvPr/>
            </p:nvSpPr>
            <p:spPr>
              <a:xfrm rot="5400000">
                <a:off x="12625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264;p9"/>
              <p:cNvSpPr/>
              <p:nvPr/>
            </p:nvSpPr>
            <p:spPr>
              <a:xfrm rot="5400000">
                <a:off x="10491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265;p9"/>
              <p:cNvSpPr/>
              <p:nvPr/>
            </p:nvSpPr>
            <p:spPr>
              <a:xfrm rot="5400000">
                <a:off x="8358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266;p9"/>
              <p:cNvSpPr/>
              <p:nvPr/>
            </p:nvSpPr>
            <p:spPr>
              <a:xfrm rot="5400000">
                <a:off x="6224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267;p9"/>
              <p:cNvSpPr/>
              <p:nvPr/>
            </p:nvSpPr>
            <p:spPr>
              <a:xfrm rot="5400000">
                <a:off x="4091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268;p9"/>
              <p:cNvSpPr/>
              <p:nvPr/>
            </p:nvSpPr>
            <p:spPr>
              <a:xfrm rot="5400000">
                <a:off x="1957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269;p9"/>
              <p:cNvSpPr/>
              <p:nvPr/>
            </p:nvSpPr>
            <p:spPr>
              <a:xfrm rot="5400000">
                <a:off x="-175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270;p9"/>
              <p:cNvSpPr/>
              <p:nvPr/>
            </p:nvSpPr>
            <p:spPr>
              <a:xfrm rot="5400000">
                <a:off x="-2309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1" name="Google Shape;271;p9"/>
            <p:cNvGrpSpPr/>
            <p:nvPr/>
          </p:nvGrpSpPr>
          <p:grpSpPr>
            <a:xfrm>
              <a:off x="7840361" y="4910914"/>
              <a:ext cx="1127828" cy="71819"/>
              <a:chOff x="-230925" y="1276800"/>
              <a:chExt cx="1822900" cy="116100"/>
            </a:xfrm>
          </p:grpSpPr>
          <p:sp>
            <p:nvSpPr>
              <p:cNvPr id="272" name="Google Shape;272;p9"/>
              <p:cNvSpPr/>
              <p:nvPr/>
            </p:nvSpPr>
            <p:spPr>
              <a:xfrm rot="5400000">
                <a:off x="14758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273;p9"/>
              <p:cNvSpPr/>
              <p:nvPr/>
            </p:nvSpPr>
            <p:spPr>
              <a:xfrm rot="5400000">
                <a:off x="12625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274;p9"/>
              <p:cNvSpPr/>
              <p:nvPr/>
            </p:nvSpPr>
            <p:spPr>
              <a:xfrm rot="5400000">
                <a:off x="10491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275;p9"/>
              <p:cNvSpPr/>
              <p:nvPr/>
            </p:nvSpPr>
            <p:spPr>
              <a:xfrm rot="5400000">
                <a:off x="8358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276;p9"/>
              <p:cNvSpPr/>
              <p:nvPr/>
            </p:nvSpPr>
            <p:spPr>
              <a:xfrm rot="5400000">
                <a:off x="6224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277;p9"/>
              <p:cNvSpPr/>
              <p:nvPr/>
            </p:nvSpPr>
            <p:spPr>
              <a:xfrm rot="5400000">
                <a:off x="4091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278;p9"/>
              <p:cNvSpPr/>
              <p:nvPr/>
            </p:nvSpPr>
            <p:spPr>
              <a:xfrm rot="5400000">
                <a:off x="1957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279;p9"/>
              <p:cNvSpPr/>
              <p:nvPr/>
            </p:nvSpPr>
            <p:spPr>
              <a:xfrm rot="5400000">
                <a:off x="-175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280;p9"/>
              <p:cNvSpPr/>
              <p:nvPr/>
            </p:nvSpPr>
            <p:spPr>
              <a:xfrm rot="5400000">
                <a:off x="-2309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81" name="Google Shape;281;p9"/>
          <p:cNvGrpSpPr/>
          <p:nvPr/>
        </p:nvGrpSpPr>
        <p:grpSpPr>
          <a:xfrm>
            <a:off x="453723" y="438451"/>
            <a:ext cx="8053000" cy="4196425"/>
            <a:chOff x="453723" y="438451"/>
            <a:chExt cx="8053000" cy="4196425"/>
          </a:xfrm>
        </p:grpSpPr>
        <p:sp>
          <p:nvSpPr>
            <p:cNvPr id="282" name="Google Shape;282;p9"/>
            <p:cNvSpPr/>
            <p:nvPr/>
          </p:nvSpPr>
          <p:spPr>
            <a:xfrm>
              <a:off x="453723" y="1374651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83" name="Google Shape;283;p9"/>
            <p:cNvSpPr/>
            <p:nvPr/>
          </p:nvSpPr>
          <p:spPr>
            <a:xfrm>
              <a:off x="4929698" y="4384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84" name="Google Shape;284;p9"/>
            <p:cNvSpPr/>
            <p:nvPr/>
          </p:nvSpPr>
          <p:spPr>
            <a:xfrm>
              <a:off x="8429023" y="3637489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85" name="Google Shape;285;p9"/>
            <p:cNvSpPr/>
            <p:nvPr/>
          </p:nvSpPr>
          <p:spPr>
            <a:xfrm>
              <a:off x="4745473" y="4557176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grpSp>
        <p:nvGrpSpPr>
          <p:cNvPr id="286" name="Google Shape;286;p9"/>
          <p:cNvGrpSpPr/>
          <p:nvPr/>
        </p:nvGrpSpPr>
        <p:grpSpPr>
          <a:xfrm>
            <a:off x="-58048" y="2415003"/>
            <a:ext cx="3349901" cy="2801175"/>
            <a:chOff x="-58048" y="2415003"/>
            <a:chExt cx="3349901" cy="2801175"/>
          </a:xfrm>
        </p:grpSpPr>
        <p:sp>
          <p:nvSpPr>
            <p:cNvPr id="287" name="Google Shape;287;p9"/>
            <p:cNvSpPr/>
            <p:nvPr/>
          </p:nvSpPr>
          <p:spPr>
            <a:xfrm flipH="1" rot="10800000">
              <a:off x="-58048" y="2555675"/>
              <a:ext cx="3349901" cy="2660502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9"/>
            <p:cNvSpPr/>
            <p:nvPr/>
          </p:nvSpPr>
          <p:spPr>
            <a:xfrm flipH="1" rot="10800000">
              <a:off x="-21690" y="3713270"/>
              <a:ext cx="1892326" cy="1502899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9"/>
            <p:cNvGrpSpPr/>
            <p:nvPr/>
          </p:nvGrpSpPr>
          <p:grpSpPr>
            <a:xfrm flipH="1">
              <a:off x="615021" y="2415003"/>
              <a:ext cx="2383606" cy="2130790"/>
              <a:chOff x="2439425" y="817125"/>
              <a:chExt cx="2884325" cy="2578400"/>
            </a:xfrm>
          </p:grpSpPr>
          <p:sp>
            <p:nvSpPr>
              <p:cNvPr id="290" name="Google Shape;290;p9"/>
              <p:cNvSpPr/>
              <p:nvPr/>
            </p:nvSpPr>
            <p:spPr>
              <a:xfrm>
                <a:off x="2468875" y="1532500"/>
                <a:ext cx="1965075" cy="1833200"/>
              </a:xfrm>
              <a:custGeom>
                <a:rect b="b" l="l" r="r" t="t"/>
                <a:pathLst>
                  <a:path extrusionOk="0" h="73328" w="78603">
                    <a:moveTo>
                      <a:pt x="0" y="73328"/>
                    </a:moveTo>
                    <a:lnTo>
                      <a:pt x="24478" y="48850"/>
                    </a:lnTo>
                    <a:lnTo>
                      <a:pt x="41781" y="48850"/>
                    </a:lnTo>
                    <a:lnTo>
                      <a:pt x="59295" y="31336"/>
                    </a:lnTo>
                    <a:lnTo>
                      <a:pt x="59295" y="19308"/>
                    </a:lnTo>
                    <a:lnTo>
                      <a:pt x="78603" y="0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291" name="Google Shape;291;p9"/>
              <p:cNvSpPr/>
              <p:nvPr/>
            </p:nvSpPr>
            <p:spPr>
              <a:xfrm>
                <a:off x="3129606" y="912006"/>
                <a:ext cx="2098275" cy="2037625"/>
              </a:xfrm>
              <a:custGeom>
                <a:rect b="b" l="l" r="r" t="t"/>
                <a:pathLst>
                  <a:path extrusionOk="0" h="81505" w="83931">
                    <a:moveTo>
                      <a:pt x="83931" y="0"/>
                    </a:moveTo>
                    <a:lnTo>
                      <a:pt x="63463" y="20468"/>
                    </a:lnTo>
                    <a:lnTo>
                      <a:pt x="63463" y="33340"/>
                    </a:lnTo>
                    <a:lnTo>
                      <a:pt x="43944" y="52859"/>
                    </a:lnTo>
                    <a:lnTo>
                      <a:pt x="28645" y="52859"/>
                    </a:lnTo>
                    <a:lnTo>
                      <a:pt x="0" y="81505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292" name="Google Shape;292;p9"/>
              <p:cNvSpPr/>
              <p:nvPr/>
            </p:nvSpPr>
            <p:spPr>
              <a:xfrm>
                <a:off x="4404050" y="1435475"/>
                <a:ext cx="127800" cy="127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293" name="Google Shape;293;p9"/>
              <p:cNvSpPr/>
              <p:nvPr/>
            </p:nvSpPr>
            <p:spPr>
              <a:xfrm>
                <a:off x="5195950" y="817125"/>
                <a:ext cx="127800" cy="127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294" name="Google Shape;294;p9"/>
              <p:cNvSpPr/>
              <p:nvPr/>
            </p:nvSpPr>
            <p:spPr>
              <a:xfrm>
                <a:off x="3098175" y="2916400"/>
                <a:ext cx="64200" cy="64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295" name="Google Shape;295;p9"/>
              <p:cNvSpPr/>
              <p:nvPr/>
            </p:nvSpPr>
            <p:spPr>
              <a:xfrm>
                <a:off x="2439425" y="3331325"/>
                <a:ext cx="64200" cy="64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</p:grpSp>
      <p:grpSp>
        <p:nvGrpSpPr>
          <p:cNvPr id="296" name="Google Shape;296;p9"/>
          <p:cNvGrpSpPr/>
          <p:nvPr/>
        </p:nvGrpSpPr>
        <p:grpSpPr>
          <a:xfrm>
            <a:off x="5858177" y="3"/>
            <a:ext cx="3349901" cy="2781700"/>
            <a:chOff x="5858177" y="3"/>
            <a:chExt cx="3349901" cy="2781700"/>
          </a:xfrm>
        </p:grpSpPr>
        <p:sp>
          <p:nvSpPr>
            <p:cNvPr id="297" name="Google Shape;297;p9"/>
            <p:cNvSpPr/>
            <p:nvPr/>
          </p:nvSpPr>
          <p:spPr>
            <a:xfrm flipH="1">
              <a:off x="5858177" y="3"/>
              <a:ext cx="3349901" cy="2660502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9"/>
            <p:cNvSpPr/>
            <p:nvPr/>
          </p:nvSpPr>
          <p:spPr>
            <a:xfrm flipH="1">
              <a:off x="7279393" y="11"/>
              <a:ext cx="1892326" cy="1502899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9" name="Google Shape;299;p9"/>
            <p:cNvGrpSpPr/>
            <p:nvPr/>
          </p:nvGrpSpPr>
          <p:grpSpPr>
            <a:xfrm flipH="1" rot="10800000">
              <a:off x="6205128" y="650912"/>
              <a:ext cx="2383606" cy="2130790"/>
              <a:chOff x="2439425" y="817125"/>
              <a:chExt cx="2884325" cy="2578400"/>
            </a:xfrm>
          </p:grpSpPr>
          <p:sp>
            <p:nvSpPr>
              <p:cNvPr id="300" name="Google Shape;300;p9"/>
              <p:cNvSpPr/>
              <p:nvPr/>
            </p:nvSpPr>
            <p:spPr>
              <a:xfrm>
                <a:off x="2468875" y="1532500"/>
                <a:ext cx="1965075" cy="1833200"/>
              </a:xfrm>
              <a:custGeom>
                <a:rect b="b" l="l" r="r" t="t"/>
                <a:pathLst>
                  <a:path extrusionOk="0" h="73328" w="78603">
                    <a:moveTo>
                      <a:pt x="0" y="73328"/>
                    </a:moveTo>
                    <a:lnTo>
                      <a:pt x="24478" y="48850"/>
                    </a:lnTo>
                    <a:lnTo>
                      <a:pt x="41781" y="48850"/>
                    </a:lnTo>
                    <a:lnTo>
                      <a:pt x="59295" y="31336"/>
                    </a:lnTo>
                    <a:lnTo>
                      <a:pt x="59295" y="19308"/>
                    </a:lnTo>
                    <a:lnTo>
                      <a:pt x="78603" y="0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301" name="Google Shape;301;p9"/>
              <p:cNvSpPr/>
              <p:nvPr/>
            </p:nvSpPr>
            <p:spPr>
              <a:xfrm>
                <a:off x="3129606" y="912006"/>
                <a:ext cx="2098275" cy="2037625"/>
              </a:xfrm>
              <a:custGeom>
                <a:rect b="b" l="l" r="r" t="t"/>
                <a:pathLst>
                  <a:path extrusionOk="0" h="81505" w="83931">
                    <a:moveTo>
                      <a:pt x="83931" y="0"/>
                    </a:moveTo>
                    <a:lnTo>
                      <a:pt x="63463" y="20468"/>
                    </a:lnTo>
                    <a:lnTo>
                      <a:pt x="63463" y="33340"/>
                    </a:lnTo>
                    <a:lnTo>
                      <a:pt x="43944" y="52859"/>
                    </a:lnTo>
                    <a:lnTo>
                      <a:pt x="28645" y="52859"/>
                    </a:lnTo>
                    <a:lnTo>
                      <a:pt x="0" y="81505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302" name="Google Shape;302;p9"/>
              <p:cNvSpPr/>
              <p:nvPr/>
            </p:nvSpPr>
            <p:spPr>
              <a:xfrm>
                <a:off x="4404050" y="1435475"/>
                <a:ext cx="127800" cy="127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303" name="Google Shape;303;p9"/>
              <p:cNvSpPr/>
              <p:nvPr/>
            </p:nvSpPr>
            <p:spPr>
              <a:xfrm>
                <a:off x="5195950" y="817125"/>
                <a:ext cx="127800" cy="127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304" name="Google Shape;304;p9"/>
              <p:cNvSpPr/>
              <p:nvPr/>
            </p:nvSpPr>
            <p:spPr>
              <a:xfrm>
                <a:off x="3098175" y="2916400"/>
                <a:ext cx="64200" cy="64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305" name="Google Shape;305;p9"/>
              <p:cNvSpPr/>
              <p:nvPr/>
            </p:nvSpPr>
            <p:spPr>
              <a:xfrm>
                <a:off x="2439425" y="3331325"/>
                <a:ext cx="64200" cy="64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0"/>
          <p:cNvSpPr/>
          <p:nvPr>
            <p:ph idx="2" type="pic"/>
          </p:nvPr>
        </p:nvSpPr>
        <p:spPr>
          <a:xfrm>
            <a:off x="-6650" y="-6650"/>
            <a:ext cx="91506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08" name="Google Shape;308;p10"/>
          <p:cNvSpPr txBox="1"/>
          <p:nvPr>
            <p:ph type="title"/>
          </p:nvPr>
        </p:nvSpPr>
        <p:spPr>
          <a:xfrm>
            <a:off x="720000" y="3919600"/>
            <a:ext cx="7704000" cy="5304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33"/>
          <p:cNvSpPr txBox="1"/>
          <p:nvPr>
            <p:ph type="ctrTitle"/>
          </p:nvPr>
        </p:nvSpPr>
        <p:spPr>
          <a:xfrm>
            <a:off x="2011800" y="1654425"/>
            <a:ext cx="5120400" cy="73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2200">
                <a:latin typeface="Arial"/>
                <a:ea typeface="Arial"/>
                <a:cs typeface="Arial"/>
                <a:sym typeface="Arial"/>
              </a:rPr>
              <a:t>Buổi 2: Fine-tuning LLM và các frameworks hỗ trợ</a:t>
            </a:r>
            <a:endParaRPr sz="5100"/>
          </a:p>
        </p:txBody>
      </p:sp>
      <p:sp>
        <p:nvSpPr>
          <p:cNvPr id="925" name="Google Shape;925;p33"/>
          <p:cNvSpPr txBox="1"/>
          <p:nvPr>
            <p:ph idx="1" type="subTitle"/>
          </p:nvPr>
        </p:nvSpPr>
        <p:spPr>
          <a:xfrm>
            <a:off x="5040500" y="2793325"/>
            <a:ext cx="25749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Giảng viên: Nguyễn Việt Hoài</a:t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QLoRA</a:t>
            </a:r>
            <a:endParaRPr/>
          </a:p>
        </p:txBody>
      </p:sp>
      <p:sp>
        <p:nvSpPr>
          <p:cNvPr id="999" name="Google Shape;999;p42"/>
          <p:cNvSpPr txBox="1"/>
          <p:nvPr/>
        </p:nvSpPr>
        <p:spPr>
          <a:xfrm>
            <a:off x="1021700" y="1175650"/>
            <a:ext cx="7074900" cy="3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000" name="Google Shape;1000;p42"/>
          <p:cNvSpPr txBox="1"/>
          <p:nvPr/>
        </p:nvSpPr>
        <p:spPr>
          <a:xfrm>
            <a:off x="1121375" y="1204775"/>
            <a:ext cx="6996900" cy="31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Một số cải tiến của QLoRA so với LoRA:</a:t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-"/>
            </a:pP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4-bit NormalFloat: đề xuất 1 loại dữ liệu tối ưu, kết quả thực nghiệm cho thấy độ chính xác tốt hơn các loại dữ liệu như 4-bit Int và 4-bit Float.</a:t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-"/>
            </a:pP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Double Quantization: </a:t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-"/>
            </a:pP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Bước 1: quantize trọng số mô hình từ FP16/FP32 -&gt; 4-bit NF4</a:t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-"/>
            </a:pP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Bước 2: Các hằng số scale dùng để giải mã 4-bit ở bước 1, thay vì để dạng float32, sẽ tiếp tục được nén xuống 8-bit</a:t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=&gt; phương pháp làm giảm 0.37 bits cho mỗi tham số(xấp xỉ 3 GB cho model 65B)</a:t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-"/>
            </a:pP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Paged Optimizers: Kỹ thuật giúp huấn luyện LLM mà không cần nhiều VRAM nhờ cơ chế luân chuyển dữ liệu giữa CPU và GPU một cách thông minh </a:t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Hyperparameters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6" name="Google Shape;1006;p43"/>
          <p:cNvSpPr txBox="1"/>
          <p:nvPr/>
        </p:nvSpPr>
        <p:spPr>
          <a:xfrm>
            <a:off x="982350" y="1102850"/>
            <a:ext cx="7210200" cy="30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-"/>
            </a:pP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Learning rate: Dựa nhiều vào kinh nghiệm và thực nghiệm, LR thường được dùng trong các mô hình ngôn ngữ lớn là 1e-5 hoặc 2e-5.</a:t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-"/>
            </a:pP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Number of Epochs: Phụ thuộc vào learning rate và số lượng tokens:</a:t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-"/>
            </a:pP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Dataset lớn khoảng hơn 2 triệu mẫu = 1-2 epochs</a:t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-"/>
            </a:pP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Dataset nhỏ khoảng dưới 1 triệu mẫu = 3-4 epochs</a:t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-"/>
            </a:pP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Sequence length: Khoảng 25-50% so với độ dài context window của Base Model, phụ thuộc vào batch size và VRAM mà bạn có</a:t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-"/>
            </a:pP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Batch size: 8 là con số hiệu quả tuy nhiên có thể lớn hơn phụ thuộc vào VRAM</a:t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-"/>
            </a:pP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LoRA rank: 16-64 tốt trong hầu hết các bộ dữ liệu</a:t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Giới thiệu một số frameworks phổ biến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" name="Google Shape;1012;p44"/>
          <p:cNvSpPr txBox="1"/>
          <p:nvPr>
            <p:ph idx="1" type="subTitle"/>
          </p:nvPr>
        </p:nvSpPr>
        <p:spPr>
          <a:xfrm>
            <a:off x="4713982" y="2980823"/>
            <a:ext cx="27822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44"/>
          <p:cNvSpPr txBox="1"/>
          <p:nvPr>
            <p:ph idx="2" type="subTitle"/>
          </p:nvPr>
        </p:nvSpPr>
        <p:spPr>
          <a:xfrm>
            <a:off x="1647815" y="2980823"/>
            <a:ext cx="27822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44"/>
          <p:cNvSpPr txBox="1"/>
          <p:nvPr>
            <p:ph idx="3" type="subTitle"/>
          </p:nvPr>
        </p:nvSpPr>
        <p:spPr>
          <a:xfrm>
            <a:off x="1647815" y="2493200"/>
            <a:ext cx="27822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44"/>
          <p:cNvSpPr txBox="1"/>
          <p:nvPr>
            <p:ph idx="4" type="subTitle"/>
          </p:nvPr>
        </p:nvSpPr>
        <p:spPr>
          <a:xfrm>
            <a:off x="4713985" y="2493200"/>
            <a:ext cx="27822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6" name="Google Shape;1016;p44" title="Screenshot 2025-05-16 at 23.21.3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5250" y="2088826"/>
            <a:ext cx="7278150" cy="185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45"/>
          <p:cNvSpPr txBox="1"/>
          <p:nvPr>
            <p:ph type="title"/>
          </p:nvPr>
        </p:nvSpPr>
        <p:spPr>
          <a:xfrm>
            <a:off x="645850" y="20483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Roboto"/>
                <a:ea typeface="Roboto"/>
                <a:cs typeface="Roboto"/>
                <a:sym typeface="Roboto"/>
              </a:rPr>
              <a:t>Q&amp;A</a:t>
            </a:r>
            <a:endParaRPr sz="6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34"/>
          <p:cNvSpPr txBox="1"/>
          <p:nvPr>
            <p:ph type="title"/>
          </p:nvPr>
        </p:nvSpPr>
        <p:spPr>
          <a:xfrm>
            <a:off x="1384800" y="1396725"/>
            <a:ext cx="6374400" cy="14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Roboto"/>
                <a:ea typeface="Roboto"/>
                <a:cs typeface="Roboto"/>
                <a:sym typeface="Roboto"/>
              </a:rPr>
              <a:t>Giới thiệu về </a:t>
            </a:r>
            <a:r>
              <a:rPr lang="en" sz="4000">
                <a:latin typeface="Roboto"/>
                <a:ea typeface="Roboto"/>
                <a:cs typeface="Roboto"/>
                <a:sym typeface="Roboto"/>
              </a:rPr>
              <a:t>khóa</a:t>
            </a:r>
            <a:r>
              <a:rPr lang="en" sz="4000">
                <a:latin typeface="Roboto"/>
                <a:ea typeface="Roboto"/>
                <a:cs typeface="Roboto"/>
                <a:sym typeface="Roboto"/>
              </a:rPr>
              <a:t> học</a:t>
            </a:r>
            <a:endParaRPr sz="4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TABLE OF CONTENTS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6" name="Google Shape;936;p35"/>
          <p:cNvSpPr txBox="1"/>
          <p:nvPr>
            <p:ph idx="3" type="subTitle"/>
          </p:nvPr>
        </p:nvSpPr>
        <p:spPr>
          <a:xfrm>
            <a:off x="1736820" y="3774200"/>
            <a:ext cx="2781600" cy="6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7" name="Google Shape;937;p35"/>
          <p:cNvSpPr txBox="1"/>
          <p:nvPr>
            <p:ph idx="1" type="subTitle"/>
          </p:nvPr>
        </p:nvSpPr>
        <p:spPr>
          <a:xfrm>
            <a:off x="1736820" y="2037168"/>
            <a:ext cx="2781600" cy="6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Kỹ thuật về Fine-Tuning Full Parameters và PEFT(LoRA, QLoRA)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8" name="Google Shape;938;p35"/>
          <p:cNvSpPr txBox="1"/>
          <p:nvPr>
            <p:ph idx="4" type="subTitle"/>
          </p:nvPr>
        </p:nvSpPr>
        <p:spPr>
          <a:xfrm>
            <a:off x="5416181" y="3774200"/>
            <a:ext cx="2781600" cy="6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Transformers, </a:t>
            </a:r>
            <a:r>
              <a:rPr lang="en" sz="900">
                <a:latin typeface="Roboto"/>
                <a:ea typeface="Roboto"/>
                <a:cs typeface="Roboto"/>
                <a:sym typeface="Roboto"/>
              </a:rPr>
              <a:t>Unsloth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9" name="Google Shape;939;p35"/>
          <p:cNvSpPr txBox="1"/>
          <p:nvPr>
            <p:ph idx="5" type="title"/>
          </p:nvPr>
        </p:nvSpPr>
        <p:spPr>
          <a:xfrm>
            <a:off x="946225" y="1735600"/>
            <a:ext cx="633600" cy="55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01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0" name="Google Shape;940;p35"/>
          <p:cNvSpPr txBox="1"/>
          <p:nvPr>
            <p:ph idx="6" type="title"/>
          </p:nvPr>
        </p:nvSpPr>
        <p:spPr>
          <a:xfrm>
            <a:off x="946225" y="3475150"/>
            <a:ext cx="633600" cy="55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03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1" name="Google Shape;941;p35"/>
          <p:cNvSpPr txBox="1"/>
          <p:nvPr>
            <p:ph idx="7" type="title"/>
          </p:nvPr>
        </p:nvSpPr>
        <p:spPr>
          <a:xfrm>
            <a:off x="4650500" y="1735600"/>
            <a:ext cx="633600" cy="55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02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2" name="Google Shape;942;p35"/>
          <p:cNvSpPr txBox="1"/>
          <p:nvPr>
            <p:ph idx="8" type="title"/>
          </p:nvPr>
        </p:nvSpPr>
        <p:spPr>
          <a:xfrm>
            <a:off x="4627702" y="3475150"/>
            <a:ext cx="633600" cy="55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04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3" name="Google Shape;943;p35"/>
          <p:cNvSpPr txBox="1"/>
          <p:nvPr>
            <p:ph idx="9" type="subTitle"/>
          </p:nvPr>
        </p:nvSpPr>
        <p:spPr>
          <a:xfrm>
            <a:off x="1736809" y="1549550"/>
            <a:ext cx="2781600" cy="62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Kỹ thuật Fine-Tuning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4" name="Google Shape;944;p35"/>
          <p:cNvSpPr txBox="1"/>
          <p:nvPr>
            <p:ph idx="13" type="subTitle"/>
          </p:nvPr>
        </p:nvSpPr>
        <p:spPr>
          <a:xfrm>
            <a:off x="5416176" y="1549550"/>
            <a:ext cx="2781600" cy="62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Hyperparameters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5" name="Google Shape;945;p35"/>
          <p:cNvSpPr txBox="1"/>
          <p:nvPr>
            <p:ph idx="14" type="subTitle"/>
          </p:nvPr>
        </p:nvSpPr>
        <p:spPr>
          <a:xfrm>
            <a:off x="1736809" y="3321175"/>
            <a:ext cx="2781600" cy="59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Cấu trúc prompt và template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6" name="Google Shape;946;p35"/>
          <p:cNvSpPr txBox="1"/>
          <p:nvPr>
            <p:ph idx="15" type="subTitle"/>
          </p:nvPr>
        </p:nvSpPr>
        <p:spPr>
          <a:xfrm>
            <a:off x="5416176" y="3321175"/>
            <a:ext cx="2781600" cy="59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Giới thiệu một số frameworks phổ biến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36"/>
          <p:cNvSpPr/>
          <p:nvPr/>
        </p:nvSpPr>
        <p:spPr>
          <a:xfrm rot="10800000">
            <a:off x="8654553" y="2994804"/>
            <a:ext cx="77700" cy="7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952" name="Google Shape;952;p36"/>
          <p:cNvSpPr txBox="1"/>
          <p:nvPr>
            <p:ph type="title"/>
          </p:nvPr>
        </p:nvSpPr>
        <p:spPr>
          <a:xfrm>
            <a:off x="1186250" y="2397050"/>
            <a:ext cx="8062800" cy="92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>
                <a:latin typeface="Roboto"/>
                <a:ea typeface="Roboto"/>
                <a:cs typeface="Roboto"/>
                <a:sym typeface="Roboto"/>
              </a:rPr>
              <a:t>Kỹ thuật Fine-Tuning LLM</a:t>
            </a:r>
            <a:endParaRPr sz="6700"/>
          </a:p>
        </p:txBody>
      </p:sp>
      <p:sp>
        <p:nvSpPr>
          <p:cNvPr id="953" name="Google Shape;953;p36"/>
          <p:cNvSpPr txBox="1"/>
          <p:nvPr>
            <p:ph idx="2" type="title"/>
          </p:nvPr>
        </p:nvSpPr>
        <p:spPr>
          <a:xfrm>
            <a:off x="3916000" y="1068077"/>
            <a:ext cx="1312200" cy="12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01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4" name="Google Shape;954;p36"/>
          <p:cNvSpPr txBox="1"/>
          <p:nvPr>
            <p:ph idx="1" type="subTitle"/>
          </p:nvPr>
        </p:nvSpPr>
        <p:spPr>
          <a:xfrm>
            <a:off x="2499600" y="3321950"/>
            <a:ext cx="4572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Kỹ thuật về Fine-Tuning Full Parameters và PEFT(LoRA, QLoRA)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Các kỹ thuật Fine-Tuning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0" name="Google Shape;960;p37"/>
          <p:cNvSpPr txBox="1"/>
          <p:nvPr>
            <p:ph idx="1" type="subTitle"/>
          </p:nvPr>
        </p:nvSpPr>
        <p:spPr>
          <a:xfrm>
            <a:off x="4713982" y="2980823"/>
            <a:ext cx="27822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p37"/>
          <p:cNvSpPr txBox="1"/>
          <p:nvPr>
            <p:ph idx="2" type="subTitle"/>
          </p:nvPr>
        </p:nvSpPr>
        <p:spPr>
          <a:xfrm>
            <a:off x="1647815" y="2980823"/>
            <a:ext cx="27822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37"/>
          <p:cNvSpPr txBox="1"/>
          <p:nvPr>
            <p:ph idx="3" type="subTitle"/>
          </p:nvPr>
        </p:nvSpPr>
        <p:spPr>
          <a:xfrm>
            <a:off x="1647815" y="2493200"/>
            <a:ext cx="27822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p37"/>
          <p:cNvSpPr txBox="1"/>
          <p:nvPr>
            <p:ph idx="4" type="subTitle"/>
          </p:nvPr>
        </p:nvSpPr>
        <p:spPr>
          <a:xfrm>
            <a:off x="4713985" y="2493200"/>
            <a:ext cx="27822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4" name="Google Shape;964;p37" title="Screenshot 2025-05-16 at 23.24.2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9325" y="1484322"/>
            <a:ext cx="6788751" cy="2805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Full-parameter Fine-Tuning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0" name="Google Shape;970;p38"/>
          <p:cNvSpPr txBox="1"/>
          <p:nvPr/>
        </p:nvSpPr>
        <p:spPr>
          <a:xfrm>
            <a:off x="898950" y="1056500"/>
            <a:ext cx="7395600" cy="35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-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Cập nhật tất cả trọng số của mô hình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-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 trận trọng số rất lớn (Model 7B có 7 tỉ tham số, 13B cso 13 tỉ tham số, ..)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-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Tất cả trọng số được cập nhật liên tục với nhiều “epochs”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-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Yêu cầu nhiều bộ nhớ để lưu trữ và cập nhật trọng số, đòi hỏi phải sử dụng nhiều GPU và có vRAM lớn (&gt;40GB)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-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Model GPT4 175B cần &gt; 1000 GPU A100 (80GB) để huấn luyện trong vài tuần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= &gt;Chi phí cao, tốn nhiều thời gian và có thể không hiệu quả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LoRA: Low-Rank Adaptation of LLM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6" name="Google Shape;976;p39"/>
          <p:cNvSpPr txBox="1"/>
          <p:nvPr/>
        </p:nvSpPr>
        <p:spPr>
          <a:xfrm>
            <a:off x="1084300" y="1139900"/>
            <a:ext cx="7136100" cy="31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LoRA xuất hiện để giải quyết các vấn đề trên khi fine-tuning LLM:</a:t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-"/>
            </a:pP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LoRA thực hiện đóng băng toàn bộ tham số của mô hình pretrained.</a:t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-"/>
            </a:pP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Sử dụng rank </a:t>
            </a: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decomposition</a:t>
            </a: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matrices (ma </a:t>
            </a: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trận</a:t>
            </a: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phân hạng) vào từng layer của kiến trúc </a:t>
            </a: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transformers.</a:t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-"/>
            </a:pP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Fine-Tuning sử dụng LoRA giảm đến 10,000 lần số lượng tham số so với GPT-3 và bộ nhớ GPU giảm gấp 3 lần.</a:t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977" name="Google Shape;977;p39" title="Screenshot 2025-05-13 at 23.09.3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8400" y="2718225"/>
            <a:ext cx="4267200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LoRA: Low-Rank Adaptation of LLM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" name="Google Shape;983;p40"/>
          <p:cNvSpPr txBox="1"/>
          <p:nvPr/>
        </p:nvSpPr>
        <p:spPr>
          <a:xfrm>
            <a:off x="926750" y="1130650"/>
            <a:ext cx="7293600" cy="31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-"/>
            </a:pP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Công thức: </a:t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trong đó:</a:t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-"/>
            </a:pP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Thích hợp để sử dụng cho production, chỉ cần thay trọng số</a:t>
            </a:r>
            <a:b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</a:b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B’A' khác để có thể chuyển sang downstream task khác</a:t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-"/>
            </a:pP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Transformer layer có 4 ma trận trọng số trong self-attention </a:t>
            </a:r>
            <a:b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</a:b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và 2 trong MLP layer. Tuy nhiên chỉ áp dụng LoRA trong</a:t>
            </a:r>
            <a:b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</a:b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các ma trận chú ý (attention weights).</a:t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984" name="Google Shape;984;p40" title="Screenshot 2025-05-13 at 23.11.2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6727" y="1753413"/>
            <a:ext cx="1955325" cy="235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5" name="Google Shape;985;p40" title="Screenshot 2025-05-13 at 23.37.2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9300" y="2062525"/>
            <a:ext cx="2182400" cy="28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6" name="Google Shape;986;p40" title="Screenshot 2025-05-13 at 23.37.35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44825" y="1477700"/>
            <a:ext cx="3991166" cy="51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LoRA: Low-Rank Adaptation of LLM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2" name="Google Shape;992;p41"/>
          <p:cNvSpPr txBox="1"/>
          <p:nvPr/>
        </p:nvSpPr>
        <p:spPr>
          <a:xfrm>
            <a:off x="1037975" y="1288200"/>
            <a:ext cx="6996900" cy="30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993" name="Google Shape;99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550" y="1149425"/>
            <a:ext cx="6204852" cy="349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