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9B89-1576-419A-8104-A1D8B007F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9882C-38FC-448C-B806-C71E27796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EABC-7D30-4685-8A6B-ECBC2A2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757F-E468-48A5-B40A-EEBC134454C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67BE3-5CAD-4B25-9539-65C061A9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6EC48-5041-4B09-87FF-809571D2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B5A-985E-4AA6-9BDF-F003643F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5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F25C-7DF5-45E0-8979-B18E0A10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1C007-5AC8-455A-90CB-040235EDA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40FC3-631F-42EB-B39D-045CA51D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757F-E468-48A5-B40A-EEBC134454C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3CDA-9451-4F71-9179-D3E35E0B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AA84-8674-42D4-8E16-125CE4D1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B5A-985E-4AA6-9BDF-F003643F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CB692-287C-481A-B786-4DE6C2395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CC271-214F-4875-97C7-8C2A9E291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5AF6-78D8-4401-B6EE-3944079B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757F-E468-48A5-B40A-EEBC134454C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FB7AE-804A-402C-AC20-1607AFAE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2C4A1-2B7B-4A42-90E6-2F5DF181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B5A-985E-4AA6-9BDF-F003643F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C4D6-C1F2-4F51-957F-45DC1CED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4937-CF26-403F-9327-85C6D0FE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E1D0-11C7-4EC7-847B-02BE4D00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757F-E468-48A5-B40A-EEBC134454C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D3B9E-92E3-4451-91D1-56B03B67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DA338-78C6-4202-BE0F-52DF50EA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B5A-985E-4AA6-9BDF-F003643F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8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BE86-BC54-4382-8853-B6B6B756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C9135-21AD-454A-B5A4-2154547B4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F4B-E93C-4719-AD37-572A8951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757F-E468-48A5-B40A-EEBC134454C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0CB17-D805-4F40-BC8F-E40F43C7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1DFA0-3611-492F-A98C-E1FA785E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B5A-985E-4AA6-9BDF-F003643F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7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B66C-E349-4A39-8024-945E24B8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D1D5A-7837-4370-9273-ADAE118BE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3A4B5-4DA9-4256-B8F9-6666E131F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4F1E6-7A91-4F70-A1B0-D1A4A0B9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757F-E468-48A5-B40A-EEBC134454C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91E33-CF1E-4BD2-80FE-5D6D56CD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98D20-1D7C-4A7F-B338-1646F063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B5A-985E-4AA6-9BDF-F003643F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0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8F4F-F734-4EB6-B100-8CFE50B0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35719-F00C-4941-BAAB-D42AD8157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CFED8-91A8-479B-9573-CEDDC8622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F2D7B-2920-4078-8C24-9429D97D9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FB600-DC45-4884-A63B-0E24CDCC5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69FB2-6587-4D5B-BD39-44600C7B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757F-E468-48A5-B40A-EEBC134454C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2CA11-F118-4E4A-A070-95E006C3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B4F4C-9D70-4282-8409-21FBF99E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B5A-985E-4AA6-9BDF-F003643F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8025-5571-4D13-BA87-ED7B6D78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B6AAC-DCD7-497C-86DE-F5771E73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757F-E468-48A5-B40A-EEBC134454C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7E203-CC4B-4067-8789-04A726FD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799D0-F599-473B-AF91-F10DEC17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B5A-985E-4AA6-9BDF-F003643F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DBB81-221A-4CA2-B8EE-3EFEF57A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757F-E468-48A5-B40A-EEBC134454C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4936-A2C9-4F0E-AB25-96BAA2E5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7A2ED-BB4C-4140-9B2D-845FA0F9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B5A-985E-4AA6-9BDF-F003643F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6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A2EB-7BED-4F77-BA8C-6C0457AA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5804B-8551-45C5-A7CB-407B599FA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B72E-0D57-4BF6-A5D4-3CBA1B1AC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E0A50-FF1A-49F2-8CF1-0110208A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757F-E468-48A5-B40A-EEBC134454C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52382-7C0B-4F4C-84E6-692C438F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683E1-1C1E-44DD-B0BE-1A296F36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B5A-985E-4AA6-9BDF-F003643F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6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5F42-BD1F-4599-8981-414FB171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83787-092B-4EF1-9127-936606FB9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9DF2C-56C5-4C87-A7B0-2DB920715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ACFA-CC95-430D-AF03-2891A2C9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757F-E468-48A5-B40A-EEBC134454C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7D779-7100-4F67-9F08-721C0CA1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AD579-643B-4551-BDBE-F6BC7444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1B5A-985E-4AA6-9BDF-F003643F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852FC-D422-4E6F-B1DE-4FBDE3C4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59BC4-3D1C-4911-9A78-46ABB1F9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E98B2-A035-47E4-B1BE-69A1104D3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4757F-E468-48A5-B40A-EEBC134454C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013A-517C-49BC-AD0D-81D30EF30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592D-9CC2-403A-8725-0AB02D300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1B5A-985E-4AA6-9BDF-F003643F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7BAFFA-EFE2-40B2-A6E2-94887BF3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550"/>
            <a:ext cx="12192000" cy="5930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A2ABCF-85A6-441B-BD19-0B67BFE795CE}"/>
              </a:ext>
            </a:extLst>
          </p:cNvPr>
          <p:cNvSpPr/>
          <p:nvPr/>
        </p:nvSpPr>
        <p:spPr>
          <a:xfrm>
            <a:off x="2038350" y="2205037"/>
            <a:ext cx="7972425" cy="3471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541ED-C80F-4F6B-AD32-1F09EA2DE8D5}"/>
              </a:ext>
            </a:extLst>
          </p:cNvPr>
          <p:cNvSpPr txBox="1"/>
          <p:nvPr/>
        </p:nvSpPr>
        <p:spPr>
          <a:xfrm>
            <a:off x="10086976" y="3081338"/>
            <a:ext cx="175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GB">
                <a:solidFill>
                  <a:srgbClr val="FF0000"/>
                </a:solidFill>
              </a:rPr>
              <a:t>Này mình thêm hiệu ứng vào cho sinh động</a:t>
            </a:r>
          </a:p>
          <a:p>
            <a:pPr marL="342900" indent="-342900" algn="just">
              <a:buAutoNum type="arabicPeriod"/>
            </a:pPr>
            <a:r>
              <a:rPr lang="en-GB">
                <a:solidFill>
                  <a:srgbClr val="FF0000"/>
                </a:solidFill>
              </a:rPr>
              <a:t>Các dòng chữ xanh bold lên nha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D3F0B7-2FED-4F85-8943-BBAD40211E38}"/>
              </a:ext>
            </a:extLst>
          </p:cNvPr>
          <p:cNvSpPr/>
          <p:nvPr/>
        </p:nvSpPr>
        <p:spPr>
          <a:xfrm>
            <a:off x="2038350" y="1757363"/>
            <a:ext cx="109537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B62302-6219-4E61-A553-348ABB5E8918}"/>
              </a:ext>
            </a:extLst>
          </p:cNvPr>
          <p:cNvCxnSpPr/>
          <p:nvPr/>
        </p:nvCxnSpPr>
        <p:spPr>
          <a:xfrm>
            <a:off x="3224213" y="1909763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9B85CE-2699-4200-9255-30E539E6ADAD}"/>
              </a:ext>
            </a:extLst>
          </p:cNvPr>
          <p:cNvSpPr txBox="1"/>
          <p:nvPr/>
        </p:nvSpPr>
        <p:spPr>
          <a:xfrm>
            <a:off x="4110038" y="16880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>
                <a:solidFill>
                  <a:srgbClr val="FF0000"/>
                </a:solidFill>
              </a:rPr>
              <a:t>Đang bị sai màu chữ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5A41E2-4FF6-4517-AC41-0BDAF8760B6B}"/>
              </a:ext>
            </a:extLst>
          </p:cNvPr>
          <p:cNvSpPr/>
          <p:nvPr/>
        </p:nvSpPr>
        <p:spPr>
          <a:xfrm>
            <a:off x="1504950" y="5857875"/>
            <a:ext cx="904875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B1E694-1A2B-4BC0-BE65-61C050111C07}"/>
              </a:ext>
            </a:extLst>
          </p:cNvPr>
          <p:cNvCxnSpPr/>
          <p:nvPr/>
        </p:nvCxnSpPr>
        <p:spPr>
          <a:xfrm flipH="1" flipV="1">
            <a:off x="1343025" y="5112663"/>
            <a:ext cx="242888" cy="68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995271-F2FB-4DBB-95A8-1B3CC164F771}"/>
              </a:ext>
            </a:extLst>
          </p:cNvPr>
          <p:cNvSpPr txBox="1"/>
          <p:nvPr/>
        </p:nvSpPr>
        <p:spPr>
          <a:xfrm>
            <a:off x="219075" y="4486991"/>
            <a:ext cx="166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>
                <a:solidFill>
                  <a:srgbClr val="FF0000"/>
                </a:solidFill>
              </a:rPr>
              <a:t>Bỏ đường gạch dưới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8D8EEB-3818-4270-ADA6-A3CA45114230}"/>
              </a:ext>
            </a:extLst>
          </p:cNvPr>
          <p:cNvSpPr/>
          <p:nvPr/>
        </p:nvSpPr>
        <p:spPr>
          <a:xfrm>
            <a:off x="9353551" y="1800225"/>
            <a:ext cx="538162" cy="223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68EBD9-6074-4A3A-BBD1-9890B8F3688E}"/>
              </a:ext>
            </a:extLst>
          </p:cNvPr>
          <p:cNvCxnSpPr/>
          <p:nvPr/>
        </p:nvCxnSpPr>
        <p:spPr>
          <a:xfrm flipH="1">
            <a:off x="8929688" y="1909763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E12104-D704-46C7-9841-AB5CABE54456}"/>
              </a:ext>
            </a:extLst>
          </p:cNvPr>
          <p:cNvSpPr txBox="1"/>
          <p:nvPr/>
        </p:nvSpPr>
        <p:spPr>
          <a:xfrm>
            <a:off x="6562726" y="16880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>
                <a:solidFill>
                  <a:srgbClr val="FF0000"/>
                </a:solidFill>
              </a:rPr>
              <a:t>Thiếu mũi tên nhỏ nhỏ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64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Minh Khoa</dc:creator>
  <cp:lastModifiedBy>Vu Minh Khoa</cp:lastModifiedBy>
  <cp:revision>11</cp:revision>
  <dcterms:created xsi:type="dcterms:W3CDTF">2021-08-09T08:41:40Z</dcterms:created>
  <dcterms:modified xsi:type="dcterms:W3CDTF">2021-08-10T03:39:26Z</dcterms:modified>
</cp:coreProperties>
</file>