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B36-F3AF-4774-8FB2-678858E5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AE14E-5256-4DB2-A1F0-43C0D628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C893-4000-41C5-9B21-A24E7434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7BAA-F08A-4890-BCC9-E56497A0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B8AA-039D-4379-B149-D3EA07DD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7D39-D1F4-4855-B6E9-69E1B78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25F6C-0B08-45F1-A6CE-34D48175B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88AE-68EB-4561-8E82-6151B9E4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0C46-4E64-40C6-8E82-506BADC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DA13-D92D-4A60-8A4D-781630EB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86139-83FF-4530-8336-36563D28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B7B27-73D7-4E63-AD58-8AC32F525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D58E-A37F-461C-8F4F-453FECD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D94F-96C8-419D-8702-92408BA6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5E06-12B2-4CDD-A111-8ADB51B5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2CD9-2CED-4E30-BA15-2A59DF76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7150-0A6E-4154-B180-0BF1E121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0F71-C9C6-4B1C-A96E-4E97B092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2640-EF6C-4F00-8379-6845E309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313A-B536-45CE-90D8-4ABB435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1B5C-5E31-4AC9-A05C-9FF76FE7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315B8-7D48-4EC2-AAD7-6D73C586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F6B2-A46D-430D-A651-B3E224E2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7F6B-2E70-4C48-A678-6C796290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3B28-1A59-4E8E-A65F-4B383BB1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D288-9255-4E3D-A530-35E16A62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0E26-3CE8-4DFD-8C25-73ED1C6A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BE169-0D59-4770-811B-3679CB7D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068B-944A-4AC6-8B32-25C17A05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574A-5F1C-4275-981A-3A4BAC9B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C8444-2C78-4690-AFA4-CFFC99C5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A6F6-997F-4FF0-ACBB-EAF89C1B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7EE0-E16F-461D-ADEA-03E607AAD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1A82D-2C8F-45A7-B10A-9E5C89D8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8CC8E-D502-40DF-BF94-ECD53D9A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90F41-0A3F-466B-9063-27B12EB51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EE055-05AB-4EFA-9EC9-A10DA60E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E6159-5CFA-43C5-A2C6-6EB7D187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68B1C-157F-4023-B8A1-72720CE3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44C1-63BC-4E70-AEFF-867A7692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CC60A-32DD-49C7-BE8C-050BB7F9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848F7-3D2E-4A13-BE0F-9A9EE1B9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6BFD-3B05-4E4D-9F25-B2AF9ED4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C33AB-F57B-45D1-A055-A8877AEA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C95BE-931D-4393-B482-628251F8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DF55-8B97-4317-9745-CF5BE9A7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7AC-F0DB-49D7-B810-92DBED2A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DB18-B43E-4B79-91DE-1D411494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11F8-363C-4280-8D2F-F01ECE4C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C460-2355-4771-9059-488F1A3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D18D3-9D0C-40AE-B8FF-19BDEA70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418D-A86A-4C5D-9EF4-CD062419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D005-C2D4-4064-B77E-EFC79D54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369CB-AC6F-49F7-8DDC-C7FFCD648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EA6CC-4E51-4B3E-BBC8-0BD16769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F790-96C6-4123-8094-146E58BC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9D27-BBE6-4104-9942-B9E45107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FEEF-81D9-48FE-BE1B-DEE0F8B3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2C540-F8DA-4513-8FEC-64CAB2A4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972D-A9B7-4139-BE0B-575B3C54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66D1-BDF2-4B4D-BB4B-058246ECF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5EB0-0FC5-43F5-8260-A6C69EEA23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90CA-EC39-44C4-827B-8B29EC9A0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F1B4-82DE-4939-AE2A-A449E29B9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7024-D75B-47BA-AA91-EF1E94EB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E30FBC-5711-4CDC-92A4-7D2897231A22}"/>
              </a:ext>
            </a:extLst>
          </p:cNvPr>
          <p:cNvSpPr/>
          <p:nvPr/>
        </p:nvSpPr>
        <p:spPr>
          <a:xfrm>
            <a:off x="-7943392" y="-3117512"/>
            <a:ext cx="8998226" cy="239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P O R T F O L I 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B8A78-4947-40CE-A9B8-91841FE3C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0364" y="8360227"/>
            <a:ext cx="1330216" cy="2615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2A8DCD-396E-45CF-834B-F35C7FBA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685" y="-5246316"/>
            <a:ext cx="1525598" cy="42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7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E30FBC-5711-4CDC-92A4-7D2897231A22}"/>
              </a:ext>
            </a:extLst>
          </p:cNvPr>
          <p:cNvSpPr/>
          <p:nvPr/>
        </p:nvSpPr>
        <p:spPr>
          <a:xfrm>
            <a:off x="1596887" y="2229678"/>
            <a:ext cx="8998226" cy="239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P O R T F O L I 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B8A78-4947-40CE-A9B8-91841FE3C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79" y="3820885"/>
            <a:ext cx="1330216" cy="2615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2A8DCD-396E-45CF-834B-F35C7FBA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14" y="100873"/>
            <a:ext cx="1525598" cy="42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85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19B01C-063C-4318-89A2-3C8BA2909570}"/>
              </a:ext>
            </a:extLst>
          </p:cNvPr>
          <p:cNvSpPr/>
          <p:nvPr/>
        </p:nvSpPr>
        <p:spPr>
          <a:xfrm>
            <a:off x="400050" y="361950"/>
            <a:ext cx="1144905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0452A-C83D-442D-B33F-CEF99FC00980}"/>
              </a:ext>
            </a:extLst>
          </p:cNvPr>
          <p:cNvSpPr/>
          <p:nvPr/>
        </p:nvSpPr>
        <p:spPr>
          <a:xfrm>
            <a:off x="609600" y="476250"/>
            <a:ext cx="1447800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9143B-3157-4325-9665-CE5D5D8E04B1}"/>
              </a:ext>
            </a:extLst>
          </p:cNvPr>
          <p:cNvSpPr/>
          <p:nvPr/>
        </p:nvSpPr>
        <p:spPr>
          <a:xfrm>
            <a:off x="5829300" y="476250"/>
            <a:ext cx="5753100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NAV</a:t>
            </a:r>
          </a:p>
        </p:txBody>
      </p:sp>
    </p:spTree>
    <p:extLst>
      <p:ext uri="{BB962C8B-B14F-4D97-AF65-F5344CB8AC3E}">
        <p14:creationId xmlns:p14="http://schemas.microsoft.com/office/powerpoint/2010/main" val="12176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61D6-007A-49BE-8C8C-A5CF8A32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2E5A-15A8-44BF-AE39-C53A74E1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61BD-34FB-4FBC-A594-35C6AEE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C4AD-F20E-45DD-9E39-24FCF579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4911-7F79-4D86-94B6-2E225942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0127-EDA1-4755-8C8F-768EA071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4A40-5F31-4FE4-A60C-DD8921EF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87BB-4B74-4C90-A59B-2CCAA225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2021-10-26T09:03:04Z</dcterms:created>
  <dcterms:modified xsi:type="dcterms:W3CDTF">2021-10-26T09:55:11Z</dcterms:modified>
</cp:coreProperties>
</file>