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4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300" y="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5849" y="115910"/>
            <a:ext cx="8488153" cy="6439435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THÔNG TIN LIÊN LẠC</a:t>
            </a:r>
            <a:b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</a:t>
            </a:r>
          </a:p>
          <a:p>
            <a:pPr algn="ctr"/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 BÀI TẬP LỚN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MÔN:LẬP TRÌNH TRÒ CHƠI VÀ MÔ PHỎNG</a:t>
            </a:r>
            <a:endParaRPr lang="en-US" sz="1500" i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TÀI: 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GAME XẾP GACH</a:t>
            </a:r>
          </a:p>
          <a:p>
            <a:pPr algn="l"/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GVHD:	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Hùng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l"/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 </a:t>
            </a:r>
            <a:r>
              <a:rPr lang="en-US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Khuê</a:t>
            </a:r>
            <a:endParaRPr lang="en-US" i="1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 </a:t>
            </a:r>
            <a:r>
              <a:rPr lang="en-US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Hoài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Tri</a:t>
            </a:r>
          </a:p>
          <a:p>
            <a:pPr algn="l"/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 </a:t>
            </a:r>
            <a:r>
              <a:rPr lang="en-US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Xuân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Phi</a:t>
            </a:r>
          </a:p>
          <a:p>
            <a:pPr algn="l"/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 </a:t>
            </a:r>
            <a:r>
              <a:rPr lang="en-US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Trương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Huân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   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ĐHCNPM</a:t>
            </a:r>
            <a:endParaRPr lang="en-US" sz="1400" i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400" i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Khánh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Hòa,ngày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19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88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0152"/>
            <a:ext cx="8596668" cy="6658377"/>
          </a:xfrm>
        </p:spPr>
        <p:txBody>
          <a:bodyPr>
            <a:normAutofit/>
          </a:bodyPr>
          <a:lstStyle/>
          <a:p>
            <a:pPr lvl="1">
              <a:buFont typeface="+mj-lt"/>
              <a:buAutoNum type="alphaLcParenR" startAt="6"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gạch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gạch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100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“Good!” ở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StatusBar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lphaLcParenR" startAt="7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Combo </a:t>
            </a:r>
          </a:p>
          <a:p>
            <a:pPr marL="457200" lvl="1" indent="0">
              <a:buNone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thả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gạch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500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Combo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StatusBar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476"/>
          <a:stretch>
            <a:fillRect/>
          </a:stretch>
        </p:blipFill>
        <p:spPr bwMode="auto">
          <a:xfrm>
            <a:off x="1232750" y="1549690"/>
            <a:ext cx="6404422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750" y="4151156"/>
            <a:ext cx="6404422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85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546"/>
            <a:ext cx="8596668" cy="6400799"/>
          </a:xfrm>
        </p:spPr>
        <p:txBody>
          <a:bodyPr/>
          <a:lstStyle/>
          <a:p>
            <a:pPr lvl="1">
              <a:buFont typeface="+mj-lt"/>
              <a:buAutoNum type="alphaLcParenR" startAt="8"/>
            </a:pP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GameOver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/>
              <a:t> </a:t>
            </a:r>
            <a:endParaRPr lang="en-US" dirty="0" smtClean="0"/>
          </a:p>
          <a:p>
            <a:pPr marL="457200" lvl="1" indent="0">
              <a:buNone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gạch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chồng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đụng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“THUA”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StatusBar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1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720" y="1271721"/>
            <a:ext cx="4743450" cy="548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54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38" y="569119"/>
            <a:ext cx="8358389" cy="5200650"/>
          </a:xfrm>
        </p:spPr>
      </p:pic>
    </p:spTree>
    <p:extLst>
      <p:ext uri="{BB962C8B-B14F-4D97-AF65-F5344CB8AC3E}">
        <p14:creationId xmlns:p14="http://schemas.microsoft.com/office/powerpoint/2010/main" val="32789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67425"/>
            <a:ext cx="8596668" cy="592429"/>
          </a:xfrm>
        </p:spPr>
        <p:txBody>
          <a:bodyPr>
            <a:normAutofit/>
          </a:bodyPr>
          <a:lstStyle/>
          <a:p>
            <a:pPr marL="571500" indent="-571500" algn="ctr">
              <a:buFont typeface="+mj-lt"/>
              <a:buAutoNum type="romanUcPeriod"/>
            </a:pP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 VẤN ĐỀ</a:t>
            </a: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27279"/>
            <a:ext cx="8596668" cy="5653825"/>
          </a:xfrm>
        </p:spPr>
        <p:txBody>
          <a:bodyPr>
            <a:noAutofit/>
          </a:bodyPr>
          <a:lstStyle/>
          <a:p>
            <a:pPr algn="just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Sức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chỗ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hứa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hẹn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đẩy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lắp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ráp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nổi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bật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tiễn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gạch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/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307662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668"/>
            <a:ext cx="8596668" cy="646519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dừng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thoát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ô,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ô,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533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66" y="145961"/>
            <a:ext cx="8596668" cy="472225"/>
          </a:xfrm>
        </p:spPr>
        <p:txBody>
          <a:bodyPr>
            <a:noAutofit/>
          </a:bodyPr>
          <a:lstStyle/>
          <a:p>
            <a:pPr marL="571500" indent="-571500" algn="ctr">
              <a:buSzPct val="100000"/>
              <a:buFont typeface="+mj-lt"/>
              <a:buAutoNum type="romanUcPeriod" startAt="2"/>
            </a:pP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 PHẨM</a:t>
            </a: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6" y="1043189"/>
            <a:ext cx="8234847" cy="5049689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 SẢN PHẨM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+mj-lt"/>
              <a:buAutoNum type="arabicPeriod" startAt="2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TỔNG QUÁT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là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một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xếp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gạch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offline, nó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được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lập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trình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bằng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pháp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HĐT.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là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một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xuất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hiện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́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giới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điểm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của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Game mà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chúng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thiết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́ là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chê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́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̣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̀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họa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́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bắt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mắt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giản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dê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̃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tốc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̣ game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cầu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hình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+mj-lt"/>
              <a:buAutoNum type="arabicPeriod" startAt="3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007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7425"/>
            <a:ext cx="8596668" cy="5873937"/>
          </a:xfrm>
        </p:spPr>
        <p:txBody>
          <a:bodyPr/>
          <a:lstStyle/>
          <a:p>
            <a:pPr>
              <a:buFont typeface="+mj-lt"/>
              <a:buAutoNum type="arabicPeriod" startAt="3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CHỨC NĂNG CHÍNH VÀ CHI TIẾT</a:t>
            </a:r>
          </a:p>
          <a:p>
            <a:pPr lvl="1">
              <a:buFont typeface="+mj-lt"/>
              <a:buAutoNum type="alphaLcParenR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1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Click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chuột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“BẮT ĐẦU’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614" y="1635617"/>
            <a:ext cx="6568225" cy="378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8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669"/>
            <a:ext cx="8596668" cy="5899694"/>
          </a:xfrm>
        </p:spPr>
        <p:txBody>
          <a:bodyPr>
            <a:normAutofit/>
          </a:bodyPr>
          <a:lstStyle/>
          <a:p>
            <a:pPr lvl="1">
              <a:buFont typeface="+mj-lt"/>
              <a:buAutoNum type="alphaLcParenR" startAt="2"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dừng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liền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dừng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nữa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070" y="1964463"/>
            <a:ext cx="6540012" cy="286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01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44699"/>
            <a:ext cx="8596668" cy="5796663"/>
          </a:xfrm>
        </p:spPr>
        <p:txBody>
          <a:bodyPr>
            <a:normAutofit/>
          </a:bodyPr>
          <a:lstStyle/>
          <a:p>
            <a:pPr lvl="1">
              <a:buFont typeface="+mj-lt"/>
              <a:buAutoNum type="alphaLcParenR" startAt="3"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Thoát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Thoát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698" y="1257951"/>
            <a:ext cx="6863356" cy="368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178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0"/>
            <a:ext cx="7938632" cy="6857999"/>
          </a:xfrm>
        </p:spPr>
        <p:txBody>
          <a:bodyPr>
            <a:normAutofit/>
          </a:bodyPr>
          <a:lstStyle/>
          <a:p>
            <a:pPr lvl="1">
              <a:buFont typeface="+mj-lt"/>
              <a:buAutoNum type="alphaLcParenR" startAt="4"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gạch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1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800" dirty="0"/>
              <a:t/>
            </a:r>
            <a:br>
              <a:rPr lang="en-US" sz="1800" dirty="0"/>
            </a:b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582" y="1115565"/>
            <a:ext cx="6843108" cy="429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66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8941"/>
            <a:ext cx="8596668" cy="6639059"/>
          </a:xfrm>
        </p:spPr>
        <p:txBody>
          <a:bodyPr>
            <a:normAutofit/>
          </a:bodyPr>
          <a:lstStyle/>
          <a:p>
            <a:pPr lvl="1">
              <a:buFont typeface="+mj-lt"/>
              <a:buAutoNum type="alphaLcParenR" startAt="5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đảo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gạch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gạch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xuống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gạch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Sang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Left.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Sang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Right.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Xuống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Down.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gạch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Up.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017" y="1429554"/>
            <a:ext cx="4737003" cy="492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39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84</TotalTime>
  <Words>586</Words>
  <Application>Microsoft Office PowerPoint</Application>
  <PresentationFormat>Custom</PresentationFormat>
  <Paragraphs>49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PowerPoint Presentation</vt:lpstr>
      <vt:lpstr>ĐẶT VẤN ĐỀ</vt:lpstr>
      <vt:lpstr>PowerPoint Presentation</vt:lpstr>
      <vt:lpstr>SẢN PHẨM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Khue BaBy</dc:creator>
  <cp:lastModifiedBy>AutoBVT</cp:lastModifiedBy>
  <cp:revision>10</cp:revision>
  <dcterms:created xsi:type="dcterms:W3CDTF">2018-01-19T12:58:47Z</dcterms:created>
  <dcterms:modified xsi:type="dcterms:W3CDTF">2018-01-19T14:35:19Z</dcterms:modified>
</cp:coreProperties>
</file>