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57D0-5B96-400E-82C2-1D46F773043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4CCB-2CE0-4629-83E1-9D03C3B4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itu/WH_CHIEU_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17526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BÁO CÁO PROJECT DATA WAREHOUSE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5517232"/>
            <a:ext cx="28083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NHÓM: 2</a:t>
            </a:r>
          </a:p>
          <a:p>
            <a:r>
              <a:rPr lang="en-US" dirty="0"/>
              <a:t>CA: CHIỀU</a:t>
            </a:r>
          </a:p>
        </p:txBody>
      </p:sp>
    </p:spTree>
    <p:extLst>
      <p:ext uri="{BB962C8B-B14F-4D97-AF65-F5344CB8AC3E}">
        <p14:creationId xmlns:p14="http://schemas.microsoft.com/office/powerpoint/2010/main" val="31290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1"/>
          </a:xfrm>
        </p:spPr>
        <p:txBody>
          <a:bodyPr/>
          <a:lstStyle/>
          <a:p>
            <a:r>
              <a:rPr lang="en-US" dirty="0"/>
              <a:t>MEMBER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208912" cy="496855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97675"/>
              </p:ext>
            </p:extLst>
          </p:nvPr>
        </p:nvGraphicFramePr>
        <p:xfrm>
          <a:off x="1259632" y="2492896"/>
          <a:ext cx="6408711" cy="141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6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6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7571"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HỌ</a:t>
                      </a:r>
                      <a:r>
                        <a:rPr lang="en-US" baseline="0" dirty="0"/>
                        <a:t> 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PHÂN</a:t>
                      </a:r>
                      <a:r>
                        <a:rPr lang="en-US" baseline="0" dirty="0"/>
                        <a:t> CÔNG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3342">
                <a:tc>
                  <a:txBody>
                    <a:bodyPr/>
                    <a:lstStyle/>
                    <a:p>
                      <a:r>
                        <a:rPr lang="en-US" dirty="0" smtClean="0"/>
                        <a:t>17130262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Hoài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Dowload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208912" cy="49685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8867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4293096"/>
            <a:ext cx="1584176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208912" cy="49685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7" y="0"/>
            <a:ext cx="6020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7152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6165"/>
            <a:ext cx="93345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0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https://github.com/hoaitu/WH_CHIEU_02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HẾT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126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29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MEMBER  </vt:lpstr>
      <vt:lpstr>PowerPoint Presentation</vt:lpstr>
      <vt:lpstr>PowerPoint Presentation</vt:lpstr>
      <vt:lpstr>PowerPoint Presentation</vt:lpstr>
      <vt:lpstr>Link GitHub: https://github.com/hoaitu/WH_CHIEU_02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27</cp:revision>
  <dcterms:created xsi:type="dcterms:W3CDTF">2020-06-28T05:01:29Z</dcterms:created>
  <dcterms:modified xsi:type="dcterms:W3CDTF">2020-08-12T16:16:51Z</dcterms:modified>
</cp:coreProperties>
</file>