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1" r:id="rId4"/>
    <p:sldId id="260" r:id="rId5"/>
    <p:sldId id="259" r:id="rId6"/>
    <p:sldId id="264" r:id="rId7"/>
    <p:sldId id="262" r:id="rId8"/>
    <p:sldId id="269" r:id="rId9"/>
    <p:sldId id="272" r:id="rId10"/>
    <p:sldId id="271" r:id="rId11"/>
    <p:sldId id="273" r:id="rId12"/>
    <p:sldId id="274" r:id="rId13"/>
    <p:sldId id="275" r:id="rId14"/>
    <p:sldId id="270" r:id="rId15"/>
    <p:sldId id="26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Hai_YenIT" initials="H" lastIdx="1" clrIdx="1">
    <p:extLst>
      <p:ext uri="{19B8F6BF-5375-455C-9EA6-DF929625EA0E}">
        <p15:presenceInfo xmlns:p15="http://schemas.microsoft.com/office/powerpoint/2012/main" userId="Hai_Yen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4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057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0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5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1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4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6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F785-A830-430E-BE83-0D3A17713C2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4BE32-6861-4DE7-97FE-833AF279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B6B72C-E987-4897-88FF-7E93A121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282" y="379141"/>
            <a:ext cx="5932449" cy="1795346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9D20ACD-182E-4FE5-BA1F-D2CC2B0F1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01120"/>
            <a:ext cx="6858000" cy="1655762"/>
          </a:xfrm>
        </p:spPr>
        <p:txBody>
          <a:bodyPr>
            <a:noAutofit/>
          </a:bodyPr>
          <a:lstStyle/>
          <a:p>
            <a:r>
              <a:rPr lang="vi-VN" sz="25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Giảng viên: Nguyễn Thanh Phước.</a:t>
            </a:r>
            <a:endParaRPr lang="en-US" sz="25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</a:t>
            </a:r>
            <a:r>
              <a:rPr lang="en-US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Trà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Hưng_17130080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Hoài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Tú_17130262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Hải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Yến_17130281</a:t>
            </a:r>
          </a:p>
          <a:p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29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EF55-AC4B-4B48-A1D8-D877E397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63"/>
            <a:ext cx="91440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QUẢN LÝ MÙA VỤ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D6D0-CF2F-48D2-818B-3EB34A79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5845"/>
            <a:ext cx="9144000" cy="4707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IV.QUẢN LÝ XUẤT SẢN PHẨM:</a:t>
            </a:r>
          </a:p>
          <a:p>
            <a:pPr marL="0" indent="0">
              <a:buNone/>
            </a:pPr>
            <a:endParaRPr lang="en-US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0489D-1FEA-48CF-B74C-127268FD4F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62" y="2238233"/>
            <a:ext cx="8151543" cy="4025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58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E6193F-BC26-4D6B-88F5-45CAE95E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641" y="341845"/>
            <a:ext cx="6377940" cy="1293028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QUẢN LÝ MÙA VỤ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FECF25-FB1C-47A4-90AC-75C9EF98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01" y="1926931"/>
            <a:ext cx="7955280" cy="406908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b="1" u="sng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NHẮC NHỞ TÌM NHÀ THU MUA</a:t>
            </a:r>
          </a:p>
          <a:p>
            <a:pPr marL="0" indent="0">
              <a:buNone/>
            </a:pPr>
            <a:endParaRPr lang="en-US" sz="20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41B4B8B7-3C18-4284-8A7F-A288E7B6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509025"/>
            <a:ext cx="5349240" cy="2310828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3F684345-280D-4175-B7F8-4E67EE75623E}"/>
              </a:ext>
            </a:extLst>
          </p:cNvPr>
          <p:cNvSpPr txBox="1"/>
          <p:nvPr/>
        </p:nvSpPr>
        <p:spPr>
          <a:xfrm>
            <a:off x="594360" y="4888523"/>
            <a:ext cx="4572000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&lt;6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C3BB8EC4-E763-410C-B4BB-7D7B16FF0891}"/>
              </a:ext>
            </a:extLst>
          </p:cNvPr>
          <p:cNvSpPr txBox="1"/>
          <p:nvPr/>
        </p:nvSpPr>
        <p:spPr>
          <a:xfrm>
            <a:off x="836341" y="5243083"/>
            <a:ext cx="7955280" cy="102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mail &amp;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nhắn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mùa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mail&amp;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nhắn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8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22ACBC-78D4-4A4B-ADDD-7370BE27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960" y="90003"/>
            <a:ext cx="6377940" cy="1293028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QUẢN LÝ MÙA VỤ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016342-5B80-4F38-98F1-30130EA5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17370"/>
            <a:ext cx="7955280" cy="444627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0F35E4-0081-4C88-950E-ADE5E1D8DD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" y="2766060"/>
            <a:ext cx="3765868" cy="3623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985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3D784C-7E53-4876-9238-9CD59A3C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240265"/>
            <a:ext cx="6377940" cy="1293028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QUẢN LÝ MÙA VỤ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D8F4D03-2CE2-4010-847E-F43BF8BE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4B7A61B-710C-43DB-B3C0-7444ADF055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27" y="2732049"/>
            <a:ext cx="664208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EF55-AC4B-4B48-A1D8-D877E397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63"/>
            <a:ext cx="91440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QUẢN LÝ MÙA VỤ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D6D0-CF2F-48D2-818B-3EB34A79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7606"/>
            <a:ext cx="9144000" cy="5472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V.QUẢN LÝ THU HOẠCH:</a:t>
            </a:r>
          </a:p>
          <a:p>
            <a:pPr marL="0" indent="0">
              <a:buNone/>
            </a:pPr>
            <a:endParaRPr lang="en-US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59933-FE66-4AA4-9697-B9ED17B95E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6" y="2230243"/>
            <a:ext cx="8296507" cy="4204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76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EC35-039B-4360-935A-58FF5473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THỐNG KÊ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406B40-B271-4E71-8447-56AA9B3394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4" y="1951464"/>
            <a:ext cx="8028878" cy="4382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38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B90D34-CE8A-4E24-84A4-463B09C04696}"/>
              </a:ext>
            </a:extLst>
          </p:cNvPr>
          <p:cNvSpPr/>
          <p:nvPr/>
        </p:nvSpPr>
        <p:spPr>
          <a:xfrm>
            <a:off x="-1" y="3117460"/>
            <a:ext cx="9144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75750D-8284-479C-9726-3255258395FA}"/>
              </a:ext>
            </a:extLst>
          </p:cNvPr>
          <p:cNvSpPr/>
          <p:nvPr/>
        </p:nvSpPr>
        <p:spPr>
          <a:xfrm>
            <a:off x="0" y="168444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Thanks For Watching</a:t>
            </a:r>
            <a:endParaRPr 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306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FFFF-4116-45D6-A56C-4F47A9852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11" y="477672"/>
            <a:ext cx="8598089" cy="74896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BẢNG PHÂN CÔNG NHIỆM VỤ</a:t>
            </a:r>
            <a:endParaRPr lang="en-US" sz="4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C6963-0E8A-4406-AFA3-994B8F9A7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105" y="2111783"/>
            <a:ext cx="7629098" cy="36475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NGÔ TRÀ HƯNG :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activity  QL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QL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PPTX.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TỪ THỊ HOÀI TÚ :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activity  QL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TẠ THỊ HẢI YẾN :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activity 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nuôi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trồng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Chăm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Word.  </a:t>
            </a:r>
          </a:p>
        </p:txBody>
      </p:sp>
    </p:spTree>
    <p:extLst>
      <p:ext uri="{BB962C8B-B14F-4D97-AF65-F5344CB8AC3E}">
        <p14:creationId xmlns:p14="http://schemas.microsoft.com/office/powerpoint/2010/main" val="90049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B90D-A086-4571-A428-98EAC7EB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USE CASE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4C4459-AA5D-43BE-8E83-4A43F04862D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5450"/>
            <a:ext cx="9143999" cy="561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9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2CF3-AC84-43C2-9644-742D7777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0251"/>
            <a:ext cx="91440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MÀN HÌNH CHÍNH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704E94-4661-4367-9A0F-D87202BB45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3279"/>
            <a:ext cx="9144000" cy="526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3DF8-FCCA-4352-A77E-0F5B3AEF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"/>
            <a:ext cx="91440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Địa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Nuôi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Trồng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3B1B36-4E34-4DDD-AE79-9A349BC31A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2" y="1527718"/>
            <a:ext cx="8258317" cy="44270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A75A41-B68E-4BC7-A6FA-604C0EE3A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42" y="6209660"/>
            <a:ext cx="55820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alt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ắc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nhở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B06CE476-A114-4B63-B962-B715C3722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4" y="3340828"/>
            <a:ext cx="8925252" cy="57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5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3D82-B1C8-4D97-8212-6525B50E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406"/>
            <a:ext cx="91440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QUẢN LÝ MÙA VỤ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9B93-499B-45FB-B000-68218958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CHĂM SÓC CÂY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QUẢN LÝ KHO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QUẢN LÝ TỒN KHO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QUẢN LÝ XUẤT SẢN PHẨM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QUẢN LÝ THU HOẠCH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6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EF55-AC4B-4B48-A1D8-D877E397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63"/>
            <a:ext cx="91440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QUẢN LÝ MÙA VỤ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D6D0-CF2F-48D2-818B-3EB34A79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7606"/>
            <a:ext cx="9144000" cy="5370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CHĂM SÓC CÂY:</a:t>
            </a:r>
          </a:p>
          <a:p>
            <a:endParaRPr lang="en-US" sz="25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EB7C0-D6BD-4FE6-B688-916D456B38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14" y="2219092"/>
            <a:ext cx="8040029" cy="4070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1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EF55-AC4B-4B48-A1D8-D877E397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63"/>
            <a:ext cx="91440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QUẢN LÝ MÙA VỤ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D6D0-CF2F-48D2-818B-3EB34A79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310"/>
            <a:ext cx="9144000" cy="5397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QUẢN LÝ KHO:</a:t>
            </a:r>
          </a:p>
          <a:p>
            <a:endParaRPr lang="en-US" sz="25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B106C-F48B-4DC6-B968-0D2C76E282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22" y="2289163"/>
            <a:ext cx="8285356" cy="3966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5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EF55-AC4B-4B48-A1D8-D877E397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63"/>
            <a:ext cx="91440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QUẢN LÝ MÙA VỤ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D6D0-CF2F-48D2-818B-3EB34A79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6663"/>
            <a:ext cx="9144000" cy="4816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III.QUẢN LÝ TỒN KHO:</a:t>
            </a:r>
          </a:p>
          <a:p>
            <a:pPr marL="0" indent="0">
              <a:buNone/>
            </a:pPr>
            <a:endParaRPr lang="en-US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3513EA9-CE86-4763-BF04-0AD7F1B16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3" y="2059382"/>
            <a:ext cx="8021633" cy="441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1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321</Words>
  <Application>Microsoft Office PowerPoint</Application>
  <PresentationFormat>Trình chiếu Trên màn hình (4:3)</PresentationFormat>
  <Paragraphs>43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Vapor Trail</vt:lpstr>
      <vt:lpstr>Xây dựng phần mềm quản lí nông trại </vt:lpstr>
      <vt:lpstr>                 BẢNG PHÂN CÔNG NHIỆM VỤ</vt:lpstr>
      <vt:lpstr>                           USE CASE</vt:lpstr>
      <vt:lpstr>                             MÀN HÌNH CHÍNH</vt:lpstr>
      <vt:lpstr>                         Địa Điểm Nuôi Trồng</vt:lpstr>
      <vt:lpstr>                            QUẢN LÝ MÙA VỤ</vt:lpstr>
      <vt:lpstr>                              QUẢN LÝ MÙA VỤ</vt:lpstr>
      <vt:lpstr>                             QUẢN LÝ MÙA VỤ</vt:lpstr>
      <vt:lpstr>                           QUẢN LÝ MÙA VỤ</vt:lpstr>
      <vt:lpstr>                       QUẢN LÝ MÙA VỤ</vt:lpstr>
      <vt:lpstr>QUẢN LÝ MÙA VỤ</vt:lpstr>
      <vt:lpstr>QUẢN LÝ MÙA VỤ</vt:lpstr>
      <vt:lpstr>QUẢN LÝ MÙA VỤ</vt:lpstr>
      <vt:lpstr>                             QUẢN LÝ MÙA VỤ</vt:lpstr>
      <vt:lpstr>                            THỐNG KÊ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Nông LÂm TP.Hồ Chí Minh Khoa Công nghệ thông tin  Môn: Công Nghệ Phần Mềm  Xây dựng phần mềm quản lí nông trại </dc:title>
  <dc:creator>Administrator</dc:creator>
  <cp:lastModifiedBy>Hai_YenIT</cp:lastModifiedBy>
  <cp:revision>89</cp:revision>
  <dcterms:created xsi:type="dcterms:W3CDTF">2020-08-30T05:41:21Z</dcterms:created>
  <dcterms:modified xsi:type="dcterms:W3CDTF">2020-09-05T17:17:02Z</dcterms:modified>
</cp:coreProperties>
</file>