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305" r:id="rId6"/>
    <p:sldId id="303" r:id="rId7"/>
    <p:sldId id="304" r:id="rId8"/>
    <p:sldId id="306" r:id="rId9"/>
    <p:sldId id="307" r:id="rId10"/>
    <p:sldId id="308" r:id="rId11"/>
    <p:sldId id="309" r:id="rId12"/>
    <p:sldId id="310" r:id="rId13"/>
    <p:sldId id="311" r:id="rId14"/>
    <p:sldId id="313" r:id="rId15"/>
    <p:sldId id="312" r:id="rId16"/>
    <p:sldId id="314" r:id="rId17"/>
    <p:sldId id="315" r:id="rId18"/>
    <p:sldId id="316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6" roundtripDataSignature="AMtx7mjNM8wEUVUgjAZP5NtR1wZZiT4D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464820-0D48-4FA3-B6B6-B2EA115A31F4}">
  <a:tblStyle styleId="{08464820-0D48-4FA3-B6B6-B2EA115A31F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1" autoAdjust="0"/>
    <p:restoredTop sz="94660"/>
  </p:normalViewPr>
  <p:slideViewPr>
    <p:cSldViewPr snapToGrid="0">
      <p:cViewPr varScale="1">
        <p:scale>
          <a:sx n="97" d="100"/>
          <a:sy n="97" d="100"/>
        </p:scale>
        <p:origin x="92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6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7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5" name="Google Shape;7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398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203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663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194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569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808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623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849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526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7" name="Google Shape;7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288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466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480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9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46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8323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9"/>
          <p:cNvSpPr txBox="1">
            <a:spLocks noGrp="1"/>
          </p:cNvSpPr>
          <p:nvPr>
            <p:ph type="ctrTitle"/>
          </p:nvPr>
        </p:nvSpPr>
        <p:spPr>
          <a:xfrm>
            <a:off x="2106038" y="1418550"/>
            <a:ext cx="4939800" cy="16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49"/>
          <p:cNvSpPr txBox="1">
            <a:spLocks noGrp="1"/>
          </p:cNvSpPr>
          <p:nvPr>
            <p:ph type="subTitle" idx="1"/>
          </p:nvPr>
        </p:nvSpPr>
        <p:spPr>
          <a:xfrm>
            <a:off x="2098163" y="3248238"/>
            <a:ext cx="4939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49"/>
          <p:cNvSpPr/>
          <p:nvPr/>
        </p:nvSpPr>
        <p:spPr>
          <a:xfrm rot="-9000155">
            <a:off x="132179" y="-716246"/>
            <a:ext cx="2997556" cy="1720365"/>
          </a:xfrm>
          <a:custGeom>
            <a:avLst/>
            <a:gdLst/>
            <a:ahLst/>
            <a:cxnLst/>
            <a:rect l="l" t="t" r="r" b="b"/>
            <a:pathLst>
              <a:path w="267977" h="153798" extrusionOk="0">
                <a:moveTo>
                  <a:pt x="211487" y="1"/>
                </a:moveTo>
                <a:cubicBezTo>
                  <a:pt x="204542" y="1"/>
                  <a:pt x="197876" y="1170"/>
                  <a:pt x="191456" y="3502"/>
                </a:cubicBezTo>
                <a:cubicBezTo>
                  <a:pt x="172061" y="10549"/>
                  <a:pt x="157967" y="26889"/>
                  <a:pt x="144310" y="42667"/>
                </a:cubicBezTo>
                <a:cubicBezTo>
                  <a:pt x="134020" y="54578"/>
                  <a:pt x="123418" y="66926"/>
                  <a:pt x="111132" y="74222"/>
                </a:cubicBezTo>
                <a:cubicBezTo>
                  <a:pt x="105717" y="77453"/>
                  <a:pt x="100221" y="78852"/>
                  <a:pt x="94566" y="78852"/>
                </a:cubicBezTo>
                <a:cubicBezTo>
                  <a:pt x="81008" y="78852"/>
                  <a:pt x="66537" y="70811"/>
                  <a:pt x="50078" y="60690"/>
                </a:cubicBezTo>
                <a:cubicBezTo>
                  <a:pt x="38967" y="53811"/>
                  <a:pt x="29674" y="48083"/>
                  <a:pt x="21168" y="48083"/>
                </a:cubicBezTo>
                <a:cubicBezTo>
                  <a:pt x="18646" y="48083"/>
                  <a:pt x="16193" y="48587"/>
                  <a:pt x="13783" y="49714"/>
                </a:cubicBezTo>
                <a:cubicBezTo>
                  <a:pt x="7858" y="52520"/>
                  <a:pt x="4116" y="58507"/>
                  <a:pt x="2807" y="67487"/>
                </a:cubicBezTo>
                <a:cubicBezTo>
                  <a:pt x="0" y="87069"/>
                  <a:pt x="10103" y="107711"/>
                  <a:pt x="32803" y="128977"/>
                </a:cubicBezTo>
                <a:cubicBezTo>
                  <a:pt x="42844" y="138332"/>
                  <a:pt x="53882" y="146626"/>
                  <a:pt x="65607" y="153798"/>
                </a:cubicBezTo>
                <a:lnTo>
                  <a:pt x="75647" y="136773"/>
                </a:lnTo>
                <a:cubicBezTo>
                  <a:pt x="65170" y="130287"/>
                  <a:pt x="55317" y="122866"/>
                  <a:pt x="46336" y="114509"/>
                </a:cubicBezTo>
                <a:cubicBezTo>
                  <a:pt x="34175" y="103159"/>
                  <a:pt x="20144" y="86258"/>
                  <a:pt x="22389" y="70293"/>
                </a:cubicBezTo>
                <a:cubicBezTo>
                  <a:pt x="22513" y="69607"/>
                  <a:pt x="22638" y="68921"/>
                  <a:pt x="22825" y="68298"/>
                </a:cubicBezTo>
                <a:cubicBezTo>
                  <a:pt x="26754" y="69545"/>
                  <a:pt x="34363" y="74285"/>
                  <a:pt x="39726" y="77528"/>
                </a:cubicBezTo>
                <a:cubicBezTo>
                  <a:pt x="54183" y="86475"/>
                  <a:pt x="73875" y="98601"/>
                  <a:pt x="94814" y="98601"/>
                </a:cubicBezTo>
                <a:cubicBezTo>
                  <a:pt x="103501" y="98601"/>
                  <a:pt x="112403" y="96514"/>
                  <a:pt x="121235" y="91247"/>
                </a:cubicBezTo>
                <a:cubicBezTo>
                  <a:pt x="136327" y="82330"/>
                  <a:pt x="147989" y="68734"/>
                  <a:pt x="159339" y="55638"/>
                </a:cubicBezTo>
                <a:cubicBezTo>
                  <a:pt x="171812" y="41107"/>
                  <a:pt x="183661" y="27388"/>
                  <a:pt x="198192" y="22087"/>
                </a:cubicBezTo>
                <a:cubicBezTo>
                  <a:pt x="201720" y="20823"/>
                  <a:pt x="206093" y="19712"/>
                  <a:pt x="211634" y="19712"/>
                </a:cubicBezTo>
                <a:cubicBezTo>
                  <a:pt x="221959" y="19712"/>
                  <a:pt x="236340" y="23570"/>
                  <a:pt x="256876" y="37490"/>
                </a:cubicBezTo>
                <a:lnTo>
                  <a:pt x="267977" y="21089"/>
                </a:lnTo>
                <a:cubicBezTo>
                  <a:pt x="247165" y="7008"/>
                  <a:pt x="228491" y="1"/>
                  <a:pt x="2114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9"/>
          <p:cNvSpPr/>
          <p:nvPr/>
        </p:nvSpPr>
        <p:spPr>
          <a:xfrm rot="528331">
            <a:off x="4227980" y="4340566"/>
            <a:ext cx="1296025" cy="959060"/>
          </a:xfrm>
          <a:custGeom>
            <a:avLst/>
            <a:gdLst/>
            <a:ahLst/>
            <a:cxnLst/>
            <a:rect l="l" t="t" r="r" b="b"/>
            <a:pathLst>
              <a:path w="117743" h="87130" extrusionOk="0">
                <a:moveTo>
                  <a:pt x="43098" y="0"/>
                </a:moveTo>
                <a:cubicBezTo>
                  <a:pt x="39342" y="0"/>
                  <a:pt x="35790" y="837"/>
                  <a:pt x="32429" y="2503"/>
                </a:cubicBezTo>
                <a:cubicBezTo>
                  <a:pt x="19208" y="9051"/>
                  <a:pt x="9791" y="25577"/>
                  <a:pt x="4303" y="51707"/>
                </a:cubicBezTo>
                <a:cubicBezTo>
                  <a:pt x="1996" y="63182"/>
                  <a:pt x="499" y="74782"/>
                  <a:pt x="0" y="86506"/>
                </a:cubicBezTo>
                <a:lnTo>
                  <a:pt x="19770" y="87130"/>
                </a:lnTo>
                <a:cubicBezTo>
                  <a:pt x="20393" y="68483"/>
                  <a:pt x="26380" y="27573"/>
                  <a:pt x="41223" y="20276"/>
                </a:cubicBezTo>
                <a:cubicBezTo>
                  <a:pt x="41706" y="20030"/>
                  <a:pt x="42349" y="19885"/>
                  <a:pt x="43156" y="19885"/>
                </a:cubicBezTo>
                <a:cubicBezTo>
                  <a:pt x="47872" y="19885"/>
                  <a:pt x="58197" y="24829"/>
                  <a:pt x="75024" y="43413"/>
                </a:cubicBezTo>
                <a:cubicBezTo>
                  <a:pt x="84503" y="54015"/>
                  <a:pt x="93234" y="65303"/>
                  <a:pt x="101216" y="77089"/>
                </a:cubicBezTo>
                <a:lnTo>
                  <a:pt x="117743" y="66176"/>
                </a:lnTo>
                <a:cubicBezTo>
                  <a:pt x="109261" y="53578"/>
                  <a:pt x="99907" y="41542"/>
                  <a:pt x="89804" y="30192"/>
                </a:cubicBezTo>
                <a:cubicBezTo>
                  <a:pt x="71475" y="9977"/>
                  <a:pt x="56071" y="0"/>
                  <a:pt x="430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9"/>
          <p:cNvSpPr/>
          <p:nvPr/>
        </p:nvSpPr>
        <p:spPr>
          <a:xfrm rot="2429512">
            <a:off x="6736849" y="-411524"/>
            <a:ext cx="1215545" cy="1126698"/>
          </a:xfrm>
          <a:custGeom>
            <a:avLst/>
            <a:gdLst/>
            <a:ahLst/>
            <a:cxnLst/>
            <a:rect l="l" t="t" r="r" b="b"/>
            <a:pathLst>
              <a:path w="107024" h="99218" extrusionOk="0">
                <a:moveTo>
                  <a:pt x="86199" y="0"/>
                </a:moveTo>
                <a:lnTo>
                  <a:pt x="69279" y="8164"/>
                </a:lnTo>
                <a:cubicBezTo>
                  <a:pt x="78389" y="26978"/>
                  <a:pt x="90636" y="62001"/>
                  <a:pt x="84779" y="75490"/>
                </a:cubicBezTo>
                <a:cubicBezTo>
                  <a:pt x="84128" y="77324"/>
                  <a:pt x="82649" y="78744"/>
                  <a:pt x="80815" y="79276"/>
                </a:cubicBezTo>
                <a:cubicBezTo>
                  <a:pt x="78288" y="80074"/>
                  <a:pt x="75444" y="80469"/>
                  <a:pt x="72307" y="80469"/>
                </a:cubicBezTo>
                <a:cubicBezTo>
                  <a:pt x="63104" y="80469"/>
                  <a:pt x="51379" y="77064"/>
                  <a:pt x="37746" y="70402"/>
                </a:cubicBezTo>
                <a:cubicBezTo>
                  <a:pt x="28457" y="65788"/>
                  <a:pt x="19583" y="60463"/>
                  <a:pt x="11241" y="54429"/>
                </a:cubicBezTo>
                <a:lnTo>
                  <a:pt x="5621" y="62001"/>
                </a:lnTo>
                <a:lnTo>
                  <a:pt x="1" y="69515"/>
                </a:lnTo>
                <a:cubicBezTo>
                  <a:pt x="9230" y="76200"/>
                  <a:pt x="18991" y="82057"/>
                  <a:pt x="29167" y="87086"/>
                </a:cubicBezTo>
                <a:cubicBezTo>
                  <a:pt x="45496" y="95132"/>
                  <a:pt x="59872" y="99214"/>
                  <a:pt x="72118" y="99214"/>
                </a:cubicBezTo>
                <a:cubicBezTo>
                  <a:pt x="72320" y="99216"/>
                  <a:pt x="72521" y="99218"/>
                  <a:pt x="72723" y="99218"/>
                </a:cubicBezTo>
                <a:cubicBezTo>
                  <a:pt x="77372" y="99218"/>
                  <a:pt x="82015" y="98561"/>
                  <a:pt x="86495" y="97143"/>
                </a:cubicBezTo>
                <a:cubicBezTo>
                  <a:pt x="93535" y="94954"/>
                  <a:pt x="99214" y="89748"/>
                  <a:pt x="102054" y="82885"/>
                </a:cubicBezTo>
                <a:cubicBezTo>
                  <a:pt x="107024" y="71290"/>
                  <a:pt x="105781" y="54074"/>
                  <a:pt x="98149" y="30350"/>
                </a:cubicBezTo>
                <a:cubicBezTo>
                  <a:pt x="94777" y="19997"/>
                  <a:pt x="90813" y="9821"/>
                  <a:pt x="861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9"/>
          <p:cNvSpPr/>
          <p:nvPr/>
        </p:nvSpPr>
        <p:spPr>
          <a:xfrm rot="3310080">
            <a:off x="8116670" y="3578759"/>
            <a:ext cx="1516009" cy="1774222"/>
          </a:xfrm>
          <a:custGeom>
            <a:avLst/>
            <a:gdLst/>
            <a:ahLst/>
            <a:cxnLst/>
            <a:rect l="l" t="t" r="r" b="b"/>
            <a:pathLst>
              <a:path w="106018" h="124063" extrusionOk="0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49"/>
          <p:cNvGrpSpPr/>
          <p:nvPr/>
        </p:nvGrpSpPr>
        <p:grpSpPr>
          <a:xfrm>
            <a:off x="7495069" y="276349"/>
            <a:ext cx="476715" cy="257296"/>
            <a:chOff x="1981023" y="437427"/>
            <a:chExt cx="267442" cy="144338"/>
          </a:xfrm>
        </p:grpSpPr>
        <p:sp>
          <p:nvSpPr>
            <p:cNvPr id="16" name="Google Shape;16;p49"/>
            <p:cNvSpPr/>
            <p:nvPr/>
          </p:nvSpPr>
          <p:spPr>
            <a:xfrm>
              <a:off x="1981023" y="437427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9"/>
            <p:cNvSpPr/>
            <p:nvPr/>
          </p:nvSpPr>
          <p:spPr>
            <a:xfrm>
              <a:off x="1986146" y="539263"/>
              <a:ext cx="31519" cy="41774"/>
            </a:xfrm>
            <a:custGeom>
              <a:avLst/>
              <a:gdLst/>
              <a:ahLst/>
              <a:cxnLst/>
              <a:rect l="l" t="t" r="r" b="b"/>
              <a:pathLst>
                <a:path w="2683" h="3556" extrusionOk="0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9"/>
            <p:cNvSpPr/>
            <p:nvPr/>
          </p:nvSpPr>
          <p:spPr>
            <a:xfrm>
              <a:off x="2096782" y="438155"/>
              <a:ext cx="36640" cy="35912"/>
            </a:xfrm>
            <a:custGeom>
              <a:avLst/>
              <a:gdLst/>
              <a:ahLst/>
              <a:cxnLst/>
              <a:rect l="l" t="t" r="r" b="b"/>
              <a:pathLst>
                <a:path w="3119" h="3057" extrusionOk="0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9"/>
            <p:cNvSpPr/>
            <p:nvPr/>
          </p:nvSpPr>
          <p:spPr>
            <a:xfrm>
              <a:off x="2096054" y="545125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9"/>
            <p:cNvSpPr/>
            <p:nvPr/>
          </p:nvSpPr>
          <p:spPr>
            <a:xfrm>
              <a:off x="2211813" y="438155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9"/>
            <p:cNvSpPr/>
            <p:nvPr/>
          </p:nvSpPr>
          <p:spPr>
            <a:xfrm>
              <a:off x="2211813" y="540003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49"/>
          <p:cNvGrpSpPr/>
          <p:nvPr/>
        </p:nvGrpSpPr>
        <p:grpSpPr>
          <a:xfrm>
            <a:off x="8204329" y="4423724"/>
            <a:ext cx="257727" cy="244107"/>
            <a:chOff x="8346187" y="436604"/>
            <a:chExt cx="144588" cy="136938"/>
          </a:xfrm>
        </p:grpSpPr>
        <p:sp>
          <p:nvSpPr>
            <p:cNvPr id="23" name="Google Shape;23;p49"/>
            <p:cNvSpPr/>
            <p:nvPr/>
          </p:nvSpPr>
          <p:spPr>
            <a:xfrm>
              <a:off x="8346880" y="436604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9"/>
            <p:cNvSpPr/>
            <p:nvPr/>
          </p:nvSpPr>
          <p:spPr>
            <a:xfrm>
              <a:off x="8346187" y="53808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9"/>
            <p:cNvSpPr/>
            <p:nvPr/>
          </p:nvSpPr>
          <p:spPr>
            <a:xfrm>
              <a:off x="8456013" y="43729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9"/>
            <p:cNvSpPr/>
            <p:nvPr/>
          </p:nvSpPr>
          <p:spPr>
            <a:xfrm>
              <a:off x="8456013" y="538781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49"/>
          <p:cNvSpPr/>
          <p:nvPr/>
        </p:nvSpPr>
        <p:spPr>
          <a:xfrm>
            <a:off x="6183076" y="196786"/>
            <a:ext cx="1327911" cy="940690"/>
          </a:xfrm>
          <a:custGeom>
            <a:avLst/>
            <a:gdLst/>
            <a:ahLst/>
            <a:cxnLst/>
            <a:rect l="l" t="t" r="r" b="b"/>
            <a:pathLst>
              <a:path w="38916" h="27566" extrusionOk="0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9"/>
          <p:cNvSpPr/>
          <p:nvPr/>
        </p:nvSpPr>
        <p:spPr>
          <a:xfrm>
            <a:off x="4909255" y="4015999"/>
            <a:ext cx="1093096" cy="829223"/>
          </a:xfrm>
          <a:custGeom>
            <a:avLst/>
            <a:gdLst/>
            <a:ahLst/>
            <a:cxnLst/>
            <a:rect l="l" t="t" r="r" b="b"/>
            <a:pathLst>
              <a:path w="33054" h="25071" extrusionOk="0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49"/>
          <p:cNvGrpSpPr/>
          <p:nvPr/>
        </p:nvGrpSpPr>
        <p:grpSpPr>
          <a:xfrm rot="5400000">
            <a:off x="27220" y="276350"/>
            <a:ext cx="476715" cy="257296"/>
            <a:chOff x="1981023" y="437427"/>
            <a:chExt cx="267442" cy="144338"/>
          </a:xfrm>
        </p:grpSpPr>
        <p:sp>
          <p:nvSpPr>
            <p:cNvPr id="30" name="Google Shape;30;p49"/>
            <p:cNvSpPr/>
            <p:nvPr/>
          </p:nvSpPr>
          <p:spPr>
            <a:xfrm>
              <a:off x="1981023" y="437427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9"/>
            <p:cNvSpPr/>
            <p:nvPr/>
          </p:nvSpPr>
          <p:spPr>
            <a:xfrm>
              <a:off x="1986146" y="539263"/>
              <a:ext cx="31519" cy="41774"/>
            </a:xfrm>
            <a:custGeom>
              <a:avLst/>
              <a:gdLst/>
              <a:ahLst/>
              <a:cxnLst/>
              <a:rect l="l" t="t" r="r" b="b"/>
              <a:pathLst>
                <a:path w="2683" h="3556" extrusionOk="0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9"/>
            <p:cNvSpPr/>
            <p:nvPr/>
          </p:nvSpPr>
          <p:spPr>
            <a:xfrm>
              <a:off x="2096782" y="438155"/>
              <a:ext cx="36640" cy="35912"/>
            </a:xfrm>
            <a:custGeom>
              <a:avLst/>
              <a:gdLst/>
              <a:ahLst/>
              <a:cxnLst/>
              <a:rect l="l" t="t" r="r" b="b"/>
              <a:pathLst>
                <a:path w="3119" h="3057" extrusionOk="0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9"/>
            <p:cNvSpPr/>
            <p:nvPr/>
          </p:nvSpPr>
          <p:spPr>
            <a:xfrm>
              <a:off x="2096054" y="545125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9"/>
            <p:cNvSpPr/>
            <p:nvPr/>
          </p:nvSpPr>
          <p:spPr>
            <a:xfrm>
              <a:off x="2211813" y="438155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9"/>
            <p:cNvSpPr/>
            <p:nvPr/>
          </p:nvSpPr>
          <p:spPr>
            <a:xfrm>
              <a:off x="2211813" y="540003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9"/>
          <p:cNvSpPr/>
          <p:nvPr/>
        </p:nvSpPr>
        <p:spPr>
          <a:xfrm rot="-3152540">
            <a:off x="-107666" y="2324805"/>
            <a:ext cx="1085151" cy="1269852"/>
          </a:xfrm>
          <a:custGeom>
            <a:avLst/>
            <a:gdLst/>
            <a:ahLst/>
            <a:cxnLst/>
            <a:rect l="l" t="t" r="r" b="b"/>
            <a:pathLst>
              <a:path w="106018" h="124063" extrusionOk="0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9"/>
          <p:cNvSpPr/>
          <p:nvPr/>
        </p:nvSpPr>
        <p:spPr>
          <a:xfrm rot="-3152540">
            <a:off x="-749582" y="3723301"/>
            <a:ext cx="2781897" cy="928067"/>
          </a:xfrm>
          <a:custGeom>
            <a:avLst/>
            <a:gdLst/>
            <a:ahLst/>
            <a:cxnLst/>
            <a:rect l="l" t="t" r="r" b="b"/>
            <a:pathLst>
              <a:path w="271788" h="90671" extrusionOk="0">
                <a:moveTo>
                  <a:pt x="180922" y="1"/>
                </a:moveTo>
                <a:cubicBezTo>
                  <a:pt x="165861" y="1"/>
                  <a:pt x="144160" y="12710"/>
                  <a:pt x="111697" y="40028"/>
                </a:cubicBezTo>
                <a:cubicBezTo>
                  <a:pt x="99025" y="50691"/>
                  <a:pt x="85994" y="56061"/>
                  <a:pt x="72839" y="56061"/>
                </a:cubicBezTo>
                <a:cubicBezTo>
                  <a:pt x="70885" y="56061"/>
                  <a:pt x="68929" y="55943"/>
                  <a:pt x="66971" y="55705"/>
                </a:cubicBezTo>
                <a:cubicBezTo>
                  <a:pt x="37272" y="52097"/>
                  <a:pt x="15500" y="22634"/>
                  <a:pt x="15264" y="22338"/>
                </a:cubicBezTo>
                <a:lnTo>
                  <a:pt x="0" y="33342"/>
                </a:lnTo>
                <a:cubicBezTo>
                  <a:pt x="1065" y="34821"/>
                  <a:pt x="26623" y="69668"/>
                  <a:pt x="64545" y="74341"/>
                </a:cubicBezTo>
                <a:cubicBezTo>
                  <a:pt x="67377" y="74692"/>
                  <a:pt x="70197" y="74868"/>
                  <a:pt x="73005" y="74868"/>
                </a:cubicBezTo>
                <a:cubicBezTo>
                  <a:pt x="90551" y="74868"/>
                  <a:pt x="107590" y="68021"/>
                  <a:pt x="123706" y="54404"/>
                </a:cubicBezTo>
                <a:cubicBezTo>
                  <a:pt x="161971" y="22211"/>
                  <a:pt x="176422" y="18774"/>
                  <a:pt x="180791" y="18774"/>
                </a:cubicBezTo>
                <a:cubicBezTo>
                  <a:pt x="181913" y="18774"/>
                  <a:pt x="182370" y="19001"/>
                  <a:pt x="182395" y="19025"/>
                </a:cubicBezTo>
                <a:cubicBezTo>
                  <a:pt x="182809" y="19262"/>
                  <a:pt x="184820" y="22989"/>
                  <a:pt x="183164" y="34407"/>
                </a:cubicBezTo>
                <a:cubicBezTo>
                  <a:pt x="176952" y="63160"/>
                  <a:pt x="188311" y="77181"/>
                  <a:pt x="195647" y="82979"/>
                </a:cubicBezTo>
                <a:cubicBezTo>
                  <a:pt x="202027" y="87954"/>
                  <a:pt x="209912" y="90671"/>
                  <a:pt x="218043" y="90671"/>
                </a:cubicBezTo>
                <a:cubicBezTo>
                  <a:pt x="218130" y="90671"/>
                  <a:pt x="218218" y="90671"/>
                  <a:pt x="218305" y="90670"/>
                </a:cubicBezTo>
                <a:cubicBezTo>
                  <a:pt x="225287" y="90611"/>
                  <a:pt x="232149" y="89013"/>
                  <a:pt x="238361" y="85937"/>
                </a:cubicBezTo>
                <a:cubicBezTo>
                  <a:pt x="245756" y="82387"/>
                  <a:pt x="268711" y="68484"/>
                  <a:pt x="271787" y="32514"/>
                </a:cubicBezTo>
                <a:cubicBezTo>
                  <a:pt x="265575" y="31982"/>
                  <a:pt x="259304" y="31508"/>
                  <a:pt x="253092" y="30739"/>
                </a:cubicBezTo>
                <a:cubicBezTo>
                  <a:pt x="251495" y="48724"/>
                  <a:pt x="243212" y="62805"/>
                  <a:pt x="230256" y="69017"/>
                </a:cubicBezTo>
                <a:cubicBezTo>
                  <a:pt x="226274" y="70938"/>
                  <a:pt x="222226" y="71890"/>
                  <a:pt x="218458" y="71890"/>
                </a:cubicBezTo>
                <a:cubicBezTo>
                  <a:pt x="214222" y="71890"/>
                  <a:pt x="210339" y="70687"/>
                  <a:pt x="207301" y="68307"/>
                </a:cubicBezTo>
                <a:cubicBezTo>
                  <a:pt x="200557" y="62923"/>
                  <a:pt x="198546" y="52215"/>
                  <a:pt x="201622" y="38135"/>
                </a:cubicBezTo>
                <a:lnTo>
                  <a:pt x="201740" y="37425"/>
                </a:lnTo>
                <a:cubicBezTo>
                  <a:pt x="202746" y="30799"/>
                  <a:pt x="205704" y="10506"/>
                  <a:pt x="191565" y="2638"/>
                </a:cubicBezTo>
                <a:cubicBezTo>
                  <a:pt x="188431" y="892"/>
                  <a:pt x="184910" y="1"/>
                  <a:pt x="1809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9"/>
          <p:cNvSpPr/>
          <p:nvPr/>
        </p:nvSpPr>
        <p:spPr>
          <a:xfrm>
            <a:off x="992101" y="3776310"/>
            <a:ext cx="718452" cy="571181"/>
          </a:xfrm>
          <a:custGeom>
            <a:avLst/>
            <a:gdLst/>
            <a:ahLst/>
            <a:cxnLst/>
            <a:rect l="l" t="t" r="r" b="b"/>
            <a:pathLst>
              <a:path w="23370" h="18578" extrusionOk="0">
                <a:moveTo>
                  <a:pt x="6508" y="5384"/>
                </a:moveTo>
                <a:cubicBezTo>
                  <a:pt x="9170" y="0"/>
                  <a:pt x="23369" y="533"/>
                  <a:pt x="23310" y="5443"/>
                </a:cubicBezTo>
                <a:cubicBezTo>
                  <a:pt x="23310" y="10354"/>
                  <a:pt x="0" y="18577"/>
                  <a:pt x="6508" y="53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0"/>
          <p:cNvSpPr/>
          <p:nvPr/>
        </p:nvSpPr>
        <p:spPr>
          <a:xfrm rot="7412432">
            <a:off x="-897898" y="2957206"/>
            <a:ext cx="1993362" cy="1144035"/>
          </a:xfrm>
          <a:custGeom>
            <a:avLst/>
            <a:gdLst/>
            <a:ahLst/>
            <a:cxnLst/>
            <a:rect l="l" t="t" r="r" b="b"/>
            <a:pathLst>
              <a:path w="267977" h="153798" extrusionOk="0">
                <a:moveTo>
                  <a:pt x="211487" y="1"/>
                </a:moveTo>
                <a:cubicBezTo>
                  <a:pt x="204542" y="1"/>
                  <a:pt x="197876" y="1170"/>
                  <a:pt x="191456" y="3502"/>
                </a:cubicBezTo>
                <a:cubicBezTo>
                  <a:pt x="172061" y="10549"/>
                  <a:pt x="157967" y="26889"/>
                  <a:pt x="144310" y="42667"/>
                </a:cubicBezTo>
                <a:cubicBezTo>
                  <a:pt x="134020" y="54578"/>
                  <a:pt x="123418" y="66926"/>
                  <a:pt x="111132" y="74222"/>
                </a:cubicBezTo>
                <a:cubicBezTo>
                  <a:pt x="105717" y="77453"/>
                  <a:pt x="100221" y="78852"/>
                  <a:pt x="94566" y="78852"/>
                </a:cubicBezTo>
                <a:cubicBezTo>
                  <a:pt x="81008" y="78852"/>
                  <a:pt x="66537" y="70811"/>
                  <a:pt x="50078" y="60690"/>
                </a:cubicBezTo>
                <a:cubicBezTo>
                  <a:pt x="38967" y="53811"/>
                  <a:pt x="29674" y="48083"/>
                  <a:pt x="21168" y="48083"/>
                </a:cubicBezTo>
                <a:cubicBezTo>
                  <a:pt x="18646" y="48083"/>
                  <a:pt x="16193" y="48587"/>
                  <a:pt x="13783" y="49714"/>
                </a:cubicBezTo>
                <a:cubicBezTo>
                  <a:pt x="7858" y="52520"/>
                  <a:pt x="4116" y="58507"/>
                  <a:pt x="2807" y="67487"/>
                </a:cubicBezTo>
                <a:cubicBezTo>
                  <a:pt x="0" y="87069"/>
                  <a:pt x="10103" y="107711"/>
                  <a:pt x="32803" y="128977"/>
                </a:cubicBezTo>
                <a:cubicBezTo>
                  <a:pt x="42844" y="138332"/>
                  <a:pt x="53882" y="146626"/>
                  <a:pt x="65607" y="153798"/>
                </a:cubicBezTo>
                <a:lnTo>
                  <a:pt x="75647" y="136773"/>
                </a:lnTo>
                <a:cubicBezTo>
                  <a:pt x="65170" y="130287"/>
                  <a:pt x="55317" y="122866"/>
                  <a:pt x="46336" y="114509"/>
                </a:cubicBezTo>
                <a:cubicBezTo>
                  <a:pt x="34175" y="103159"/>
                  <a:pt x="20144" y="86258"/>
                  <a:pt x="22389" y="70293"/>
                </a:cubicBezTo>
                <a:cubicBezTo>
                  <a:pt x="22513" y="69607"/>
                  <a:pt x="22638" y="68921"/>
                  <a:pt x="22825" y="68298"/>
                </a:cubicBezTo>
                <a:cubicBezTo>
                  <a:pt x="26754" y="69545"/>
                  <a:pt x="34363" y="74285"/>
                  <a:pt x="39726" y="77528"/>
                </a:cubicBezTo>
                <a:cubicBezTo>
                  <a:pt x="54183" y="86475"/>
                  <a:pt x="73875" y="98601"/>
                  <a:pt x="94814" y="98601"/>
                </a:cubicBezTo>
                <a:cubicBezTo>
                  <a:pt x="103501" y="98601"/>
                  <a:pt x="112403" y="96514"/>
                  <a:pt x="121235" y="91247"/>
                </a:cubicBezTo>
                <a:cubicBezTo>
                  <a:pt x="136327" y="82330"/>
                  <a:pt x="147989" y="68734"/>
                  <a:pt x="159339" y="55638"/>
                </a:cubicBezTo>
                <a:cubicBezTo>
                  <a:pt x="171812" y="41107"/>
                  <a:pt x="183661" y="27388"/>
                  <a:pt x="198192" y="22087"/>
                </a:cubicBezTo>
                <a:cubicBezTo>
                  <a:pt x="201720" y="20823"/>
                  <a:pt x="206093" y="19712"/>
                  <a:pt x="211634" y="19712"/>
                </a:cubicBezTo>
                <a:cubicBezTo>
                  <a:pt x="221959" y="19712"/>
                  <a:pt x="236340" y="23570"/>
                  <a:pt x="256876" y="37490"/>
                </a:cubicBezTo>
                <a:lnTo>
                  <a:pt x="267977" y="21089"/>
                </a:lnTo>
                <a:cubicBezTo>
                  <a:pt x="247165" y="7008"/>
                  <a:pt x="228491" y="1"/>
                  <a:pt x="21148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80"/>
          <p:cNvSpPr/>
          <p:nvPr/>
        </p:nvSpPr>
        <p:spPr>
          <a:xfrm rot="7647074">
            <a:off x="8710976" y="3174568"/>
            <a:ext cx="788921" cy="923200"/>
          </a:xfrm>
          <a:custGeom>
            <a:avLst/>
            <a:gdLst/>
            <a:ahLst/>
            <a:cxnLst/>
            <a:rect l="l" t="t" r="r" b="b"/>
            <a:pathLst>
              <a:path w="106018" h="124063" extrusionOk="0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80"/>
          <p:cNvSpPr/>
          <p:nvPr/>
        </p:nvSpPr>
        <p:spPr>
          <a:xfrm rot="7647074">
            <a:off x="7944189" y="2406064"/>
            <a:ext cx="2022479" cy="674718"/>
          </a:xfrm>
          <a:custGeom>
            <a:avLst/>
            <a:gdLst/>
            <a:ahLst/>
            <a:cxnLst/>
            <a:rect l="l" t="t" r="r" b="b"/>
            <a:pathLst>
              <a:path w="271788" h="90671" extrusionOk="0">
                <a:moveTo>
                  <a:pt x="180922" y="1"/>
                </a:moveTo>
                <a:cubicBezTo>
                  <a:pt x="165861" y="1"/>
                  <a:pt x="144160" y="12710"/>
                  <a:pt x="111697" y="40028"/>
                </a:cubicBezTo>
                <a:cubicBezTo>
                  <a:pt x="99025" y="50691"/>
                  <a:pt x="85994" y="56061"/>
                  <a:pt x="72839" y="56061"/>
                </a:cubicBezTo>
                <a:cubicBezTo>
                  <a:pt x="70885" y="56061"/>
                  <a:pt x="68929" y="55943"/>
                  <a:pt x="66971" y="55705"/>
                </a:cubicBezTo>
                <a:cubicBezTo>
                  <a:pt x="37272" y="52097"/>
                  <a:pt x="15500" y="22634"/>
                  <a:pt x="15264" y="22338"/>
                </a:cubicBezTo>
                <a:lnTo>
                  <a:pt x="0" y="33342"/>
                </a:lnTo>
                <a:cubicBezTo>
                  <a:pt x="1065" y="34821"/>
                  <a:pt x="26623" y="69668"/>
                  <a:pt x="64545" y="74341"/>
                </a:cubicBezTo>
                <a:cubicBezTo>
                  <a:pt x="67377" y="74692"/>
                  <a:pt x="70197" y="74868"/>
                  <a:pt x="73005" y="74868"/>
                </a:cubicBezTo>
                <a:cubicBezTo>
                  <a:pt x="90551" y="74868"/>
                  <a:pt x="107590" y="68021"/>
                  <a:pt x="123706" y="54404"/>
                </a:cubicBezTo>
                <a:cubicBezTo>
                  <a:pt x="161971" y="22211"/>
                  <a:pt x="176422" y="18774"/>
                  <a:pt x="180791" y="18774"/>
                </a:cubicBezTo>
                <a:cubicBezTo>
                  <a:pt x="181913" y="18774"/>
                  <a:pt x="182370" y="19001"/>
                  <a:pt x="182395" y="19025"/>
                </a:cubicBezTo>
                <a:cubicBezTo>
                  <a:pt x="182809" y="19262"/>
                  <a:pt x="184820" y="22989"/>
                  <a:pt x="183164" y="34407"/>
                </a:cubicBezTo>
                <a:cubicBezTo>
                  <a:pt x="176952" y="63160"/>
                  <a:pt x="188311" y="77181"/>
                  <a:pt x="195647" y="82979"/>
                </a:cubicBezTo>
                <a:cubicBezTo>
                  <a:pt x="202027" y="87954"/>
                  <a:pt x="209912" y="90671"/>
                  <a:pt x="218043" y="90671"/>
                </a:cubicBezTo>
                <a:cubicBezTo>
                  <a:pt x="218130" y="90671"/>
                  <a:pt x="218218" y="90671"/>
                  <a:pt x="218305" y="90670"/>
                </a:cubicBezTo>
                <a:cubicBezTo>
                  <a:pt x="225287" y="90611"/>
                  <a:pt x="232149" y="89013"/>
                  <a:pt x="238361" y="85937"/>
                </a:cubicBezTo>
                <a:cubicBezTo>
                  <a:pt x="245756" y="82387"/>
                  <a:pt x="268711" y="68484"/>
                  <a:pt x="271787" y="32514"/>
                </a:cubicBezTo>
                <a:cubicBezTo>
                  <a:pt x="265575" y="31982"/>
                  <a:pt x="259304" y="31508"/>
                  <a:pt x="253092" y="30739"/>
                </a:cubicBezTo>
                <a:cubicBezTo>
                  <a:pt x="251495" y="48724"/>
                  <a:pt x="243212" y="62805"/>
                  <a:pt x="230256" y="69017"/>
                </a:cubicBezTo>
                <a:cubicBezTo>
                  <a:pt x="226274" y="70938"/>
                  <a:pt x="222226" y="71890"/>
                  <a:pt x="218458" y="71890"/>
                </a:cubicBezTo>
                <a:cubicBezTo>
                  <a:pt x="214222" y="71890"/>
                  <a:pt x="210339" y="70687"/>
                  <a:pt x="207301" y="68307"/>
                </a:cubicBezTo>
                <a:cubicBezTo>
                  <a:pt x="200557" y="62923"/>
                  <a:pt x="198546" y="52215"/>
                  <a:pt x="201622" y="38135"/>
                </a:cubicBezTo>
                <a:lnTo>
                  <a:pt x="201740" y="37425"/>
                </a:lnTo>
                <a:cubicBezTo>
                  <a:pt x="202746" y="30799"/>
                  <a:pt x="205704" y="10506"/>
                  <a:pt x="191565" y="2638"/>
                </a:cubicBezTo>
                <a:cubicBezTo>
                  <a:pt x="188431" y="892"/>
                  <a:pt x="184910" y="1"/>
                  <a:pt x="1809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5" name="Google Shape;725;p80"/>
          <p:cNvGrpSpPr/>
          <p:nvPr/>
        </p:nvGrpSpPr>
        <p:grpSpPr>
          <a:xfrm>
            <a:off x="324479" y="1812774"/>
            <a:ext cx="257727" cy="244107"/>
            <a:chOff x="8346187" y="436604"/>
            <a:chExt cx="144588" cy="136938"/>
          </a:xfrm>
        </p:grpSpPr>
        <p:sp>
          <p:nvSpPr>
            <p:cNvPr id="726" name="Google Shape;726;p80"/>
            <p:cNvSpPr/>
            <p:nvPr/>
          </p:nvSpPr>
          <p:spPr>
            <a:xfrm>
              <a:off x="8346880" y="436604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80"/>
            <p:cNvSpPr/>
            <p:nvPr/>
          </p:nvSpPr>
          <p:spPr>
            <a:xfrm>
              <a:off x="8346187" y="53808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80"/>
            <p:cNvSpPr/>
            <p:nvPr/>
          </p:nvSpPr>
          <p:spPr>
            <a:xfrm>
              <a:off x="8456013" y="43729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80"/>
            <p:cNvSpPr/>
            <p:nvPr/>
          </p:nvSpPr>
          <p:spPr>
            <a:xfrm>
              <a:off x="8456013" y="538781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0" name="Google Shape;730;p80"/>
          <p:cNvGrpSpPr/>
          <p:nvPr/>
        </p:nvGrpSpPr>
        <p:grpSpPr>
          <a:xfrm rot="10800000">
            <a:off x="6744494" y="168588"/>
            <a:ext cx="476715" cy="257296"/>
            <a:chOff x="1981023" y="437427"/>
            <a:chExt cx="267442" cy="144338"/>
          </a:xfrm>
        </p:grpSpPr>
        <p:sp>
          <p:nvSpPr>
            <p:cNvPr id="731" name="Google Shape;731;p80"/>
            <p:cNvSpPr/>
            <p:nvPr/>
          </p:nvSpPr>
          <p:spPr>
            <a:xfrm>
              <a:off x="1981023" y="437427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80"/>
            <p:cNvSpPr/>
            <p:nvPr/>
          </p:nvSpPr>
          <p:spPr>
            <a:xfrm>
              <a:off x="1986146" y="539263"/>
              <a:ext cx="31519" cy="41774"/>
            </a:xfrm>
            <a:custGeom>
              <a:avLst/>
              <a:gdLst/>
              <a:ahLst/>
              <a:cxnLst/>
              <a:rect l="l" t="t" r="r" b="b"/>
              <a:pathLst>
                <a:path w="2683" h="3556" extrusionOk="0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80"/>
            <p:cNvSpPr/>
            <p:nvPr/>
          </p:nvSpPr>
          <p:spPr>
            <a:xfrm>
              <a:off x="2096782" y="438155"/>
              <a:ext cx="36640" cy="35912"/>
            </a:xfrm>
            <a:custGeom>
              <a:avLst/>
              <a:gdLst/>
              <a:ahLst/>
              <a:cxnLst/>
              <a:rect l="l" t="t" r="r" b="b"/>
              <a:pathLst>
                <a:path w="3119" h="3057" extrusionOk="0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80"/>
            <p:cNvSpPr/>
            <p:nvPr/>
          </p:nvSpPr>
          <p:spPr>
            <a:xfrm>
              <a:off x="2096054" y="545125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80"/>
            <p:cNvSpPr/>
            <p:nvPr/>
          </p:nvSpPr>
          <p:spPr>
            <a:xfrm>
              <a:off x="2211813" y="438155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80"/>
            <p:cNvSpPr/>
            <p:nvPr/>
          </p:nvSpPr>
          <p:spPr>
            <a:xfrm>
              <a:off x="2211813" y="540003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7" name="Google Shape;737;p80"/>
          <p:cNvGrpSpPr/>
          <p:nvPr/>
        </p:nvGrpSpPr>
        <p:grpSpPr>
          <a:xfrm>
            <a:off x="4333643" y="4756617"/>
            <a:ext cx="476715" cy="257296"/>
            <a:chOff x="1981023" y="437427"/>
            <a:chExt cx="267442" cy="144338"/>
          </a:xfrm>
        </p:grpSpPr>
        <p:sp>
          <p:nvSpPr>
            <p:cNvPr id="738" name="Google Shape;738;p80"/>
            <p:cNvSpPr/>
            <p:nvPr/>
          </p:nvSpPr>
          <p:spPr>
            <a:xfrm>
              <a:off x="1981023" y="437427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80"/>
            <p:cNvSpPr/>
            <p:nvPr/>
          </p:nvSpPr>
          <p:spPr>
            <a:xfrm>
              <a:off x="1986146" y="539263"/>
              <a:ext cx="31519" cy="41774"/>
            </a:xfrm>
            <a:custGeom>
              <a:avLst/>
              <a:gdLst/>
              <a:ahLst/>
              <a:cxnLst/>
              <a:rect l="l" t="t" r="r" b="b"/>
              <a:pathLst>
                <a:path w="2683" h="3556" extrusionOk="0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80"/>
            <p:cNvSpPr/>
            <p:nvPr/>
          </p:nvSpPr>
          <p:spPr>
            <a:xfrm>
              <a:off x="2096782" y="438155"/>
              <a:ext cx="36640" cy="35912"/>
            </a:xfrm>
            <a:custGeom>
              <a:avLst/>
              <a:gdLst/>
              <a:ahLst/>
              <a:cxnLst/>
              <a:rect l="l" t="t" r="r" b="b"/>
              <a:pathLst>
                <a:path w="3119" h="3057" extrusionOk="0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80"/>
            <p:cNvSpPr/>
            <p:nvPr/>
          </p:nvSpPr>
          <p:spPr>
            <a:xfrm>
              <a:off x="2096054" y="545125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80"/>
            <p:cNvSpPr/>
            <p:nvPr/>
          </p:nvSpPr>
          <p:spPr>
            <a:xfrm>
              <a:off x="2211813" y="438155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80"/>
            <p:cNvSpPr/>
            <p:nvPr/>
          </p:nvSpPr>
          <p:spPr>
            <a:xfrm>
              <a:off x="2211813" y="540003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p80"/>
          <p:cNvSpPr/>
          <p:nvPr/>
        </p:nvSpPr>
        <p:spPr>
          <a:xfrm rot="899897">
            <a:off x="823913" y="30224"/>
            <a:ext cx="869929" cy="616295"/>
          </a:xfrm>
          <a:custGeom>
            <a:avLst/>
            <a:gdLst/>
            <a:ahLst/>
            <a:cxnLst/>
            <a:rect l="l" t="t" r="r" b="b"/>
            <a:pathLst>
              <a:path w="38916" h="27566" extrusionOk="0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80"/>
          <p:cNvSpPr/>
          <p:nvPr/>
        </p:nvSpPr>
        <p:spPr>
          <a:xfrm rot="-8100000">
            <a:off x="6529613" y="4703885"/>
            <a:ext cx="796505" cy="738410"/>
          </a:xfrm>
          <a:custGeom>
            <a:avLst/>
            <a:gdLst/>
            <a:ahLst/>
            <a:cxnLst/>
            <a:rect l="l" t="t" r="r" b="b"/>
            <a:pathLst>
              <a:path w="107024" h="99218" extrusionOk="0">
                <a:moveTo>
                  <a:pt x="86199" y="0"/>
                </a:moveTo>
                <a:lnTo>
                  <a:pt x="69279" y="8164"/>
                </a:lnTo>
                <a:cubicBezTo>
                  <a:pt x="78389" y="26978"/>
                  <a:pt x="90636" y="62001"/>
                  <a:pt x="84779" y="75490"/>
                </a:cubicBezTo>
                <a:cubicBezTo>
                  <a:pt x="84128" y="77324"/>
                  <a:pt x="82649" y="78744"/>
                  <a:pt x="80815" y="79276"/>
                </a:cubicBezTo>
                <a:cubicBezTo>
                  <a:pt x="78288" y="80074"/>
                  <a:pt x="75444" y="80469"/>
                  <a:pt x="72307" y="80469"/>
                </a:cubicBezTo>
                <a:cubicBezTo>
                  <a:pt x="63104" y="80469"/>
                  <a:pt x="51379" y="77064"/>
                  <a:pt x="37746" y="70402"/>
                </a:cubicBezTo>
                <a:cubicBezTo>
                  <a:pt x="28457" y="65788"/>
                  <a:pt x="19583" y="60463"/>
                  <a:pt x="11241" y="54429"/>
                </a:cubicBezTo>
                <a:lnTo>
                  <a:pt x="5621" y="62001"/>
                </a:lnTo>
                <a:lnTo>
                  <a:pt x="1" y="69515"/>
                </a:lnTo>
                <a:cubicBezTo>
                  <a:pt x="9230" y="76200"/>
                  <a:pt x="18991" y="82057"/>
                  <a:pt x="29167" y="87086"/>
                </a:cubicBezTo>
                <a:cubicBezTo>
                  <a:pt x="45496" y="95132"/>
                  <a:pt x="59872" y="99214"/>
                  <a:pt x="72118" y="99214"/>
                </a:cubicBezTo>
                <a:cubicBezTo>
                  <a:pt x="72320" y="99216"/>
                  <a:pt x="72521" y="99218"/>
                  <a:pt x="72723" y="99218"/>
                </a:cubicBezTo>
                <a:cubicBezTo>
                  <a:pt x="77372" y="99218"/>
                  <a:pt x="82015" y="98561"/>
                  <a:pt x="86495" y="97143"/>
                </a:cubicBezTo>
                <a:cubicBezTo>
                  <a:pt x="93535" y="94954"/>
                  <a:pt x="99214" y="89748"/>
                  <a:pt x="102054" y="82885"/>
                </a:cubicBezTo>
                <a:cubicBezTo>
                  <a:pt x="107024" y="71290"/>
                  <a:pt x="105781" y="54074"/>
                  <a:pt x="98149" y="30350"/>
                </a:cubicBezTo>
                <a:cubicBezTo>
                  <a:pt x="94777" y="19997"/>
                  <a:pt x="90813" y="9821"/>
                  <a:pt x="861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1"/>
          <p:cNvSpPr/>
          <p:nvPr/>
        </p:nvSpPr>
        <p:spPr>
          <a:xfrm rot="-8394364">
            <a:off x="7503159" y="4695695"/>
            <a:ext cx="796395" cy="738309"/>
          </a:xfrm>
          <a:custGeom>
            <a:avLst/>
            <a:gdLst/>
            <a:ahLst/>
            <a:cxnLst/>
            <a:rect l="l" t="t" r="r" b="b"/>
            <a:pathLst>
              <a:path w="107024" h="99218" extrusionOk="0">
                <a:moveTo>
                  <a:pt x="86199" y="0"/>
                </a:moveTo>
                <a:lnTo>
                  <a:pt x="69279" y="8164"/>
                </a:lnTo>
                <a:cubicBezTo>
                  <a:pt x="78389" y="26978"/>
                  <a:pt x="90636" y="62001"/>
                  <a:pt x="84779" y="75490"/>
                </a:cubicBezTo>
                <a:cubicBezTo>
                  <a:pt x="84128" y="77324"/>
                  <a:pt x="82649" y="78744"/>
                  <a:pt x="80815" y="79276"/>
                </a:cubicBezTo>
                <a:cubicBezTo>
                  <a:pt x="78288" y="80074"/>
                  <a:pt x="75444" y="80469"/>
                  <a:pt x="72307" y="80469"/>
                </a:cubicBezTo>
                <a:cubicBezTo>
                  <a:pt x="63104" y="80469"/>
                  <a:pt x="51379" y="77064"/>
                  <a:pt x="37746" y="70402"/>
                </a:cubicBezTo>
                <a:cubicBezTo>
                  <a:pt x="28457" y="65788"/>
                  <a:pt x="19583" y="60463"/>
                  <a:pt x="11241" y="54429"/>
                </a:cubicBezTo>
                <a:lnTo>
                  <a:pt x="5621" y="62001"/>
                </a:lnTo>
                <a:lnTo>
                  <a:pt x="1" y="69515"/>
                </a:lnTo>
                <a:cubicBezTo>
                  <a:pt x="9230" y="76200"/>
                  <a:pt x="18991" y="82057"/>
                  <a:pt x="29167" y="87086"/>
                </a:cubicBezTo>
                <a:cubicBezTo>
                  <a:pt x="45496" y="95132"/>
                  <a:pt x="59872" y="99214"/>
                  <a:pt x="72118" y="99214"/>
                </a:cubicBezTo>
                <a:cubicBezTo>
                  <a:pt x="72320" y="99216"/>
                  <a:pt x="72521" y="99218"/>
                  <a:pt x="72723" y="99218"/>
                </a:cubicBezTo>
                <a:cubicBezTo>
                  <a:pt x="77372" y="99218"/>
                  <a:pt x="82015" y="98561"/>
                  <a:pt x="86495" y="97143"/>
                </a:cubicBezTo>
                <a:cubicBezTo>
                  <a:pt x="93535" y="94954"/>
                  <a:pt x="99214" y="89748"/>
                  <a:pt x="102054" y="82885"/>
                </a:cubicBezTo>
                <a:cubicBezTo>
                  <a:pt x="107024" y="71290"/>
                  <a:pt x="105781" y="54074"/>
                  <a:pt x="98149" y="30350"/>
                </a:cubicBezTo>
                <a:cubicBezTo>
                  <a:pt x="94777" y="19997"/>
                  <a:pt x="90813" y="9821"/>
                  <a:pt x="861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81"/>
          <p:cNvSpPr/>
          <p:nvPr/>
        </p:nvSpPr>
        <p:spPr>
          <a:xfrm rot="-7199591">
            <a:off x="-135201" y="-22795"/>
            <a:ext cx="788937" cy="923219"/>
          </a:xfrm>
          <a:custGeom>
            <a:avLst/>
            <a:gdLst/>
            <a:ahLst/>
            <a:cxnLst/>
            <a:rect l="l" t="t" r="r" b="b"/>
            <a:pathLst>
              <a:path w="106018" h="124063" extrusionOk="0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9" name="Google Shape;749;p81"/>
          <p:cNvGrpSpPr/>
          <p:nvPr/>
        </p:nvGrpSpPr>
        <p:grpSpPr>
          <a:xfrm>
            <a:off x="8588179" y="4168499"/>
            <a:ext cx="257727" cy="244107"/>
            <a:chOff x="8346187" y="436604"/>
            <a:chExt cx="144588" cy="136938"/>
          </a:xfrm>
        </p:grpSpPr>
        <p:sp>
          <p:nvSpPr>
            <p:cNvPr id="750" name="Google Shape;750;p81"/>
            <p:cNvSpPr/>
            <p:nvPr/>
          </p:nvSpPr>
          <p:spPr>
            <a:xfrm>
              <a:off x="8346880" y="436604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81"/>
            <p:cNvSpPr/>
            <p:nvPr/>
          </p:nvSpPr>
          <p:spPr>
            <a:xfrm>
              <a:off x="8346187" y="53808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81"/>
            <p:cNvSpPr/>
            <p:nvPr/>
          </p:nvSpPr>
          <p:spPr>
            <a:xfrm>
              <a:off x="8456013" y="43729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81"/>
            <p:cNvSpPr/>
            <p:nvPr/>
          </p:nvSpPr>
          <p:spPr>
            <a:xfrm>
              <a:off x="8456013" y="538781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81"/>
          <p:cNvGrpSpPr/>
          <p:nvPr/>
        </p:nvGrpSpPr>
        <p:grpSpPr>
          <a:xfrm rot="-5400000">
            <a:off x="153817" y="3801493"/>
            <a:ext cx="476715" cy="257296"/>
            <a:chOff x="1981023" y="437427"/>
            <a:chExt cx="267442" cy="144338"/>
          </a:xfrm>
        </p:grpSpPr>
        <p:sp>
          <p:nvSpPr>
            <p:cNvPr id="755" name="Google Shape;755;p81"/>
            <p:cNvSpPr/>
            <p:nvPr/>
          </p:nvSpPr>
          <p:spPr>
            <a:xfrm>
              <a:off x="1981023" y="437427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81"/>
            <p:cNvSpPr/>
            <p:nvPr/>
          </p:nvSpPr>
          <p:spPr>
            <a:xfrm>
              <a:off x="1986146" y="539263"/>
              <a:ext cx="31519" cy="41774"/>
            </a:xfrm>
            <a:custGeom>
              <a:avLst/>
              <a:gdLst/>
              <a:ahLst/>
              <a:cxnLst/>
              <a:rect l="l" t="t" r="r" b="b"/>
              <a:pathLst>
                <a:path w="2683" h="3556" extrusionOk="0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81"/>
            <p:cNvSpPr/>
            <p:nvPr/>
          </p:nvSpPr>
          <p:spPr>
            <a:xfrm>
              <a:off x="2096782" y="438155"/>
              <a:ext cx="36640" cy="35912"/>
            </a:xfrm>
            <a:custGeom>
              <a:avLst/>
              <a:gdLst/>
              <a:ahLst/>
              <a:cxnLst/>
              <a:rect l="l" t="t" r="r" b="b"/>
              <a:pathLst>
                <a:path w="3119" h="3057" extrusionOk="0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81"/>
            <p:cNvSpPr/>
            <p:nvPr/>
          </p:nvSpPr>
          <p:spPr>
            <a:xfrm>
              <a:off x="2096054" y="545125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81"/>
            <p:cNvSpPr/>
            <p:nvPr/>
          </p:nvSpPr>
          <p:spPr>
            <a:xfrm>
              <a:off x="2211813" y="438155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81"/>
            <p:cNvSpPr/>
            <p:nvPr/>
          </p:nvSpPr>
          <p:spPr>
            <a:xfrm>
              <a:off x="2211813" y="540003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1" name="Google Shape;761;p81"/>
          <p:cNvSpPr/>
          <p:nvPr/>
        </p:nvSpPr>
        <p:spPr>
          <a:xfrm flipH="1">
            <a:off x="8107396" y="-97636"/>
            <a:ext cx="921215" cy="698854"/>
          </a:xfrm>
          <a:custGeom>
            <a:avLst/>
            <a:gdLst/>
            <a:ahLst/>
            <a:cxnLst/>
            <a:rect l="l" t="t" r="r" b="b"/>
            <a:pathLst>
              <a:path w="33054" h="25071" extrusionOk="0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2" name="Google Shape;762;p81"/>
          <p:cNvGrpSpPr/>
          <p:nvPr/>
        </p:nvGrpSpPr>
        <p:grpSpPr>
          <a:xfrm>
            <a:off x="7921568" y="193517"/>
            <a:ext cx="476715" cy="257296"/>
            <a:chOff x="1981023" y="437427"/>
            <a:chExt cx="267442" cy="144338"/>
          </a:xfrm>
        </p:grpSpPr>
        <p:sp>
          <p:nvSpPr>
            <p:cNvPr id="763" name="Google Shape;763;p81"/>
            <p:cNvSpPr/>
            <p:nvPr/>
          </p:nvSpPr>
          <p:spPr>
            <a:xfrm>
              <a:off x="1981023" y="437427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81"/>
            <p:cNvSpPr/>
            <p:nvPr/>
          </p:nvSpPr>
          <p:spPr>
            <a:xfrm>
              <a:off x="1986146" y="539263"/>
              <a:ext cx="31519" cy="41774"/>
            </a:xfrm>
            <a:custGeom>
              <a:avLst/>
              <a:gdLst/>
              <a:ahLst/>
              <a:cxnLst/>
              <a:rect l="l" t="t" r="r" b="b"/>
              <a:pathLst>
                <a:path w="2683" h="3556" extrusionOk="0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81"/>
            <p:cNvSpPr/>
            <p:nvPr/>
          </p:nvSpPr>
          <p:spPr>
            <a:xfrm>
              <a:off x="2096782" y="438155"/>
              <a:ext cx="36640" cy="35912"/>
            </a:xfrm>
            <a:custGeom>
              <a:avLst/>
              <a:gdLst/>
              <a:ahLst/>
              <a:cxnLst/>
              <a:rect l="l" t="t" r="r" b="b"/>
              <a:pathLst>
                <a:path w="3119" h="3057" extrusionOk="0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81"/>
            <p:cNvSpPr/>
            <p:nvPr/>
          </p:nvSpPr>
          <p:spPr>
            <a:xfrm>
              <a:off x="2096054" y="545125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81"/>
            <p:cNvSpPr/>
            <p:nvPr/>
          </p:nvSpPr>
          <p:spPr>
            <a:xfrm>
              <a:off x="2211813" y="438155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81"/>
            <p:cNvSpPr/>
            <p:nvPr/>
          </p:nvSpPr>
          <p:spPr>
            <a:xfrm>
              <a:off x="2211813" y="540003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title" idx="2"/>
          </p:nvPr>
        </p:nvSpPr>
        <p:spPr>
          <a:xfrm flipH="1">
            <a:off x="1627100" y="1431819"/>
            <a:ext cx="6954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9" name="Google Shape;59;p51"/>
          <p:cNvSpPr txBox="1">
            <a:spLocks noGrp="1"/>
          </p:cNvSpPr>
          <p:nvPr>
            <p:ph type="title" idx="3"/>
          </p:nvPr>
        </p:nvSpPr>
        <p:spPr>
          <a:xfrm>
            <a:off x="964452" y="1940625"/>
            <a:ext cx="20208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>
            <a:endParaRPr/>
          </a:p>
        </p:txBody>
      </p:sp>
      <p:sp>
        <p:nvSpPr>
          <p:cNvPr id="60" name="Google Shape;60;p51"/>
          <p:cNvSpPr txBox="1">
            <a:spLocks noGrp="1"/>
          </p:cNvSpPr>
          <p:nvPr>
            <p:ph type="subTitle" idx="1"/>
          </p:nvPr>
        </p:nvSpPr>
        <p:spPr>
          <a:xfrm>
            <a:off x="723325" y="2244828"/>
            <a:ext cx="25029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51"/>
          <p:cNvSpPr txBox="1">
            <a:spLocks noGrp="1"/>
          </p:cNvSpPr>
          <p:nvPr>
            <p:ph type="title" idx="4"/>
          </p:nvPr>
        </p:nvSpPr>
        <p:spPr>
          <a:xfrm flipH="1">
            <a:off x="4224275" y="1431819"/>
            <a:ext cx="6954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2" name="Google Shape;62;p51"/>
          <p:cNvSpPr txBox="1">
            <a:spLocks noGrp="1"/>
          </p:cNvSpPr>
          <p:nvPr>
            <p:ph type="title" idx="5"/>
          </p:nvPr>
        </p:nvSpPr>
        <p:spPr>
          <a:xfrm>
            <a:off x="3561624" y="1940625"/>
            <a:ext cx="20208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>
            <a:endParaRPr/>
          </a:p>
        </p:txBody>
      </p:sp>
      <p:sp>
        <p:nvSpPr>
          <p:cNvPr id="63" name="Google Shape;63;p51"/>
          <p:cNvSpPr txBox="1">
            <a:spLocks noGrp="1"/>
          </p:cNvSpPr>
          <p:nvPr>
            <p:ph type="subTitle" idx="6"/>
          </p:nvPr>
        </p:nvSpPr>
        <p:spPr>
          <a:xfrm>
            <a:off x="3320513" y="2244828"/>
            <a:ext cx="25029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51"/>
          <p:cNvSpPr txBox="1">
            <a:spLocks noGrp="1"/>
          </p:cNvSpPr>
          <p:nvPr>
            <p:ph type="title" idx="7"/>
          </p:nvPr>
        </p:nvSpPr>
        <p:spPr>
          <a:xfrm flipH="1">
            <a:off x="6821375" y="1431819"/>
            <a:ext cx="6954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title" idx="8"/>
          </p:nvPr>
        </p:nvSpPr>
        <p:spPr>
          <a:xfrm>
            <a:off x="6070375" y="1940615"/>
            <a:ext cx="21975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subTitle" idx="9"/>
          </p:nvPr>
        </p:nvSpPr>
        <p:spPr>
          <a:xfrm>
            <a:off x="5917725" y="2244825"/>
            <a:ext cx="25029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title" idx="13"/>
          </p:nvPr>
        </p:nvSpPr>
        <p:spPr>
          <a:xfrm flipH="1">
            <a:off x="1627100" y="3112841"/>
            <a:ext cx="6954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title" idx="14"/>
          </p:nvPr>
        </p:nvSpPr>
        <p:spPr>
          <a:xfrm>
            <a:off x="964452" y="3621647"/>
            <a:ext cx="20208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>
            <a:endParaRPr/>
          </a:p>
        </p:txBody>
      </p:sp>
      <p:sp>
        <p:nvSpPr>
          <p:cNvPr id="69" name="Google Shape;69;p51"/>
          <p:cNvSpPr txBox="1">
            <a:spLocks noGrp="1"/>
          </p:cNvSpPr>
          <p:nvPr>
            <p:ph type="subTitle" idx="15"/>
          </p:nvPr>
        </p:nvSpPr>
        <p:spPr>
          <a:xfrm>
            <a:off x="723325" y="3925851"/>
            <a:ext cx="25029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title" idx="16"/>
          </p:nvPr>
        </p:nvSpPr>
        <p:spPr>
          <a:xfrm flipH="1">
            <a:off x="4224275" y="3112841"/>
            <a:ext cx="6954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51"/>
          <p:cNvSpPr txBox="1">
            <a:spLocks noGrp="1"/>
          </p:cNvSpPr>
          <p:nvPr>
            <p:ph type="title" idx="17"/>
          </p:nvPr>
        </p:nvSpPr>
        <p:spPr>
          <a:xfrm>
            <a:off x="3561624" y="3621647"/>
            <a:ext cx="20208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>
            <a:endParaRPr/>
          </a:p>
        </p:txBody>
      </p:sp>
      <p:sp>
        <p:nvSpPr>
          <p:cNvPr id="72" name="Google Shape;72;p51"/>
          <p:cNvSpPr txBox="1">
            <a:spLocks noGrp="1"/>
          </p:cNvSpPr>
          <p:nvPr>
            <p:ph type="subTitle" idx="18"/>
          </p:nvPr>
        </p:nvSpPr>
        <p:spPr>
          <a:xfrm>
            <a:off x="3320513" y="3925851"/>
            <a:ext cx="25029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51"/>
          <p:cNvSpPr txBox="1">
            <a:spLocks noGrp="1"/>
          </p:cNvSpPr>
          <p:nvPr>
            <p:ph type="title" idx="19"/>
          </p:nvPr>
        </p:nvSpPr>
        <p:spPr>
          <a:xfrm flipH="1">
            <a:off x="6821375" y="3112841"/>
            <a:ext cx="6954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51"/>
          <p:cNvSpPr txBox="1">
            <a:spLocks noGrp="1"/>
          </p:cNvSpPr>
          <p:nvPr>
            <p:ph type="title" idx="20"/>
          </p:nvPr>
        </p:nvSpPr>
        <p:spPr>
          <a:xfrm>
            <a:off x="6070375" y="3621640"/>
            <a:ext cx="21975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>
            <a:endParaRPr/>
          </a:p>
        </p:txBody>
      </p:sp>
      <p:sp>
        <p:nvSpPr>
          <p:cNvPr id="75" name="Google Shape;75;p51"/>
          <p:cNvSpPr txBox="1">
            <a:spLocks noGrp="1"/>
          </p:cNvSpPr>
          <p:nvPr>
            <p:ph type="subTitle" idx="21"/>
          </p:nvPr>
        </p:nvSpPr>
        <p:spPr>
          <a:xfrm>
            <a:off x="5917725" y="3925850"/>
            <a:ext cx="25029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51"/>
          <p:cNvSpPr/>
          <p:nvPr/>
        </p:nvSpPr>
        <p:spPr>
          <a:xfrm rot="-5400000">
            <a:off x="8532625" y="4211631"/>
            <a:ext cx="876008" cy="648247"/>
          </a:xfrm>
          <a:custGeom>
            <a:avLst/>
            <a:gdLst/>
            <a:ahLst/>
            <a:cxnLst/>
            <a:rect l="l" t="t" r="r" b="b"/>
            <a:pathLst>
              <a:path w="117743" h="87130" extrusionOk="0">
                <a:moveTo>
                  <a:pt x="43098" y="0"/>
                </a:moveTo>
                <a:cubicBezTo>
                  <a:pt x="39342" y="0"/>
                  <a:pt x="35790" y="837"/>
                  <a:pt x="32429" y="2503"/>
                </a:cubicBezTo>
                <a:cubicBezTo>
                  <a:pt x="19208" y="9051"/>
                  <a:pt x="9791" y="25577"/>
                  <a:pt x="4303" y="51707"/>
                </a:cubicBezTo>
                <a:cubicBezTo>
                  <a:pt x="1996" y="63182"/>
                  <a:pt x="499" y="74782"/>
                  <a:pt x="0" y="86506"/>
                </a:cubicBezTo>
                <a:lnTo>
                  <a:pt x="19770" y="87130"/>
                </a:lnTo>
                <a:cubicBezTo>
                  <a:pt x="20393" y="68483"/>
                  <a:pt x="26380" y="27573"/>
                  <a:pt x="41223" y="20276"/>
                </a:cubicBezTo>
                <a:cubicBezTo>
                  <a:pt x="41706" y="20030"/>
                  <a:pt x="42349" y="19885"/>
                  <a:pt x="43156" y="19885"/>
                </a:cubicBezTo>
                <a:cubicBezTo>
                  <a:pt x="47872" y="19885"/>
                  <a:pt x="58197" y="24829"/>
                  <a:pt x="75024" y="43413"/>
                </a:cubicBezTo>
                <a:cubicBezTo>
                  <a:pt x="84503" y="54015"/>
                  <a:pt x="93234" y="65303"/>
                  <a:pt x="101216" y="77089"/>
                </a:cubicBezTo>
                <a:lnTo>
                  <a:pt x="117743" y="66176"/>
                </a:lnTo>
                <a:cubicBezTo>
                  <a:pt x="109261" y="53578"/>
                  <a:pt x="99907" y="41542"/>
                  <a:pt x="89804" y="30192"/>
                </a:cubicBezTo>
                <a:cubicBezTo>
                  <a:pt x="71475" y="9977"/>
                  <a:pt x="56071" y="0"/>
                  <a:pt x="430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1"/>
          <p:cNvSpPr/>
          <p:nvPr/>
        </p:nvSpPr>
        <p:spPr>
          <a:xfrm rot="-6656612">
            <a:off x="-77408" y="-80478"/>
            <a:ext cx="788948" cy="923233"/>
          </a:xfrm>
          <a:custGeom>
            <a:avLst/>
            <a:gdLst/>
            <a:ahLst/>
            <a:cxnLst/>
            <a:rect l="l" t="t" r="r" b="b"/>
            <a:pathLst>
              <a:path w="106018" h="124063" extrusionOk="0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51"/>
          <p:cNvGrpSpPr/>
          <p:nvPr/>
        </p:nvGrpSpPr>
        <p:grpSpPr>
          <a:xfrm>
            <a:off x="412494" y="161499"/>
            <a:ext cx="476715" cy="257296"/>
            <a:chOff x="1981023" y="437427"/>
            <a:chExt cx="267442" cy="144338"/>
          </a:xfrm>
        </p:grpSpPr>
        <p:sp>
          <p:nvSpPr>
            <p:cNvPr id="79" name="Google Shape;79;p51"/>
            <p:cNvSpPr/>
            <p:nvPr/>
          </p:nvSpPr>
          <p:spPr>
            <a:xfrm>
              <a:off x="1981023" y="437427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1"/>
            <p:cNvSpPr/>
            <p:nvPr/>
          </p:nvSpPr>
          <p:spPr>
            <a:xfrm>
              <a:off x="1986146" y="539263"/>
              <a:ext cx="31519" cy="41774"/>
            </a:xfrm>
            <a:custGeom>
              <a:avLst/>
              <a:gdLst/>
              <a:ahLst/>
              <a:cxnLst/>
              <a:rect l="l" t="t" r="r" b="b"/>
              <a:pathLst>
                <a:path w="2683" h="3556" extrusionOk="0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1"/>
            <p:cNvSpPr/>
            <p:nvPr/>
          </p:nvSpPr>
          <p:spPr>
            <a:xfrm>
              <a:off x="2096782" y="438155"/>
              <a:ext cx="36640" cy="35912"/>
            </a:xfrm>
            <a:custGeom>
              <a:avLst/>
              <a:gdLst/>
              <a:ahLst/>
              <a:cxnLst/>
              <a:rect l="l" t="t" r="r" b="b"/>
              <a:pathLst>
                <a:path w="3119" h="3057" extrusionOk="0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1"/>
            <p:cNvSpPr/>
            <p:nvPr/>
          </p:nvSpPr>
          <p:spPr>
            <a:xfrm>
              <a:off x="2096054" y="545125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1"/>
            <p:cNvSpPr/>
            <p:nvPr/>
          </p:nvSpPr>
          <p:spPr>
            <a:xfrm>
              <a:off x="2211813" y="438155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1"/>
            <p:cNvSpPr/>
            <p:nvPr/>
          </p:nvSpPr>
          <p:spPr>
            <a:xfrm>
              <a:off x="2211813" y="540003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51"/>
          <p:cNvGrpSpPr/>
          <p:nvPr/>
        </p:nvGrpSpPr>
        <p:grpSpPr>
          <a:xfrm>
            <a:off x="8738429" y="4138924"/>
            <a:ext cx="257727" cy="244107"/>
            <a:chOff x="8346187" y="436604"/>
            <a:chExt cx="144588" cy="136938"/>
          </a:xfrm>
        </p:grpSpPr>
        <p:sp>
          <p:nvSpPr>
            <p:cNvPr id="86" name="Google Shape;86;p51"/>
            <p:cNvSpPr/>
            <p:nvPr/>
          </p:nvSpPr>
          <p:spPr>
            <a:xfrm>
              <a:off x="8346880" y="436604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1"/>
            <p:cNvSpPr/>
            <p:nvPr/>
          </p:nvSpPr>
          <p:spPr>
            <a:xfrm>
              <a:off x="8346187" y="53808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1"/>
            <p:cNvSpPr/>
            <p:nvPr/>
          </p:nvSpPr>
          <p:spPr>
            <a:xfrm>
              <a:off x="8456013" y="43729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1"/>
            <p:cNvSpPr/>
            <p:nvPr/>
          </p:nvSpPr>
          <p:spPr>
            <a:xfrm>
              <a:off x="8456013" y="538781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51"/>
          <p:cNvGrpSpPr/>
          <p:nvPr/>
        </p:nvGrpSpPr>
        <p:grpSpPr>
          <a:xfrm>
            <a:off x="7065304" y="168099"/>
            <a:ext cx="257727" cy="244107"/>
            <a:chOff x="8346187" y="436604"/>
            <a:chExt cx="144588" cy="136938"/>
          </a:xfrm>
        </p:grpSpPr>
        <p:sp>
          <p:nvSpPr>
            <p:cNvPr id="91" name="Google Shape;91;p51"/>
            <p:cNvSpPr/>
            <p:nvPr/>
          </p:nvSpPr>
          <p:spPr>
            <a:xfrm>
              <a:off x="8346880" y="436604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1"/>
            <p:cNvSpPr/>
            <p:nvPr/>
          </p:nvSpPr>
          <p:spPr>
            <a:xfrm>
              <a:off x="8346187" y="53808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1"/>
            <p:cNvSpPr/>
            <p:nvPr/>
          </p:nvSpPr>
          <p:spPr>
            <a:xfrm>
              <a:off x="8456013" y="43729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1"/>
            <p:cNvSpPr/>
            <p:nvPr/>
          </p:nvSpPr>
          <p:spPr>
            <a:xfrm>
              <a:off x="8456013" y="538781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51"/>
          <p:cNvGrpSpPr/>
          <p:nvPr/>
        </p:nvGrpSpPr>
        <p:grpSpPr>
          <a:xfrm rot="5400000">
            <a:off x="27220" y="4643225"/>
            <a:ext cx="476715" cy="257296"/>
            <a:chOff x="1981023" y="437427"/>
            <a:chExt cx="267442" cy="144338"/>
          </a:xfrm>
        </p:grpSpPr>
        <p:sp>
          <p:nvSpPr>
            <p:cNvPr id="96" name="Google Shape;96;p51"/>
            <p:cNvSpPr/>
            <p:nvPr/>
          </p:nvSpPr>
          <p:spPr>
            <a:xfrm>
              <a:off x="1981023" y="437427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1"/>
            <p:cNvSpPr/>
            <p:nvPr/>
          </p:nvSpPr>
          <p:spPr>
            <a:xfrm>
              <a:off x="1986146" y="539263"/>
              <a:ext cx="31519" cy="41774"/>
            </a:xfrm>
            <a:custGeom>
              <a:avLst/>
              <a:gdLst/>
              <a:ahLst/>
              <a:cxnLst/>
              <a:rect l="l" t="t" r="r" b="b"/>
              <a:pathLst>
                <a:path w="2683" h="3556" extrusionOk="0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1"/>
            <p:cNvSpPr/>
            <p:nvPr/>
          </p:nvSpPr>
          <p:spPr>
            <a:xfrm>
              <a:off x="2096782" y="438155"/>
              <a:ext cx="36640" cy="35912"/>
            </a:xfrm>
            <a:custGeom>
              <a:avLst/>
              <a:gdLst/>
              <a:ahLst/>
              <a:cxnLst/>
              <a:rect l="l" t="t" r="r" b="b"/>
              <a:pathLst>
                <a:path w="3119" h="3057" extrusionOk="0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1"/>
            <p:cNvSpPr/>
            <p:nvPr/>
          </p:nvSpPr>
          <p:spPr>
            <a:xfrm>
              <a:off x="2096054" y="545125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1"/>
            <p:cNvSpPr/>
            <p:nvPr/>
          </p:nvSpPr>
          <p:spPr>
            <a:xfrm>
              <a:off x="2211813" y="438155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1"/>
            <p:cNvSpPr/>
            <p:nvPr/>
          </p:nvSpPr>
          <p:spPr>
            <a:xfrm>
              <a:off x="2211813" y="540003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2"/>
          <p:cNvSpPr txBox="1">
            <a:spLocks noGrp="1"/>
          </p:cNvSpPr>
          <p:nvPr>
            <p:ph type="title"/>
          </p:nvPr>
        </p:nvSpPr>
        <p:spPr>
          <a:xfrm>
            <a:off x="2284313" y="2165400"/>
            <a:ext cx="4514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52"/>
          <p:cNvSpPr txBox="1">
            <a:spLocks noGrp="1"/>
          </p:cNvSpPr>
          <p:nvPr>
            <p:ph type="title" idx="2"/>
          </p:nvPr>
        </p:nvSpPr>
        <p:spPr>
          <a:xfrm>
            <a:off x="3823513" y="1323600"/>
            <a:ext cx="1436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5" name="Google Shape;105;p52"/>
          <p:cNvSpPr txBox="1">
            <a:spLocks noGrp="1"/>
          </p:cNvSpPr>
          <p:nvPr>
            <p:ph type="subTitle" idx="1"/>
          </p:nvPr>
        </p:nvSpPr>
        <p:spPr>
          <a:xfrm>
            <a:off x="3082013" y="3007200"/>
            <a:ext cx="29190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2"/>
          <p:cNvSpPr/>
          <p:nvPr/>
        </p:nvSpPr>
        <p:spPr>
          <a:xfrm rot="6102017">
            <a:off x="-355543" y="993393"/>
            <a:ext cx="1355722" cy="1003236"/>
          </a:xfrm>
          <a:custGeom>
            <a:avLst/>
            <a:gdLst/>
            <a:ahLst/>
            <a:cxnLst/>
            <a:rect l="l" t="t" r="r" b="b"/>
            <a:pathLst>
              <a:path w="117743" h="87130" extrusionOk="0">
                <a:moveTo>
                  <a:pt x="43098" y="0"/>
                </a:moveTo>
                <a:cubicBezTo>
                  <a:pt x="39342" y="0"/>
                  <a:pt x="35790" y="837"/>
                  <a:pt x="32429" y="2503"/>
                </a:cubicBezTo>
                <a:cubicBezTo>
                  <a:pt x="19208" y="9051"/>
                  <a:pt x="9791" y="25577"/>
                  <a:pt x="4303" y="51707"/>
                </a:cubicBezTo>
                <a:cubicBezTo>
                  <a:pt x="1996" y="63182"/>
                  <a:pt x="499" y="74782"/>
                  <a:pt x="0" y="86506"/>
                </a:cubicBezTo>
                <a:lnTo>
                  <a:pt x="19770" y="87130"/>
                </a:lnTo>
                <a:cubicBezTo>
                  <a:pt x="20393" y="68483"/>
                  <a:pt x="26380" y="27573"/>
                  <a:pt x="41223" y="20276"/>
                </a:cubicBezTo>
                <a:cubicBezTo>
                  <a:pt x="41706" y="20030"/>
                  <a:pt x="42349" y="19885"/>
                  <a:pt x="43156" y="19885"/>
                </a:cubicBezTo>
                <a:cubicBezTo>
                  <a:pt x="47872" y="19885"/>
                  <a:pt x="58197" y="24829"/>
                  <a:pt x="75024" y="43413"/>
                </a:cubicBezTo>
                <a:cubicBezTo>
                  <a:pt x="84503" y="54015"/>
                  <a:pt x="93234" y="65303"/>
                  <a:pt x="101216" y="77089"/>
                </a:cubicBezTo>
                <a:lnTo>
                  <a:pt x="117743" y="66176"/>
                </a:lnTo>
                <a:cubicBezTo>
                  <a:pt x="109261" y="53578"/>
                  <a:pt x="99907" y="41542"/>
                  <a:pt x="89804" y="30192"/>
                </a:cubicBezTo>
                <a:cubicBezTo>
                  <a:pt x="71475" y="9977"/>
                  <a:pt x="56071" y="0"/>
                  <a:pt x="430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2"/>
          <p:cNvSpPr/>
          <p:nvPr/>
        </p:nvSpPr>
        <p:spPr>
          <a:xfrm rot="-10358994">
            <a:off x="8088445" y="4203842"/>
            <a:ext cx="1292500" cy="1198230"/>
          </a:xfrm>
          <a:custGeom>
            <a:avLst/>
            <a:gdLst/>
            <a:ahLst/>
            <a:cxnLst/>
            <a:rect l="l" t="t" r="r" b="b"/>
            <a:pathLst>
              <a:path w="107024" h="99218" extrusionOk="0">
                <a:moveTo>
                  <a:pt x="86199" y="0"/>
                </a:moveTo>
                <a:lnTo>
                  <a:pt x="69279" y="8164"/>
                </a:lnTo>
                <a:cubicBezTo>
                  <a:pt x="78389" y="26978"/>
                  <a:pt x="90636" y="62001"/>
                  <a:pt x="84779" y="75490"/>
                </a:cubicBezTo>
                <a:cubicBezTo>
                  <a:pt x="84128" y="77324"/>
                  <a:pt x="82649" y="78744"/>
                  <a:pt x="80815" y="79276"/>
                </a:cubicBezTo>
                <a:cubicBezTo>
                  <a:pt x="78288" y="80074"/>
                  <a:pt x="75444" y="80469"/>
                  <a:pt x="72307" y="80469"/>
                </a:cubicBezTo>
                <a:cubicBezTo>
                  <a:pt x="63104" y="80469"/>
                  <a:pt x="51379" y="77064"/>
                  <a:pt x="37746" y="70402"/>
                </a:cubicBezTo>
                <a:cubicBezTo>
                  <a:pt x="28457" y="65788"/>
                  <a:pt x="19583" y="60463"/>
                  <a:pt x="11241" y="54429"/>
                </a:cubicBezTo>
                <a:lnTo>
                  <a:pt x="5621" y="62001"/>
                </a:lnTo>
                <a:lnTo>
                  <a:pt x="1" y="69515"/>
                </a:lnTo>
                <a:cubicBezTo>
                  <a:pt x="9230" y="76200"/>
                  <a:pt x="18991" y="82057"/>
                  <a:pt x="29167" y="87086"/>
                </a:cubicBezTo>
                <a:cubicBezTo>
                  <a:pt x="45496" y="95132"/>
                  <a:pt x="59872" y="99214"/>
                  <a:pt x="72118" y="99214"/>
                </a:cubicBezTo>
                <a:cubicBezTo>
                  <a:pt x="72320" y="99216"/>
                  <a:pt x="72521" y="99218"/>
                  <a:pt x="72723" y="99218"/>
                </a:cubicBezTo>
                <a:cubicBezTo>
                  <a:pt x="77372" y="99218"/>
                  <a:pt x="82015" y="98561"/>
                  <a:pt x="86495" y="97143"/>
                </a:cubicBezTo>
                <a:cubicBezTo>
                  <a:pt x="93535" y="94954"/>
                  <a:pt x="99214" y="89748"/>
                  <a:pt x="102054" y="82885"/>
                </a:cubicBezTo>
                <a:cubicBezTo>
                  <a:pt x="107024" y="71290"/>
                  <a:pt x="105781" y="54074"/>
                  <a:pt x="98149" y="30350"/>
                </a:cubicBezTo>
                <a:cubicBezTo>
                  <a:pt x="94777" y="19997"/>
                  <a:pt x="90813" y="9821"/>
                  <a:pt x="861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2"/>
          <p:cNvSpPr/>
          <p:nvPr/>
        </p:nvSpPr>
        <p:spPr>
          <a:xfrm rot="-896450">
            <a:off x="7913758" y="-295732"/>
            <a:ext cx="1453617" cy="1701032"/>
          </a:xfrm>
          <a:custGeom>
            <a:avLst/>
            <a:gdLst/>
            <a:ahLst/>
            <a:cxnLst/>
            <a:rect l="l" t="t" r="r" b="b"/>
            <a:pathLst>
              <a:path w="106018" h="124063" extrusionOk="0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52"/>
          <p:cNvGrpSpPr/>
          <p:nvPr/>
        </p:nvGrpSpPr>
        <p:grpSpPr>
          <a:xfrm rot="5400000">
            <a:off x="27570" y="486150"/>
            <a:ext cx="476715" cy="257296"/>
            <a:chOff x="1981023" y="437427"/>
            <a:chExt cx="267442" cy="144338"/>
          </a:xfrm>
        </p:grpSpPr>
        <p:sp>
          <p:nvSpPr>
            <p:cNvPr id="110" name="Google Shape;110;p52"/>
            <p:cNvSpPr/>
            <p:nvPr/>
          </p:nvSpPr>
          <p:spPr>
            <a:xfrm>
              <a:off x="1981023" y="437427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2"/>
            <p:cNvSpPr/>
            <p:nvPr/>
          </p:nvSpPr>
          <p:spPr>
            <a:xfrm>
              <a:off x="1986146" y="539263"/>
              <a:ext cx="31519" cy="41774"/>
            </a:xfrm>
            <a:custGeom>
              <a:avLst/>
              <a:gdLst/>
              <a:ahLst/>
              <a:cxnLst/>
              <a:rect l="l" t="t" r="r" b="b"/>
              <a:pathLst>
                <a:path w="2683" h="3556" extrusionOk="0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2"/>
            <p:cNvSpPr/>
            <p:nvPr/>
          </p:nvSpPr>
          <p:spPr>
            <a:xfrm>
              <a:off x="2096782" y="438155"/>
              <a:ext cx="36640" cy="35912"/>
            </a:xfrm>
            <a:custGeom>
              <a:avLst/>
              <a:gdLst/>
              <a:ahLst/>
              <a:cxnLst/>
              <a:rect l="l" t="t" r="r" b="b"/>
              <a:pathLst>
                <a:path w="3119" h="3057" extrusionOk="0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2"/>
            <p:cNvSpPr/>
            <p:nvPr/>
          </p:nvSpPr>
          <p:spPr>
            <a:xfrm>
              <a:off x="2096054" y="545125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2"/>
            <p:cNvSpPr/>
            <p:nvPr/>
          </p:nvSpPr>
          <p:spPr>
            <a:xfrm>
              <a:off x="2211813" y="438155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2"/>
            <p:cNvSpPr/>
            <p:nvPr/>
          </p:nvSpPr>
          <p:spPr>
            <a:xfrm>
              <a:off x="2211813" y="540003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52"/>
          <p:cNvSpPr/>
          <p:nvPr/>
        </p:nvSpPr>
        <p:spPr>
          <a:xfrm rot="10236651">
            <a:off x="-141605" y="3802028"/>
            <a:ext cx="1296476" cy="1517145"/>
          </a:xfrm>
          <a:custGeom>
            <a:avLst/>
            <a:gdLst/>
            <a:ahLst/>
            <a:cxnLst/>
            <a:rect l="l" t="t" r="r" b="b"/>
            <a:pathLst>
              <a:path w="106018" h="124063" extrusionOk="0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2"/>
          <p:cNvSpPr/>
          <p:nvPr/>
        </p:nvSpPr>
        <p:spPr>
          <a:xfrm rot="10800000">
            <a:off x="2879868" y="4449421"/>
            <a:ext cx="3323288" cy="1108680"/>
          </a:xfrm>
          <a:custGeom>
            <a:avLst/>
            <a:gdLst/>
            <a:ahLst/>
            <a:cxnLst/>
            <a:rect l="l" t="t" r="r" b="b"/>
            <a:pathLst>
              <a:path w="271788" h="90671" extrusionOk="0">
                <a:moveTo>
                  <a:pt x="180922" y="1"/>
                </a:moveTo>
                <a:cubicBezTo>
                  <a:pt x="165861" y="1"/>
                  <a:pt x="144160" y="12710"/>
                  <a:pt x="111697" y="40028"/>
                </a:cubicBezTo>
                <a:cubicBezTo>
                  <a:pt x="99025" y="50691"/>
                  <a:pt x="85994" y="56061"/>
                  <a:pt x="72839" y="56061"/>
                </a:cubicBezTo>
                <a:cubicBezTo>
                  <a:pt x="70885" y="56061"/>
                  <a:pt x="68929" y="55943"/>
                  <a:pt x="66971" y="55705"/>
                </a:cubicBezTo>
                <a:cubicBezTo>
                  <a:pt x="37272" y="52097"/>
                  <a:pt x="15500" y="22634"/>
                  <a:pt x="15264" y="22338"/>
                </a:cubicBezTo>
                <a:lnTo>
                  <a:pt x="0" y="33342"/>
                </a:lnTo>
                <a:cubicBezTo>
                  <a:pt x="1065" y="34821"/>
                  <a:pt x="26623" y="69668"/>
                  <a:pt x="64545" y="74341"/>
                </a:cubicBezTo>
                <a:cubicBezTo>
                  <a:pt x="67377" y="74692"/>
                  <a:pt x="70197" y="74868"/>
                  <a:pt x="73005" y="74868"/>
                </a:cubicBezTo>
                <a:cubicBezTo>
                  <a:pt x="90551" y="74868"/>
                  <a:pt x="107590" y="68021"/>
                  <a:pt x="123706" y="54404"/>
                </a:cubicBezTo>
                <a:cubicBezTo>
                  <a:pt x="161971" y="22211"/>
                  <a:pt x="176422" y="18774"/>
                  <a:pt x="180791" y="18774"/>
                </a:cubicBezTo>
                <a:cubicBezTo>
                  <a:pt x="181913" y="18774"/>
                  <a:pt x="182370" y="19001"/>
                  <a:pt x="182395" y="19025"/>
                </a:cubicBezTo>
                <a:cubicBezTo>
                  <a:pt x="182809" y="19262"/>
                  <a:pt x="184820" y="22989"/>
                  <a:pt x="183164" y="34407"/>
                </a:cubicBezTo>
                <a:cubicBezTo>
                  <a:pt x="176952" y="63160"/>
                  <a:pt x="188311" y="77181"/>
                  <a:pt x="195647" y="82979"/>
                </a:cubicBezTo>
                <a:cubicBezTo>
                  <a:pt x="202027" y="87954"/>
                  <a:pt x="209912" y="90671"/>
                  <a:pt x="218043" y="90671"/>
                </a:cubicBezTo>
                <a:cubicBezTo>
                  <a:pt x="218130" y="90671"/>
                  <a:pt x="218218" y="90671"/>
                  <a:pt x="218305" y="90670"/>
                </a:cubicBezTo>
                <a:cubicBezTo>
                  <a:pt x="225287" y="90611"/>
                  <a:pt x="232149" y="89013"/>
                  <a:pt x="238361" y="85937"/>
                </a:cubicBezTo>
                <a:cubicBezTo>
                  <a:pt x="245756" y="82387"/>
                  <a:pt x="268711" y="68484"/>
                  <a:pt x="271787" y="32514"/>
                </a:cubicBezTo>
                <a:cubicBezTo>
                  <a:pt x="265575" y="31982"/>
                  <a:pt x="259304" y="31508"/>
                  <a:pt x="253092" y="30739"/>
                </a:cubicBezTo>
                <a:cubicBezTo>
                  <a:pt x="251495" y="48724"/>
                  <a:pt x="243212" y="62805"/>
                  <a:pt x="230256" y="69017"/>
                </a:cubicBezTo>
                <a:cubicBezTo>
                  <a:pt x="226274" y="70938"/>
                  <a:pt x="222226" y="71890"/>
                  <a:pt x="218458" y="71890"/>
                </a:cubicBezTo>
                <a:cubicBezTo>
                  <a:pt x="214222" y="71890"/>
                  <a:pt x="210339" y="70687"/>
                  <a:pt x="207301" y="68307"/>
                </a:cubicBezTo>
                <a:cubicBezTo>
                  <a:pt x="200557" y="62923"/>
                  <a:pt x="198546" y="52215"/>
                  <a:pt x="201622" y="38135"/>
                </a:cubicBezTo>
                <a:lnTo>
                  <a:pt x="201740" y="37425"/>
                </a:lnTo>
                <a:cubicBezTo>
                  <a:pt x="202746" y="30799"/>
                  <a:pt x="205704" y="10506"/>
                  <a:pt x="191565" y="2638"/>
                </a:cubicBezTo>
                <a:cubicBezTo>
                  <a:pt x="188431" y="892"/>
                  <a:pt x="184910" y="1"/>
                  <a:pt x="1809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2"/>
          <p:cNvSpPr/>
          <p:nvPr/>
        </p:nvSpPr>
        <p:spPr>
          <a:xfrm>
            <a:off x="2057209" y="4209485"/>
            <a:ext cx="1257306" cy="999636"/>
          </a:xfrm>
          <a:custGeom>
            <a:avLst/>
            <a:gdLst/>
            <a:ahLst/>
            <a:cxnLst/>
            <a:rect l="l" t="t" r="r" b="b"/>
            <a:pathLst>
              <a:path w="23370" h="18578" extrusionOk="0">
                <a:moveTo>
                  <a:pt x="6508" y="5384"/>
                </a:moveTo>
                <a:cubicBezTo>
                  <a:pt x="9170" y="0"/>
                  <a:pt x="23369" y="533"/>
                  <a:pt x="23310" y="5443"/>
                </a:cubicBezTo>
                <a:cubicBezTo>
                  <a:pt x="23310" y="10354"/>
                  <a:pt x="0" y="18577"/>
                  <a:pt x="6508" y="53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2"/>
          <p:cNvSpPr/>
          <p:nvPr/>
        </p:nvSpPr>
        <p:spPr>
          <a:xfrm>
            <a:off x="282192" y="1452764"/>
            <a:ext cx="1411970" cy="1000301"/>
          </a:xfrm>
          <a:custGeom>
            <a:avLst/>
            <a:gdLst/>
            <a:ahLst/>
            <a:cxnLst/>
            <a:rect l="l" t="t" r="r" b="b"/>
            <a:pathLst>
              <a:path w="38916" h="27566" extrusionOk="0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52"/>
          <p:cNvGrpSpPr/>
          <p:nvPr/>
        </p:nvGrpSpPr>
        <p:grpSpPr>
          <a:xfrm>
            <a:off x="8715429" y="4091874"/>
            <a:ext cx="257727" cy="244107"/>
            <a:chOff x="8346187" y="436604"/>
            <a:chExt cx="144588" cy="136938"/>
          </a:xfrm>
        </p:grpSpPr>
        <p:sp>
          <p:nvSpPr>
            <p:cNvPr id="121" name="Google Shape;121;p52"/>
            <p:cNvSpPr/>
            <p:nvPr/>
          </p:nvSpPr>
          <p:spPr>
            <a:xfrm>
              <a:off x="8346880" y="436604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2"/>
            <p:cNvSpPr/>
            <p:nvPr/>
          </p:nvSpPr>
          <p:spPr>
            <a:xfrm>
              <a:off x="8346187" y="53808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2"/>
            <p:cNvSpPr/>
            <p:nvPr/>
          </p:nvSpPr>
          <p:spPr>
            <a:xfrm>
              <a:off x="8456013" y="43729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2"/>
            <p:cNvSpPr/>
            <p:nvPr/>
          </p:nvSpPr>
          <p:spPr>
            <a:xfrm>
              <a:off x="8456013" y="538781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52"/>
          <p:cNvSpPr/>
          <p:nvPr/>
        </p:nvSpPr>
        <p:spPr>
          <a:xfrm rot="8999581" flipH="1">
            <a:off x="4565385" y="-738789"/>
            <a:ext cx="3178876" cy="1824428"/>
          </a:xfrm>
          <a:custGeom>
            <a:avLst/>
            <a:gdLst/>
            <a:ahLst/>
            <a:cxnLst/>
            <a:rect l="l" t="t" r="r" b="b"/>
            <a:pathLst>
              <a:path w="267977" h="153798" extrusionOk="0">
                <a:moveTo>
                  <a:pt x="211487" y="1"/>
                </a:moveTo>
                <a:cubicBezTo>
                  <a:pt x="204542" y="1"/>
                  <a:pt x="197876" y="1170"/>
                  <a:pt x="191456" y="3502"/>
                </a:cubicBezTo>
                <a:cubicBezTo>
                  <a:pt x="172061" y="10549"/>
                  <a:pt x="157967" y="26889"/>
                  <a:pt x="144310" y="42667"/>
                </a:cubicBezTo>
                <a:cubicBezTo>
                  <a:pt x="134020" y="54578"/>
                  <a:pt x="123418" y="66926"/>
                  <a:pt x="111132" y="74222"/>
                </a:cubicBezTo>
                <a:cubicBezTo>
                  <a:pt x="105717" y="77453"/>
                  <a:pt x="100221" y="78852"/>
                  <a:pt x="94566" y="78852"/>
                </a:cubicBezTo>
                <a:cubicBezTo>
                  <a:pt x="81008" y="78852"/>
                  <a:pt x="66537" y="70811"/>
                  <a:pt x="50078" y="60690"/>
                </a:cubicBezTo>
                <a:cubicBezTo>
                  <a:pt x="38967" y="53811"/>
                  <a:pt x="29674" y="48083"/>
                  <a:pt x="21168" y="48083"/>
                </a:cubicBezTo>
                <a:cubicBezTo>
                  <a:pt x="18646" y="48083"/>
                  <a:pt x="16193" y="48587"/>
                  <a:pt x="13783" y="49714"/>
                </a:cubicBezTo>
                <a:cubicBezTo>
                  <a:pt x="7858" y="52520"/>
                  <a:pt x="4116" y="58507"/>
                  <a:pt x="2807" y="67487"/>
                </a:cubicBezTo>
                <a:cubicBezTo>
                  <a:pt x="0" y="87069"/>
                  <a:pt x="10103" y="107711"/>
                  <a:pt x="32803" y="128977"/>
                </a:cubicBezTo>
                <a:cubicBezTo>
                  <a:pt x="42844" y="138332"/>
                  <a:pt x="53882" y="146626"/>
                  <a:pt x="65607" y="153798"/>
                </a:cubicBezTo>
                <a:lnTo>
                  <a:pt x="75647" y="136773"/>
                </a:lnTo>
                <a:cubicBezTo>
                  <a:pt x="65170" y="130287"/>
                  <a:pt x="55317" y="122866"/>
                  <a:pt x="46336" y="114509"/>
                </a:cubicBezTo>
                <a:cubicBezTo>
                  <a:pt x="34175" y="103159"/>
                  <a:pt x="20144" y="86258"/>
                  <a:pt x="22389" y="70293"/>
                </a:cubicBezTo>
                <a:cubicBezTo>
                  <a:pt x="22513" y="69607"/>
                  <a:pt x="22638" y="68921"/>
                  <a:pt x="22825" y="68298"/>
                </a:cubicBezTo>
                <a:cubicBezTo>
                  <a:pt x="26754" y="69545"/>
                  <a:pt x="34363" y="74285"/>
                  <a:pt x="39726" y="77528"/>
                </a:cubicBezTo>
                <a:cubicBezTo>
                  <a:pt x="54183" y="86475"/>
                  <a:pt x="73875" y="98601"/>
                  <a:pt x="94814" y="98601"/>
                </a:cubicBezTo>
                <a:cubicBezTo>
                  <a:pt x="103501" y="98601"/>
                  <a:pt x="112403" y="96514"/>
                  <a:pt x="121235" y="91247"/>
                </a:cubicBezTo>
                <a:cubicBezTo>
                  <a:pt x="136327" y="82330"/>
                  <a:pt x="147989" y="68734"/>
                  <a:pt x="159339" y="55638"/>
                </a:cubicBezTo>
                <a:cubicBezTo>
                  <a:pt x="171812" y="41107"/>
                  <a:pt x="183661" y="27388"/>
                  <a:pt x="198192" y="22087"/>
                </a:cubicBezTo>
                <a:cubicBezTo>
                  <a:pt x="201720" y="20823"/>
                  <a:pt x="206093" y="19712"/>
                  <a:pt x="211634" y="19712"/>
                </a:cubicBezTo>
                <a:cubicBezTo>
                  <a:pt x="221959" y="19712"/>
                  <a:pt x="236340" y="23570"/>
                  <a:pt x="256876" y="37490"/>
                </a:cubicBezTo>
                <a:lnTo>
                  <a:pt x="267977" y="21089"/>
                </a:lnTo>
                <a:cubicBezTo>
                  <a:pt x="247165" y="7008"/>
                  <a:pt x="228491" y="1"/>
                  <a:pt x="21148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3"/>
          <p:cNvSpPr txBox="1">
            <a:spLocks noGrp="1"/>
          </p:cNvSpPr>
          <p:nvPr>
            <p:ph type="title"/>
          </p:nvPr>
        </p:nvSpPr>
        <p:spPr>
          <a:xfrm>
            <a:off x="1648863" y="1631938"/>
            <a:ext cx="2808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53"/>
          <p:cNvSpPr txBox="1">
            <a:spLocks noGrp="1"/>
          </p:cNvSpPr>
          <p:nvPr>
            <p:ph type="body" idx="1"/>
          </p:nvPr>
        </p:nvSpPr>
        <p:spPr>
          <a:xfrm>
            <a:off x="1648863" y="2207949"/>
            <a:ext cx="28080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9" name="Google Shape;129;p53"/>
          <p:cNvSpPr/>
          <p:nvPr/>
        </p:nvSpPr>
        <p:spPr>
          <a:xfrm>
            <a:off x="2962979" y="8232"/>
            <a:ext cx="920953" cy="732205"/>
          </a:xfrm>
          <a:custGeom>
            <a:avLst/>
            <a:gdLst/>
            <a:ahLst/>
            <a:cxnLst/>
            <a:rect l="l" t="t" r="r" b="b"/>
            <a:pathLst>
              <a:path w="23370" h="18578" extrusionOk="0">
                <a:moveTo>
                  <a:pt x="6508" y="5384"/>
                </a:moveTo>
                <a:cubicBezTo>
                  <a:pt x="9170" y="0"/>
                  <a:pt x="23369" y="533"/>
                  <a:pt x="23310" y="5443"/>
                </a:cubicBezTo>
                <a:cubicBezTo>
                  <a:pt x="23310" y="10354"/>
                  <a:pt x="0" y="18577"/>
                  <a:pt x="6508" y="53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3"/>
          <p:cNvSpPr/>
          <p:nvPr/>
        </p:nvSpPr>
        <p:spPr>
          <a:xfrm rot="5914830">
            <a:off x="-331991" y="1781319"/>
            <a:ext cx="1308048" cy="967957"/>
          </a:xfrm>
          <a:custGeom>
            <a:avLst/>
            <a:gdLst/>
            <a:ahLst/>
            <a:cxnLst/>
            <a:rect l="l" t="t" r="r" b="b"/>
            <a:pathLst>
              <a:path w="117743" h="87130" extrusionOk="0">
                <a:moveTo>
                  <a:pt x="43098" y="0"/>
                </a:moveTo>
                <a:cubicBezTo>
                  <a:pt x="39342" y="0"/>
                  <a:pt x="35790" y="837"/>
                  <a:pt x="32429" y="2503"/>
                </a:cubicBezTo>
                <a:cubicBezTo>
                  <a:pt x="19208" y="9051"/>
                  <a:pt x="9791" y="25577"/>
                  <a:pt x="4303" y="51707"/>
                </a:cubicBezTo>
                <a:cubicBezTo>
                  <a:pt x="1996" y="63182"/>
                  <a:pt x="499" y="74782"/>
                  <a:pt x="0" y="86506"/>
                </a:cubicBezTo>
                <a:lnTo>
                  <a:pt x="19770" y="87130"/>
                </a:lnTo>
                <a:cubicBezTo>
                  <a:pt x="20393" y="68483"/>
                  <a:pt x="26380" y="27573"/>
                  <a:pt x="41223" y="20276"/>
                </a:cubicBezTo>
                <a:cubicBezTo>
                  <a:pt x="41706" y="20030"/>
                  <a:pt x="42349" y="19885"/>
                  <a:pt x="43156" y="19885"/>
                </a:cubicBezTo>
                <a:cubicBezTo>
                  <a:pt x="47872" y="19885"/>
                  <a:pt x="58197" y="24829"/>
                  <a:pt x="75024" y="43413"/>
                </a:cubicBezTo>
                <a:cubicBezTo>
                  <a:pt x="84503" y="54015"/>
                  <a:pt x="93234" y="65303"/>
                  <a:pt x="101216" y="77089"/>
                </a:cubicBezTo>
                <a:lnTo>
                  <a:pt x="117743" y="66176"/>
                </a:lnTo>
                <a:cubicBezTo>
                  <a:pt x="109261" y="53578"/>
                  <a:pt x="99907" y="41542"/>
                  <a:pt x="89804" y="30192"/>
                </a:cubicBezTo>
                <a:cubicBezTo>
                  <a:pt x="71475" y="9977"/>
                  <a:pt x="56071" y="0"/>
                  <a:pt x="43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3"/>
          <p:cNvSpPr/>
          <p:nvPr/>
        </p:nvSpPr>
        <p:spPr>
          <a:xfrm rot="912125">
            <a:off x="7038536" y="-18651"/>
            <a:ext cx="2575630" cy="859254"/>
          </a:xfrm>
          <a:custGeom>
            <a:avLst/>
            <a:gdLst/>
            <a:ahLst/>
            <a:cxnLst/>
            <a:rect l="l" t="t" r="r" b="b"/>
            <a:pathLst>
              <a:path w="271788" h="90671" extrusionOk="0">
                <a:moveTo>
                  <a:pt x="180922" y="1"/>
                </a:moveTo>
                <a:cubicBezTo>
                  <a:pt x="165861" y="1"/>
                  <a:pt x="144160" y="12710"/>
                  <a:pt x="111697" y="40028"/>
                </a:cubicBezTo>
                <a:cubicBezTo>
                  <a:pt x="99025" y="50691"/>
                  <a:pt x="85994" y="56061"/>
                  <a:pt x="72839" y="56061"/>
                </a:cubicBezTo>
                <a:cubicBezTo>
                  <a:pt x="70885" y="56061"/>
                  <a:pt x="68929" y="55943"/>
                  <a:pt x="66971" y="55705"/>
                </a:cubicBezTo>
                <a:cubicBezTo>
                  <a:pt x="37272" y="52097"/>
                  <a:pt x="15500" y="22634"/>
                  <a:pt x="15264" y="22338"/>
                </a:cubicBezTo>
                <a:lnTo>
                  <a:pt x="0" y="33342"/>
                </a:lnTo>
                <a:cubicBezTo>
                  <a:pt x="1065" y="34821"/>
                  <a:pt x="26623" y="69668"/>
                  <a:pt x="64545" y="74341"/>
                </a:cubicBezTo>
                <a:cubicBezTo>
                  <a:pt x="67377" y="74692"/>
                  <a:pt x="70197" y="74868"/>
                  <a:pt x="73005" y="74868"/>
                </a:cubicBezTo>
                <a:cubicBezTo>
                  <a:pt x="90551" y="74868"/>
                  <a:pt x="107590" y="68021"/>
                  <a:pt x="123706" y="54404"/>
                </a:cubicBezTo>
                <a:cubicBezTo>
                  <a:pt x="161971" y="22211"/>
                  <a:pt x="176422" y="18774"/>
                  <a:pt x="180791" y="18774"/>
                </a:cubicBezTo>
                <a:cubicBezTo>
                  <a:pt x="181913" y="18774"/>
                  <a:pt x="182370" y="19001"/>
                  <a:pt x="182395" y="19025"/>
                </a:cubicBezTo>
                <a:cubicBezTo>
                  <a:pt x="182809" y="19262"/>
                  <a:pt x="184820" y="22989"/>
                  <a:pt x="183164" y="34407"/>
                </a:cubicBezTo>
                <a:cubicBezTo>
                  <a:pt x="176952" y="63160"/>
                  <a:pt x="188311" y="77181"/>
                  <a:pt x="195647" y="82979"/>
                </a:cubicBezTo>
                <a:cubicBezTo>
                  <a:pt x="202027" y="87954"/>
                  <a:pt x="209912" y="90671"/>
                  <a:pt x="218043" y="90671"/>
                </a:cubicBezTo>
                <a:cubicBezTo>
                  <a:pt x="218130" y="90671"/>
                  <a:pt x="218218" y="90671"/>
                  <a:pt x="218305" y="90670"/>
                </a:cubicBezTo>
                <a:cubicBezTo>
                  <a:pt x="225287" y="90611"/>
                  <a:pt x="232149" y="89013"/>
                  <a:pt x="238361" y="85937"/>
                </a:cubicBezTo>
                <a:cubicBezTo>
                  <a:pt x="245756" y="82387"/>
                  <a:pt x="268711" y="68484"/>
                  <a:pt x="271787" y="32514"/>
                </a:cubicBezTo>
                <a:cubicBezTo>
                  <a:pt x="265575" y="31982"/>
                  <a:pt x="259304" y="31508"/>
                  <a:pt x="253092" y="30739"/>
                </a:cubicBezTo>
                <a:cubicBezTo>
                  <a:pt x="251495" y="48724"/>
                  <a:pt x="243212" y="62805"/>
                  <a:pt x="230256" y="69017"/>
                </a:cubicBezTo>
                <a:cubicBezTo>
                  <a:pt x="226274" y="70938"/>
                  <a:pt x="222226" y="71890"/>
                  <a:pt x="218458" y="71890"/>
                </a:cubicBezTo>
                <a:cubicBezTo>
                  <a:pt x="214222" y="71890"/>
                  <a:pt x="210339" y="70687"/>
                  <a:pt x="207301" y="68307"/>
                </a:cubicBezTo>
                <a:cubicBezTo>
                  <a:pt x="200557" y="62923"/>
                  <a:pt x="198546" y="52215"/>
                  <a:pt x="201622" y="38135"/>
                </a:cubicBezTo>
                <a:lnTo>
                  <a:pt x="201740" y="37425"/>
                </a:lnTo>
                <a:cubicBezTo>
                  <a:pt x="202746" y="30799"/>
                  <a:pt x="205704" y="10506"/>
                  <a:pt x="191565" y="2638"/>
                </a:cubicBezTo>
                <a:cubicBezTo>
                  <a:pt x="188431" y="892"/>
                  <a:pt x="184910" y="1"/>
                  <a:pt x="1809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3"/>
          <p:cNvSpPr/>
          <p:nvPr/>
        </p:nvSpPr>
        <p:spPr>
          <a:xfrm rot="10237506">
            <a:off x="-106041" y="4008740"/>
            <a:ext cx="1142227" cy="1336642"/>
          </a:xfrm>
          <a:custGeom>
            <a:avLst/>
            <a:gdLst/>
            <a:ahLst/>
            <a:cxnLst/>
            <a:rect l="l" t="t" r="r" b="b"/>
            <a:pathLst>
              <a:path w="106018" h="124063" extrusionOk="0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53"/>
          <p:cNvGrpSpPr/>
          <p:nvPr/>
        </p:nvGrpSpPr>
        <p:grpSpPr>
          <a:xfrm>
            <a:off x="3162254" y="96849"/>
            <a:ext cx="257727" cy="244107"/>
            <a:chOff x="8346187" y="436604"/>
            <a:chExt cx="144588" cy="136938"/>
          </a:xfrm>
        </p:grpSpPr>
        <p:sp>
          <p:nvSpPr>
            <p:cNvPr id="134" name="Google Shape;134;p53"/>
            <p:cNvSpPr/>
            <p:nvPr/>
          </p:nvSpPr>
          <p:spPr>
            <a:xfrm>
              <a:off x="8346880" y="436604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3"/>
            <p:cNvSpPr/>
            <p:nvPr/>
          </p:nvSpPr>
          <p:spPr>
            <a:xfrm>
              <a:off x="8346187" y="53808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3"/>
            <p:cNvSpPr/>
            <p:nvPr/>
          </p:nvSpPr>
          <p:spPr>
            <a:xfrm>
              <a:off x="8456013" y="43729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3"/>
            <p:cNvSpPr/>
            <p:nvPr/>
          </p:nvSpPr>
          <p:spPr>
            <a:xfrm>
              <a:off x="8456013" y="538781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53"/>
          <p:cNvSpPr/>
          <p:nvPr/>
        </p:nvSpPr>
        <p:spPr>
          <a:xfrm rot="10800000">
            <a:off x="6538813" y="68901"/>
            <a:ext cx="1107647" cy="784735"/>
          </a:xfrm>
          <a:custGeom>
            <a:avLst/>
            <a:gdLst/>
            <a:ahLst/>
            <a:cxnLst/>
            <a:rect l="l" t="t" r="r" b="b"/>
            <a:pathLst>
              <a:path w="38916" h="27566" extrusionOk="0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53"/>
          <p:cNvGrpSpPr/>
          <p:nvPr/>
        </p:nvGrpSpPr>
        <p:grpSpPr>
          <a:xfrm rot="5400000">
            <a:off x="1420" y="1452600"/>
            <a:ext cx="476715" cy="257296"/>
            <a:chOff x="1981023" y="437427"/>
            <a:chExt cx="267442" cy="144338"/>
          </a:xfrm>
        </p:grpSpPr>
        <p:sp>
          <p:nvSpPr>
            <p:cNvPr id="140" name="Google Shape;140;p53"/>
            <p:cNvSpPr/>
            <p:nvPr/>
          </p:nvSpPr>
          <p:spPr>
            <a:xfrm>
              <a:off x="1981023" y="437427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3"/>
            <p:cNvSpPr/>
            <p:nvPr/>
          </p:nvSpPr>
          <p:spPr>
            <a:xfrm>
              <a:off x="1986146" y="539263"/>
              <a:ext cx="31519" cy="41774"/>
            </a:xfrm>
            <a:custGeom>
              <a:avLst/>
              <a:gdLst/>
              <a:ahLst/>
              <a:cxnLst/>
              <a:rect l="l" t="t" r="r" b="b"/>
              <a:pathLst>
                <a:path w="2683" h="3556" extrusionOk="0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3"/>
            <p:cNvSpPr/>
            <p:nvPr/>
          </p:nvSpPr>
          <p:spPr>
            <a:xfrm>
              <a:off x="2096782" y="438155"/>
              <a:ext cx="36640" cy="35912"/>
            </a:xfrm>
            <a:custGeom>
              <a:avLst/>
              <a:gdLst/>
              <a:ahLst/>
              <a:cxnLst/>
              <a:rect l="l" t="t" r="r" b="b"/>
              <a:pathLst>
                <a:path w="3119" h="3057" extrusionOk="0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3"/>
            <p:cNvSpPr/>
            <p:nvPr/>
          </p:nvSpPr>
          <p:spPr>
            <a:xfrm>
              <a:off x="2096054" y="545125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3"/>
            <p:cNvSpPr/>
            <p:nvPr/>
          </p:nvSpPr>
          <p:spPr>
            <a:xfrm>
              <a:off x="2211813" y="438155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3"/>
            <p:cNvSpPr/>
            <p:nvPr/>
          </p:nvSpPr>
          <p:spPr>
            <a:xfrm>
              <a:off x="2211813" y="540003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53"/>
          <p:cNvSpPr/>
          <p:nvPr/>
        </p:nvSpPr>
        <p:spPr>
          <a:xfrm rot="1722336">
            <a:off x="2531865" y="4416641"/>
            <a:ext cx="2254021" cy="1293633"/>
          </a:xfrm>
          <a:custGeom>
            <a:avLst/>
            <a:gdLst/>
            <a:ahLst/>
            <a:cxnLst/>
            <a:rect l="l" t="t" r="r" b="b"/>
            <a:pathLst>
              <a:path w="267977" h="153798" extrusionOk="0">
                <a:moveTo>
                  <a:pt x="211487" y="1"/>
                </a:moveTo>
                <a:cubicBezTo>
                  <a:pt x="204542" y="1"/>
                  <a:pt x="197876" y="1170"/>
                  <a:pt x="191456" y="3502"/>
                </a:cubicBezTo>
                <a:cubicBezTo>
                  <a:pt x="172061" y="10549"/>
                  <a:pt x="157967" y="26889"/>
                  <a:pt x="144310" y="42667"/>
                </a:cubicBezTo>
                <a:cubicBezTo>
                  <a:pt x="134020" y="54578"/>
                  <a:pt x="123418" y="66926"/>
                  <a:pt x="111132" y="74222"/>
                </a:cubicBezTo>
                <a:cubicBezTo>
                  <a:pt x="105717" y="77453"/>
                  <a:pt x="100221" y="78852"/>
                  <a:pt x="94566" y="78852"/>
                </a:cubicBezTo>
                <a:cubicBezTo>
                  <a:pt x="81008" y="78852"/>
                  <a:pt x="66537" y="70811"/>
                  <a:pt x="50078" y="60690"/>
                </a:cubicBezTo>
                <a:cubicBezTo>
                  <a:pt x="38967" y="53811"/>
                  <a:pt x="29674" y="48083"/>
                  <a:pt x="21168" y="48083"/>
                </a:cubicBezTo>
                <a:cubicBezTo>
                  <a:pt x="18646" y="48083"/>
                  <a:pt x="16193" y="48587"/>
                  <a:pt x="13783" y="49714"/>
                </a:cubicBezTo>
                <a:cubicBezTo>
                  <a:pt x="7858" y="52520"/>
                  <a:pt x="4116" y="58507"/>
                  <a:pt x="2807" y="67487"/>
                </a:cubicBezTo>
                <a:cubicBezTo>
                  <a:pt x="0" y="87069"/>
                  <a:pt x="10103" y="107711"/>
                  <a:pt x="32803" y="128977"/>
                </a:cubicBezTo>
                <a:cubicBezTo>
                  <a:pt x="42844" y="138332"/>
                  <a:pt x="53882" y="146626"/>
                  <a:pt x="65607" y="153798"/>
                </a:cubicBezTo>
                <a:lnTo>
                  <a:pt x="75647" y="136773"/>
                </a:lnTo>
                <a:cubicBezTo>
                  <a:pt x="65170" y="130287"/>
                  <a:pt x="55317" y="122866"/>
                  <a:pt x="46336" y="114509"/>
                </a:cubicBezTo>
                <a:cubicBezTo>
                  <a:pt x="34175" y="103159"/>
                  <a:pt x="20144" y="86258"/>
                  <a:pt x="22389" y="70293"/>
                </a:cubicBezTo>
                <a:cubicBezTo>
                  <a:pt x="22513" y="69607"/>
                  <a:pt x="22638" y="68921"/>
                  <a:pt x="22825" y="68298"/>
                </a:cubicBezTo>
                <a:cubicBezTo>
                  <a:pt x="26754" y="69545"/>
                  <a:pt x="34363" y="74285"/>
                  <a:pt x="39726" y="77528"/>
                </a:cubicBezTo>
                <a:cubicBezTo>
                  <a:pt x="54183" y="86475"/>
                  <a:pt x="73875" y="98601"/>
                  <a:pt x="94814" y="98601"/>
                </a:cubicBezTo>
                <a:cubicBezTo>
                  <a:pt x="103501" y="98601"/>
                  <a:pt x="112403" y="96514"/>
                  <a:pt x="121235" y="91247"/>
                </a:cubicBezTo>
                <a:cubicBezTo>
                  <a:pt x="136327" y="82330"/>
                  <a:pt x="147989" y="68734"/>
                  <a:pt x="159339" y="55638"/>
                </a:cubicBezTo>
                <a:cubicBezTo>
                  <a:pt x="171812" y="41107"/>
                  <a:pt x="183661" y="27388"/>
                  <a:pt x="198192" y="22087"/>
                </a:cubicBezTo>
                <a:cubicBezTo>
                  <a:pt x="201720" y="20823"/>
                  <a:pt x="206093" y="19712"/>
                  <a:pt x="211634" y="19712"/>
                </a:cubicBezTo>
                <a:cubicBezTo>
                  <a:pt x="221959" y="19712"/>
                  <a:pt x="236340" y="23570"/>
                  <a:pt x="256876" y="37490"/>
                </a:cubicBezTo>
                <a:lnTo>
                  <a:pt x="267977" y="21089"/>
                </a:lnTo>
                <a:cubicBezTo>
                  <a:pt x="247165" y="7008"/>
                  <a:pt x="228491" y="1"/>
                  <a:pt x="2114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3"/>
          <p:cNvSpPr/>
          <p:nvPr/>
        </p:nvSpPr>
        <p:spPr>
          <a:xfrm rot="-8519115">
            <a:off x="7735689" y="4632416"/>
            <a:ext cx="942749" cy="873987"/>
          </a:xfrm>
          <a:custGeom>
            <a:avLst/>
            <a:gdLst/>
            <a:ahLst/>
            <a:cxnLst/>
            <a:rect l="l" t="t" r="r" b="b"/>
            <a:pathLst>
              <a:path w="107024" h="99218" extrusionOk="0">
                <a:moveTo>
                  <a:pt x="86199" y="0"/>
                </a:moveTo>
                <a:lnTo>
                  <a:pt x="69279" y="8164"/>
                </a:lnTo>
                <a:cubicBezTo>
                  <a:pt x="78389" y="26978"/>
                  <a:pt x="90636" y="62001"/>
                  <a:pt x="84779" y="75490"/>
                </a:cubicBezTo>
                <a:cubicBezTo>
                  <a:pt x="84128" y="77324"/>
                  <a:pt x="82649" y="78744"/>
                  <a:pt x="80815" y="79276"/>
                </a:cubicBezTo>
                <a:cubicBezTo>
                  <a:pt x="78288" y="80074"/>
                  <a:pt x="75444" y="80469"/>
                  <a:pt x="72307" y="80469"/>
                </a:cubicBezTo>
                <a:cubicBezTo>
                  <a:pt x="63104" y="80469"/>
                  <a:pt x="51379" y="77064"/>
                  <a:pt x="37746" y="70402"/>
                </a:cubicBezTo>
                <a:cubicBezTo>
                  <a:pt x="28457" y="65788"/>
                  <a:pt x="19583" y="60463"/>
                  <a:pt x="11241" y="54429"/>
                </a:cubicBezTo>
                <a:lnTo>
                  <a:pt x="5621" y="62001"/>
                </a:lnTo>
                <a:lnTo>
                  <a:pt x="1" y="69515"/>
                </a:lnTo>
                <a:cubicBezTo>
                  <a:pt x="9230" y="76200"/>
                  <a:pt x="18991" y="82057"/>
                  <a:pt x="29167" y="87086"/>
                </a:cubicBezTo>
                <a:cubicBezTo>
                  <a:pt x="45496" y="95132"/>
                  <a:pt x="59872" y="99214"/>
                  <a:pt x="72118" y="99214"/>
                </a:cubicBezTo>
                <a:cubicBezTo>
                  <a:pt x="72320" y="99216"/>
                  <a:pt x="72521" y="99218"/>
                  <a:pt x="72723" y="99218"/>
                </a:cubicBezTo>
                <a:cubicBezTo>
                  <a:pt x="77372" y="99218"/>
                  <a:pt x="82015" y="98561"/>
                  <a:pt x="86495" y="97143"/>
                </a:cubicBezTo>
                <a:cubicBezTo>
                  <a:pt x="93535" y="94954"/>
                  <a:pt x="99214" y="89748"/>
                  <a:pt x="102054" y="82885"/>
                </a:cubicBezTo>
                <a:cubicBezTo>
                  <a:pt x="107024" y="71290"/>
                  <a:pt x="105781" y="54074"/>
                  <a:pt x="98149" y="30350"/>
                </a:cubicBezTo>
                <a:cubicBezTo>
                  <a:pt x="94777" y="19997"/>
                  <a:pt x="90813" y="9821"/>
                  <a:pt x="861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53"/>
          <p:cNvGrpSpPr/>
          <p:nvPr/>
        </p:nvGrpSpPr>
        <p:grpSpPr>
          <a:xfrm rot="10800000">
            <a:off x="8347485" y="4660295"/>
            <a:ext cx="476715" cy="257296"/>
            <a:chOff x="1981023" y="437427"/>
            <a:chExt cx="267442" cy="144338"/>
          </a:xfrm>
        </p:grpSpPr>
        <p:sp>
          <p:nvSpPr>
            <p:cNvPr id="149" name="Google Shape;149;p53"/>
            <p:cNvSpPr/>
            <p:nvPr/>
          </p:nvSpPr>
          <p:spPr>
            <a:xfrm>
              <a:off x="1981023" y="437427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3"/>
            <p:cNvSpPr/>
            <p:nvPr/>
          </p:nvSpPr>
          <p:spPr>
            <a:xfrm>
              <a:off x="1986146" y="539263"/>
              <a:ext cx="31519" cy="41774"/>
            </a:xfrm>
            <a:custGeom>
              <a:avLst/>
              <a:gdLst/>
              <a:ahLst/>
              <a:cxnLst/>
              <a:rect l="l" t="t" r="r" b="b"/>
              <a:pathLst>
                <a:path w="2683" h="3556" extrusionOk="0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3"/>
            <p:cNvSpPr/>
            <p:nvPr/>
          </p:nvSpPr>
          <p:spPr>
            <a:xfrm>
              <a:off x="2096782" y="438155"/>
              <a:ext cx="36640" cy="35912"/>
            </a:xfrm>
            <a:custGeom>
              <a:avLst/>
              <a:gdLst/>
              <a:ahLst/>
              <a:cxnLst/>
              <a:rect l="l" t="t" r="r" b="b"/>
              <a:pathLst>
                <a:path w="3119" h="3057" extrusionOk="0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3"/>
            <p:cNvSpPr/>
            <p:nvPr/>
          </p:nvSpPr>
          <p:spPr>
            <a:xfrm>
              <a:off x="2096054" y="545125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3"/>
            <p:cNvSpPr/>
            <p:nvPr/>
          </p:nvSpPr>
          <p:spPr>
            <a:xfrm>
              <a:off x="2211813" y="438155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3"/>
            <p:cNvSpPr/>
            <p:nvPr/>
          </p:nvSpPr>
          <p:spPr>
            <a:xfrm>
              <a:off x="2211813" y="540003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53"/>
          <p:cNvSpPr/>
          <p:nvPr/>
        </p:nvSpPr>
        <p:spPr>
          <a:xfrm>
            <a:off x="4332432" y="4367744"/>
            <a:ext cx="835440" cy="633732"/>
          </a:xfrm>
          <a:custGeom>
            <a:avLst/>
            <a:gdLst/>
            <a:ahLst/>
            <a:cxnLst/>
            <a:rect l="l" t="t" r="r" b="b"/>
            <a:pathLst>
              <a:path w="33054" h="25071" extrusionOk="0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8" name="Google Shape;688;p7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9" name="Google Shape;689;p7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9"/>
          <p:cNvSpPr/>
          <p:nvPr/>
        </p:nvSpPr>
        <p:spPr>
          <a:xfrm rot="1905756">
            <a:off x="1440002" y="-338258"/>
            <a:ext cx="796478" cy="738385"/>
          </a:xfrm>
          <a:custGeom>
            <a:avLst/>
            <a:gdLst/>
            <a:ahLst/>
            <a:cxnLst/>
            <a:rect l="l" t="t" r="r" b="b"/>
            <a:pathLst>
              <a:path w="107024" h="99218" extrusionOk="0">
                <a:moveTo>
                  <a:pt x="86199" y="0"/>
                </a:moveTo>
                <a:lnTo>
                  <a:pt x="69279" y="8164"/>
                </a:lnTo>
                <a:cubicBezTo>
                  <a:pt x="78389" y="26978"/>
                  <a:pt x="90636" y="62001"/>
                  <a:pt x="84779" y="75490"/>
                </a:cubicBezTo>
                <a:cubicBezTo>
                  <a:pt x="84128" y="77324"/>
                  <a:pt x="82649" y="78744"/>
                  <a:pt x="80815" y="79276"/>
                </a:cubicBezTo>
                <a:cubicBezTo>
                  <a:pt x="78288" y="80074"/>
                  <a:pt x="75444" y="80469"/>
                  <a:pt x="72307" y="80469"/>
                </a:cubicBezTo>
                <a:cubicBezTo>
                  <a:pt x="63104" y="80469"/>
                  <a:pt x="51379" y="77064"/>
                  <a:pt x="37746" y="70402"/>
                </a:cubicBezTo>
                <a:cubicBezTo>
                  <a:pt x="28457" y="65788"/>
                  <a:pt x="19583" y="60463"/>
                  <a:pt x="11241" y="54429"/>
                </a:cubicBezTo>
                <a:lnTo>
                  <a:pt x="5621" y="62001"/>
                </a:lnTo>
                <a:lnTo>
                  <a:pt x="1" y="69515"/>
                </a:lnTo>
                <a:cubicBezTo>
                  <a:pt x="9230" y="76200"/>
                  <a:pt x="18991" y="82057"/>
                  <a:pt x="29167" y="87086"/>
                </a:cubicBezTo>
                <a:cubicBezTo>
                  <a:pt x="45496" y="95132"/>
                  <a:pt x="59872" y="99214"/>
                  <a:pt x="72118" y="99214"/>
                </a:cubicBezTo>
                <a:cubicBezTo>
                  <a:pt x="72320" y="99216"/>
                  <a:pt x="72521" y="99218"/>
                  <a:pt x="72723" y="99218"/>
                </a:cubicBezTo>
                <a:cubicBezTo>
                  <a:pt x="77372" y="99218"/>
                  <a:pt x="82015" y="98561"/>
                  <a:pt x="86495" y="97143"/>
                </a:cubicBezTo>
                <a:cubicBezTo>
                  <a:pt x="93535" y="94954"/>
                  <a:pt x="99214" y="89748"/>
                  <a:pt x="102054" y="82885"/>
                </a:cubicBezTo>
                <a:cubicBezTo>
                  <a:pt x="107024" y="71290"/>
                  <a:pt x="105781" y="54074"/>
                  <a:pt x="98149" y="30350"/>
                </a:cubicBezTo>
                <a:cubicBezTo>
                  <a:pt x="94777" y="19997"/>
                  <a:pt x="90813" y="9821"/>
                  <a:pt x="861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79"/>
          <p:cNvSpPr/>
          <p:nvPr/>
        </p:nvSpPr>
        <p:spPr>
          <a:xfrm rot="1800168">
            <a:off x="5772380" y="4445152"/>
            <a:ext cx="1993580" cy="1144160"/>
          </a:xfrm>
          <a:custGeom>
            <a:avLst/>
            <a:gdLst/>
            <a:ahLst/>
            <a:cxnLst/>
            <a:rect l="l" t="t" r="r" b="b"/>
            <a:pathLst>
              <a:path w="267977" h="153798" extrusionOk="0">
                <a:moveTo>
                  <a:pt x="211487" y="1"/>
                </a:moveTo>
                <a:cubicBezTo>
                  <a:pt x="204542" y="1"/>
                  <a:pt x="197876" y="1170"/>
                  <a:pt x="191456" y="3502"/>
                </a:cubicBezTo>
                <a:cubicBezTo>
                  <a:pt x="172061" y="10549"/>
                  <a:pt x="157967" y="26889"/>
                  <a:pt x="144310" y="42667"/>
                </a:cubicBezTo>
                <a:cubicBezTo>
                  <a:pt x="134020" y="54578"/>
                  <a:pt x="123418" y="66926"/>
                  <a:pt x="111132" y="74222"/>
                </a:cubicBezTo>
                <a:cubicBezTo>
                  <a:pt x="105717" y="77453"/>
                  <a:pt x="100221" y="78852"/>
                  <a:pt x="94566" y="78852"/>
                </a:cubicBezTo>
                <a:cubicBezTo>
                  <a:pt x="81008" y="78852"/>
                  <a:pt x="66537" y="70811"/>
                  <a:pt x="50078" y="60690"/>
                </a:cubicBezTo>
                <a:cubicBezTo>
                  <a:pt x="38967" y="53811"/>
                  <a:pt x="29674" y="48083"/>
                  <a:pt x="21168" y="48083"/>
                </a:cubicBezTo>
                <a:cubicBezTo>
                  <a:pt x="18646" y="48083"/>
                  <a:pt x="16193" y="48587"/>
                  <a:pt x="13783" y="49714"/>
                </a:cubicBezTo>
                <a:cubicBezTo>
                  <a:pt x="7858" y="52520"/>
                  <a:pt x="4116" y="58507"/>
                  <a:pt x="2807" y="67487"/>
                </a:cubicBezTo>
                <a:cubicBezTo>
                  <a:pt x="0" y="87069"/>
                  <a:pt x="10103" y="107711"/>
                  <a:pt x="32803" y="128977"/>
                </a:cubicBezTo>
                <a:cubicBezTo>
                  <a:pt x="42844" y="138332"/>
                  <a:pt x="53882" y="146626"/>
                  <a:pt x="65607" y="153798"/>
                </a:cubicBezTo>
                <a:lnTo>
                  <a:pt x="75647" y="136773"/>
                </a:lnTo>
                <a:cubicBezTo>
                  <a:pt x="65170" y="130287"/>
                  <a:pt x="55317" y="122866"/>
                  <a:pt x="46336" y="114509"/>
                </a:cubicBezTo>
                <a:cubicBezTo>
                  <a:pt x="34175" y="103159"/>
                  <a:pt x="20144" y="86258"/>
                  <a:pt x="22389" y="70293"/>
                </a:cubicBezTo>
                <a:cubicBezTo>
                  <a:pt x="22513" y="69607"/>
                  <a:pt x="22638" y="68921"/>
                  <a:pt x="22825" y="68298"/>
                </a:cubicBezTo>
                <a:cubicBezTo>
                  <a:pt x="26754" y="69545"/>
                  <a:pt x="34363" y="74285"/>
                  <a:pt x="39726" y="77528"/>
                </a:cubicBezTo>
                <a:cubicBezTo>
                  <a:pt x="54183" y="86475"/>
                  <a:pt x="73875" y="98601"/>
                  <a:pt x="94814" y="98601"/>
                </a:cubicBezTo>
                <a:cubicBezTo>
                  <a:pt x="103501" y="98601"/>
                  <a:pt x="112403" y="96514"/>
                  <a:pt x="121235" y="91247"/>
                </a:cubicBezTo>
                <a:cubicBezTo>
                  <a:pt x="136327" y="82330"/>
                  <a:pt x="147989" y="68734"/>
                  <a:pt x="159339" y="55638"/>
                </a:cubicBezTo>
                <a:cubicBezTo>
                  <a:pt x="171812" y="41107"/>
                  <a:pt x="183661" y="27388"/>
                  <a:pt x="198192" y="22087"/>
                </a:cubicBezTo>
                <a:cubicBezTo>
                  <a:pt x="201720" y="20823"/>
                  <a:pt x="206093" y="19712"/>
                  <a:pt x="211634" y="19712"/>
                </a:cubicBezTo>
                <a:cubicBezTo>
                  <a:pt x="221959" y="19712"/>
                  <a:pt x="236340" y="23570"/>
                  <a:pt x="256876" y="37490"/>
                </a:cubicBezTo>
                <a:lnTo>
                  <a:pt x="267977" y="21089"/>
                </a:lnTo>
                <a:cubicBezTo>
                  <a:pt x="247165" y="7008"/>
                  <a:pt x="228491" y="1"/>
                  <a:pt x="2114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79"/>
          <p:cNvSpPr/>
          <p:nvPr/>
        </p:nvSpPr>
        <p:spPr>
          <a:xfrm rot="2247074">
            <a:off x="8465037" y="-164360"/>
            <a:ext cx="788921" cy="923200"/>
          </a:xfrm>
          <a:custGeom>
            <a:avLst/>
            <a:gdLst/>
            <a:ahLst/>
            <a:cxnLst/>
            <a:rect l="l" t="t" r="r" b="b"/>
            <a:pathLst>
              <a:path w="106018" h="124063" extrusionOk="0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79"/>
          <p:cNvSpPr/>
          <p:nvPr/>
        </p:nvSpPr>
        <p:spPr>
          <a:xfrm rot="2247074">
            <a:off x="6955513" y="109890"/>
            <a:ext cx="2022479" cy="674718"/>
          </a:xfrm>
          <a:custGeom>
            <a:avLst/>
            <a:gdLst/>
            <a:ahLst/>
            <a:cxnLst/>
            <a:rect l="l" t="t" r="r" b="b"/>
            <a:pathLst>
              <a:path w="271788" h="90671" extrusionOk="0">
                <a:moveTo>
                  <a:pt x="180922" y="1"/>
                </a:moveTo>
                <a:cubicBezTo>
                  <a:pt x="165861" y="1"/>
                  <a:pt x="144160" y="12710"/>
                  <a:pt x="111697" y="40028"/>
                </a:cubicBezTo>
                <a:cubicBezTo>
                  <a:pt x="99025" y="50691"/>
                  <a:pt x="85994" y="56061"/>
                  <a:pt x="72839" y="56061"/>
                </a:cubicBezTo>
                <a:cubicBezTo>
                  <a:pt x="70885" y="56061"/>
                  <a:pt x="68929" y="55943"/>
                  <a:pt x="66971" y="55705"/>
                </a:cubicBezTo>
                <a:cubicBezTo>
                  <a:pt x="37272" y="52097"/>
                  <a:pt x="15500" y="22634"/>
                  <a:pt x="15264" y="22338"/>
                </a:cubicBezTo>
                <a:lnTo>
                  <a:pt x="0" y="33342"/>
                </a:lnTo>
                <a:cubicBezTo>
                  <a:pt x="1065" y="34821"/>
                  <a:pt x="26623" y="69668"/>
                  <a:pt x="64545" y="74341"/>
                </a:cubicBezTo>
                <a:cubicBezTo>
                  <a:pt x="67377" y="74692"/>
                  <a:pt x="70197" y="74868"/>
                  <a:pt x="73005" y="74868"/>
                </a:cubicBezTo>
                <a:cubicBezTo>
                  <a:pt x="90551" y="74868"/>
                  <a:pt x="107590" y="68021"/>
                  <a:pt x="123706" y="54404"/>
                </a:cubicBezTo>
                <a:cubicBezTo>
                  <a:pt x="161971" y="22211"/>
                  <a:pt x="176422" y="18774"/>
                  <a:pt x="180791" y="18774"/>
                </a:cubicBezTo>
                <a:cubicBezTo>
                  <a:pt x="181913" y="18774"/>
                  <a:pt x="182370" y="19001"/>
                  <a:pt x="182395" y="19025"/>
                </a:cubicBezTo>
                <a:cubicBezTo>
                  <a:pt x="182809" y="19262"/>
                  <a:pt x="184820" y="22989"/>
                  <a:pt x="183164" y="34407"/>
                </a:cubicBezTo>
                <a:cubicBezTo>
                  <a:pt x="176952" y="63160"/>
                  <a:pt x="188311" y="77181"/>
                  <a:pt x="195647" y="82979"/>
                </a:cubicBezTo>
                <a:cubicBezTo>
                  <a:pt x="202027" y="87954"/>
                  <a:pt x="209912" y="90671"/>
                  <a:pt x="218043" y="90671"/>
                </a:cubicBezTo>
                <a:cubicBezTo>
                  <a:pt x="218130" y="90671"/>
                  <a:pt x="218218" y="90671"/>
                  <a:pt x="218305" y="90670"/>
                </a:cubicBezTo>
                <a:cubicBezTo>
                  <a:pt x="225287" y="90611"/>
                  <a:pt x="232149" y="89013"/>
                  <a:pt x="238361" y="85937"/>
                </a:cubicBezTo>
                <a:cubicBezTo>
                  <a:pt x="245756" y="82387"/>
                  <a:pt x="268711" y="68484"/>
                  <a:pt x="271787" y="32514"/>
                </a:cubicBezTo>
                <a:cubicBezTo>
                  <a:pt x="265575" y="31982"/>
                  <a:pt x="259304" y="31508"/>
                  <a:pt x="253092" y="30739"/>
                </a:cubicBezTo>
                <a:cubicBezTo>
                  <a:pt x="251495" y="48724"/>
                  <a:pt x="243212" y="62805"/>
                  <a:pt x="230256" y="69017"/>
                </a:cubicBezTo>
                <a:cubicBezTo>
                  <a:pt x="226274" y="70938"/>
                  <a:pt x="222226" y="71890"/>
                  <a:pt x="218458" y="71890"/>
                </a:cubicBezTo>
                <a:cubicBezTo>
                  <a:pt x="214222" y="71890"/>
                  <a:pt x="210339" y="70687"/>
                  <a:pt x="207301" y="68307"/>
                </a:cubicBezTo>
                <a:cubicBezTo>
                  <a:pt x="200557" y="62923"/>
                  <a:pt x="198546" y="52215"/>
                  <a:pt x="201622" y="38135"/>
                </a:cubicBezTo>
                <a:lnTo>
                  <a:pt x="201740" y="37425"/>
                </a:lnTo>
                <a:cubicBezTo>
                  <a:pt x="202746" y="30799"/>
                  <a:pt x="205704" y="10506"/>
                  <a:pt x="191565" y="2638"/>
                </a:cubicBezTo>
                <a:cubicBezTo>
                  <a:pt x="188431" y="892"/>
                  <a:pt x="184910" y="1"/>
                  <a:pt x="1809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79"/>
          <p:cNvSpPr/>
          <p:nvPr/>
        </p:nvSpPr>
        <p:spPr>
          <a:xfrm rot="9569341">
            <a:off x="-11275" y="4353898"/>
            <a:ext cx="788962" cy="923248"/>
          </a:xfrm>
          <a:custGeom>
            <a:avLst/>
            <a:gdLst/>
            <a:ahLst/>
            <a:cxnLst/>
            <a:rect l="l" t="t" r="r" b="b"/>
            <a:pathLst>
              <a:path w="106018" h="124063" extrusionOk="0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0" name="Google Shape;700;p79"/>
          <p:cNvGrpSpPr/>
          <p:nvPr/>
        </p:nvGrpSpPr>
        <p:grpSpPr>
          <a:xfrm>
            <a:off x="8575779" y="4428874"/>
            <a:ext cx="257727" cy="244107"/>
            <a:chOff x="8346187" y="436604"/>
            <a:chExt cx="144588" cy="136938"/>
          </a:xfrm>
        </p:grpSpPr>
        <p:sp>
          <p:nvSpPr>
            <p:cNvPr id="701" name="Google Shape;701;p79"/>
            <p:cNvSpPr/>
            <p:nvPr/>
          </p:nvSpPr>
          <p:spPr>
            <a:xfrm>
              <a:off x="8346880" y="436604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79"/>
            <p:cNvSpPr/>
            <p:nvPr/>
          </p:nvSpPr>
          <p:spPr>
            <a:xfrm>
              <a:off x="8346187" y="53808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79"/>
            <p:cNvSpPr/>
            <p:nvPr/>
          </p:nvSpPr>
          <p:spPr>
            <a:xfrm>
              <a:off x="8456013" y="43729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79"/>
            <p:cNvSpPr/>
            <p:nvPr/>
          </p:nvSpPr>
          <p:spPr>
            <a:xfrm>
              <a:off x="8456013" y="538781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5" name="Google Shape;705;p79"/>
          <p:cNvSpPr/>
          <p:nvPr/>
        </p:nvSpPr>
        <p:spPr>
          <a:xfrm rot="5400000">
            <a:off x="7796755" y="756061"/>
            <a:ext cx="522436" cy="415358"/>
          </a:xfrm>
          <a:custGeom>
            <a:avLst/>
            <a:gdLst/>
            <a:ahLst/>
            <a:cxnLst/>
            <a:rect l="l" t="t" r="r" b="b"/>
            <a:pathLst>
              <a:path w="23370" h="18578" extrusionOk="0">
                <a:moveTo>
                  <a:pt x="6508" y="5384"/>
                </a:moveTo>
                <a:cubicBezTo>
                  <a:pt x="9170" y="0"/>
                  <a:pt x="23369" y="533"/>
                  <a:pt x="23310" y="5443"/>
                </a:cubicBezTo>
                <a:cubicBezTo>
                  <a:pt x="23310" y="10354"/>
                  <a:pt x="0" y="18577"/>
                  <a:pt x="6508" y="53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6" name="Google Shape;706;p79"/>
          <p:cNvGrpSpPr/>
          <p:nvPr/>
        </p:nvGrpSpPr>
        <p:grpSpPr>
          <a:xfrm rot="10800000">
            <a:off x="2070194" y="189626"/>
            <a:ext cx="476715" cy="257296"/>
            <a:chOff x="1981023" y="437427"/>
            <a:chExt cx="267442" cy="144338"/>
          </a:xfrm>
        </p:grpSpPr>
        <p:sp>
          <p:nvSpPr>
            <p:cNvPr id="707" name="Google Shape;707;p79"/>
            <p:cNvSpPr/>
            <p:nvPr/>
          </p:nvSpPr>
          <p:spPr>
            <a:xfrm>
              <a:off x="1981023" y="437427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9"/>
            <p:cNvSpPr/>
            <p:nvPr/>
          </p:nvSpPr>
          <p:spPr>
            <a:xfrm>
              <a:off x="1986146" y="539263"/>
              <a:ext cx="31519" cy="41774"/>
            </a:xfrm>
            <a:custGeom>
              <a:avLst/>
              <a:gdLst/>
              <a:ahLst/>
              <a:cxnLst/>
              <a:rect l="l" t="t" r="r" b="b"/>
              <a:pathLst>
                <a:path w="2683" h="3556" extrusionOk="0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9"/>
            <p:cNvSpPr/>
            <p:nvPr/>
          </p:nvSpPr>
          <p:spPr>
            <a:xfrm>
              <a:off x="2096782" y="438155"/>
              <a:ext cx="36640" cy="35912"/>
            </a:xfrm>
            <a:custGeom>
              <a:avLst/>
              <a:gdLst/>
              <a:ahLst/>
              <a:cxnLst/>
              <a:rect l="l" t="t" r="r" b="b"/>
              <a:pathLst>
                <a:path w="3119" h="3057" extrusionOk="0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9"/>
            <p:cNvSpPr/>
            <p:nvPr/>
          </p:nvSpPr>
          <p:spPr>
            <a:xfrm>
              <a:off x="2096054" y="545125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79"/>
            <p:cNvSpPr/>
            <p:nvPr/>
          </p:nvSpPr>
          <p:spPr>
            <a:xfrm>
              <a:off x="2211813" y="438155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9"/>
            <p:cNvSpPr/>
            <p:nvPr/>
          </p:nvSpPr>
          <p:spPr>
            <a:xfrm>
              <a:off x="2211813" y="540003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3" name="Google Shape;713;p79"/>
          <p:cNvGrpSpPr/>
          <p:nvPr/>
        </p:nvGrpSpPr>
        <p:grpSpPr>
          <a:xfrm rot="-5400000">
            <a:off x="246817" y="3777143"/>
            <a:ext cx="476715" cy="257296"/>
            <a:chOff x="1981023" y="437427"/>
            <a:chExt cx="267442" cy="144338"/>
          </a:xfrm>
        </p:grpSpPr>
        <p:sp>
          <p:nvSpPr>
            <p:cNvPr id="714" name="Google Shape;714;p79"/>
            <p:cNvSpPr/>
            <p:nvPr/>
          </p:nvSpPr>
          <p:spPr>
            <a:xfrm>
              <a:off x="1981023" y="437427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9"/>
            <p:cNvSpPr/>
            <p:nvPr/>
          </p:nvSpPr>
          <p:spPr>
            <a:xfrm>
              <a:off x="1986146" y="539263"/>
              <a:ext cx="31519" cy="41774"/>
            </a:xfrm>
            <a:custGeom>
              <a:avLst/>
              <a:gdLst/>
              <a:ahLst/>
              <a:cxnLst/>
              <a:rect l="l" t="t" r="r" b="b"/>
              <a:pathLst>
                <a:path w="2683" h="3556" extrusionOk="0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9"/>
            <p:cNvSpPr/>
            <p:nvPr/>
          </p:nvSpPr>
          <p:spPr>
            <a:xfrm>
              <a:off x="2096782" y="438155"/>
              <a:ext cx="36640" cy="35912"/>
            </a:xfrm>
            <a:custGeom>
              <a:avLst/>
              <a:gdLst/>
              <a:ahLst/>
              <a:cxnLst/>
              <a:rect l="l" t="t" r="r" b="b"/>
              <a:pathLst>
                <a:path w="3119" h="3057" extrusionOk="0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9"/>
            <p:cNvSpPr/>
            <p:nvPr/>
          </p:nvSpPr>
          <p:spPr>
            <a:xfrm>
              <a:off x="2096054" y="545125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9"/>
            <p:cNvSpPr/>
            <p:nvPr/>
          </p:nvSpPr>
          <p:spPr>
            <a:xfrm>
              <a:off x="2211813" y="438155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79"/>
            <p:cNvSpPr/>
            <p:nvPr/>
          </p:nvSpPr>
          <p:spPr>
            <a:xfrm>
              <a:off x="2211813" y="540003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0" name="Google Shape;720;p79"/>
          <p:cNvSpPr/>
          <p:nvPr/>
        </p:nvSpPr>
        <p:spPr>
          <a:xfrm rot="899897">
            <a:off x="5182038" y="4530924"/>
            <a:ext cx="869929" cy="616295"/>
          </a:xfrm>
          <a:custGeom>
            <a:avLst/>
            <a:gdLst/>
            <a:ahLst/>
            <a:cxnLst/>
            <a:rect l="l" t="t" r="r" b="b"/>
            <a:pathLst>
              <a:path w="38916" h="27566" extrusionOk="0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8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"/>
          <p:cNvSpPr txBox="1">
            <a:spLocks noGrp="1"/>
          </p:cNvSpPr>
          <p:nvPr>
            <p:ph type="ctrTitle"/>
          </p:nvPr>
        </p:nvSpPr>
        <p:spPr>
          <a:xfrm>
            <a:off x="1355325" y="581550"/>
            <a:ext cx="6513029" cy="114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-VN" sz="4000" dirty="0">
                <a:latin typeface="+mj-lt"/>
              </a:rPr>
              <a:t>Niên luận công nghệ thông tin</a:t>
            </a:r>
            <a:endParaRPr sz="4000" dirty="0">
              <a:latin typeface="+mj-lt"/>
            </a:endParaRPr>
          </a:p>
        </p:txBody>
      </p:sp>
      <p:sp>
        <p:nvSpPr>
          <p:cNvPr id="778" name="Google Shape;778;p1"/>
          <p:cNvSpPr txBox="1">
            <a:spLocks noGrp="1"/>
          </p:cNvSpPr>
          <p:nvPr>
            <p:ph type="subTitle" idx="1"/>
          </p:nvPr>
        </p:nvSpPr>
        <p:spPr>
          <a:xfrm>
            <a:off x="1355325" y="3451437"/>
            <a:ext cx="2925393" cy="100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vi-VN" dirty="0"/>
              <a:t>Giáo viên hướng dẫn: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vi-VN" dirty="0"/>
              <a:t>TS. Thái Minh Tuấn</a:t>
            </a:r>
            <a:endParaRPr dirty="0"/>
          </a:p>
        </p:txBody>
      </p:sp>
      <p:sp>
        <p:nvSpPr>
          <p:cNvPr id="2" name="Google Shape;777;p1">
            <a:extLst>
              <a:ext uri="{FF2B5EF4-FFF2-40B4-BE49-F238E27FC236}">
                <a16:creationId xmlns:a16="http://schemas.microsoft.com/office/drawing/2014/main" id="{FBE4D74E-C847-4E7D-0174-C03C8BC00B69}"/>
              </a:ext>
            </a:extLst>
          </p:cNvPr>
          <p:cNvSpPr txBox="1">
            <a:spLocks/>
          </p:cNvSpPr>
          <p:nvPr/>
        </p:nvSpPr>
        <p:spPr>
          <a:xfrm>
            <a:off x="1355325" y="1851377"/>
            <a:ext cx="6513029" cy="114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4000" dirty="0">
                <a:latin typeface="+mj-lt"/>
              </a:rPr>
              <a:t>Xây dựng website quản lý tài chính cá nhân</a:t>
            </a:r>
          </a:p>
        </p:txBody>
      </p:sp>
      <p:sp>
        <p:nvSpPr>
          <p:cNvPr id="3" name="Google Shape;778;p1">
            <a:extLst>
              <a:ext uri="{FF2B5EF4-FFF2-40B4-BE49-F238E27FC236}">
                <a16:creationId xmlns:a16="http://schemas.microsoft.com/office/drawing/2014/main" id="{8BC1EE0F-30D3-39A1-66F5-3AD82DA06B27}"/>
              </a:ext>
            </a:extLst>
          </p:cNvPr>
          <p:cNvSpPr txBox="1">
            <a:spLocks/>
          </p:cNvSpPr>
          <p:nvPr/>
        </p:nvSpPr>
        <p:spPr>
          <a:xfrm>
            <a:off x="5018569" y="3451437"/>
            <a:ext cx="2925393" cy="100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vi-VN" dirty="0"/>
              <a:t>Sinh viên thực hiện:</a:t>
            </a:r>
          </a:p>
          <a:p>
            <a:pPr marL="0" indent="0"/>
            <a:r>
              <a:rPr lang="vi-VN" dirty="0"/>
              <a:t>Lưu Thái Hòa</a:t>
            </a:r>
          </a:p>
          <a:p>
            <a:pPr marL="0" indent="0"/>
            <a:r>
              <a:rPr lang="vi-VN" dirty="0"/>
              <a:t>MSSV: B2014914</a:t>
            </a:r>
          </a:p>
          <a:p>
            <a:pPr marL="0" indent="0"/>
            <a:r>
              <a:rPr lang="vi-VN" dirty="0"/>
              <a:t>Khóa: 46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"/>
          <p:cNvSpPr txBox="1">
            <a:spLocks noGrp="1"/>
          </p:cNvSpPr>
          <p:nvPr>
            <p:ph type="title"/>
          </p:nvPr>
        </p:nvSpPr>
        <p:spPr>
          <a:xfrm>
            <a:off x="1168401" y="734472"/>
            <a:ext cx="6886222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chức năng dành cho người dùng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" name="Google Shape;839;p5"/>
          <p:cNvSpPr txBox="1">
            <a:spLocks noGrp="1"/>
          </p:cNvSpPr>
          <p:nvPr>
            <p:ph type="body" idx="1"/>
          </p:nvPr>
        </p:nvSpPr>
        <p:spPr>
          <a:xfrm>
            <a:off x="1343378" y="1694305"/>
            <a:ext cx="69596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Đăng ký, đăng nhập, đăng xuất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Thêm, sửa, xóa chi phí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Thêm, sửa, xóa thu nhập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Xem giá của các loại cổ phiếu ở thời gian thực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Thêm, sửa, xóa các cổ phiếu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740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"/>
          <p:cNvSpPr txBox="1">
            <a:spLocks noGrp="1"/>
          </p:cNvSpPr>
          <p:nvPr>
            <p:ph type="title"/>
          </p:nvPr>
        </p:nvSpPr>
        <p:spPr>
          <a:xfrm>
            <a:off x="1168401" y="734472"/>
            <a:ext cx="6886222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chức năng dành cho quản trị viên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" name="Google Shape;839;p5"/>
          <p:cNvSpPr txBox="1">
            <a:spLocks noGrp="1"/>
          </p:cNvSpPr>
          <p:nvPr>
            <p:ph type="body" idx="1"/>
          </p:nvPr>
        </p:nvSpPr>
        <p:spPr>
          <a:xfrm>
            <a:off x="1343378" y="1694305"/>
            <a:ext cx="69596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Đăng nhập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Quản lý chi phí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Quản lý thu nhập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Quản lý cổ phiếu đã mua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660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"/>
          <p:cNvSpPr txBox="1">
            <a:spLocks noGrp="1"/>
          </p:cNvSpPr>
          <p:nvPr>
            <p:ph type="title"/>
          </p:nvPr>
        </p:nvSpPr>
        <p:spPr>
          <a:xfrm>
            <a:off x="1168401" y="734472"/>
            <a:ext cx="6886222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họa trang web dành cho người dùng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2EFF5-971F-701E-FD65-603266085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1" y="1310472"/>
            <a:ext cx="7134578" cy="342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1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"/>
          <p:cNvSpPr txBox="1">
            <a:spLocks noGrp="1"/>
          </p:cNvSpPr>
          <p:nvPr>
            <p:ph type="title"/>
          </p:nvPr>
        </p:nvSpPr>
        <p:spPr>
          <a:xfrm>
            <a:off x="1168401" y="734472"/>
            <a:ext cx="6886222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họa trang web dành cho quản trị viên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C8AB2-8830-B97B-15CF-4CB643DCF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90" y="1471214"/>
            <a:ext cx="6406444" cy="333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4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"/>
          <p:cNvSpPr/>
          <p:nvPr/>
        </p:nvSpPr>
        <p:spPr>
          <a:xfrm>
            <a:off x="2971270" y="806938"/>
            <a:ext cx="2471778" cy="1875123"/>
          </a:xfrm>
          <a:custGeom>
            <a:avLst/>
            <a:gdLst/>
            <a:ahLst/>
            <a:cxnLst/>
            <a:rect l="l" t="t" r="r" b="b"/>
            <a:pathLst>
              <a:path w="33054" h="25071" extrusionOk="0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4"/>
          <p:cNvSpPr txBox="1">
            <a:spLocks noGrp="1"/>
          </p:cNvSpPr>
          <p:nvPr>
            <p:ph type="title"/>
          </p:nvPr>
        </p:nvSpPr>
        <p:spPr>
          <a:xfrm>
            <a:off x="1462519" y="2189907"/>
            <a:ext cx="6158088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" name="Google Shape;820;p4"/>
          <p:cNvSpPr txBox="1">
            <a:spLocks noGrp="1"/>
          </p:cNvSpPr>
          <p:nvPr>
            <p:ph type="title" idx="2"/>
          </p:nvPr>
        </p:nvSpPr>
        <p:spPr>
          <a:xfrm>
            <a:off x="3823513" y="1323600"/>
            <a:ext cx="1436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vi-VN" dirty="0"/>
              <a:t>04</a:t>
            </a:r>
            <a:endParaRPr dirty="0"/>
          </a:p>
        </p:txBody>
      </p:sp>
      <p:grpSp>
        <p:nvGrpSpPr>
          <p:cNvPr id="822" name="Google Shape;822;p4"/>
          <p:cNvGrpSpPr/>
          <p:nvPr/>
        </p:nvGrpSpPr>
        <p:grpSpPr>
          <a:xfrm rot="5400000">
            <a:off x="6033345" y="3592387"/>
            <a:ext cx="476715" cy="257296"/>
            <a:chOff x="1981023" y="437427"/>
            <a:chExt cx="267442" cy="144338"/>
          </a:xfrm>
        </p:grpSpPr>
        <p:sp>
          <p:nvSpPr>
            <p:cNvPr id="823" name="Google Shape;823;p4"/>
            <p:cNvSpPr/>
            <p:nvPr/>
          </p:nvSpPr>
          <p:spPr>
            <a:xfrm>
              <a:off x="1981023" y="437427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1986146" y="539263"/>
              <a:ext cx="31519" cy="41774"/>
            </a:xfrm>
            <a:custGeom>
              <a:avLst/>
              <a:gdLst/>
              <a:ahLst/>
              <a:cxnLst/>
              <a:rect l="l" t="t" r="r" b="b"/>
              <a:pathLst>
                <a:path w="2683" h="3556" extrusionOk="0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2096782" y="438155"/>
              <a:ext cx="36640" cy="35912"/>
            </a:xfrm>
            <a:custGeom>
              <a:avLst/>
              <a:gdLst/>
              <a:ahLst/>
              <a:cxnLst/>
              <a:rect l="l" t="t" r="r" b="b"/>
              <a:pathLst>
                <a:path w="3119" h="3057" extrusionOk="0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2096054" y="545125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2211813" y="438155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2211813" y="540003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4"/>
          <p:cNvGrpSpPr/>
          <p:nvPr/>
        </p:nvGrpSpPr>
        <p:grpSpPr>
          <a:xfrm>
            <a:off x="3261479" y="1372949"/>
            <a:ext cx="257727" cy="244107"/>
            <a:chOff x="8346187" y="436604"/>
            <a:chExt cx="144588" cy="136938"/>
          </a:xfrm>
        </p:grpSpPr>
        <p:sp>
          <p:nvSpPr>
            <p:cNvPr id="830" name="Google Shape;830;p4"/>
            <p:cNvSpPr/>
            <p:nvPr/>
          </p:nvSpPr>
          <p:spPr>
            <a:xfrm>
              <a:off x="8346880" y="436604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8346187" y="53808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8456013" y="43729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8456013" y="538781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001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"/>
          <p:cNvSpPr txBox="1">
            <a:spLocks noGrp="1"/>
          </p:cNvSpPr>
          <p:nvPr>
            <p:ph type="title"/>
          </p:nvPr>
        </p:nvSpPr>
        <p:spPr>
          <a:xfrm>
            <a:off x="1168401" y="734472"/>
            <a:ext cx="6886222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" name="Google Shape;839;p5"/>
          <p:cNvSpPr txBox="1">
            <a:spLocks noGrp="1"/>
          </p:cNvSpPr>
          <p:nvPr>
            <p:ph type="body" idx="1"/>
          </p:nvPr>
        </p:nvSpPr>
        <p:spPr>
          <a:xfrm>
            <a:off x="1343378" y="1694305"/>
            <a:ext cx="69596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Giao diện đơn giản, dễ sử dụng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Các chức năng về quản lý chi tiêu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Các chức năng về quản lý thu nhập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Các chức năng về quản lý cổ phiếu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Khả năng xem giá cổ phiếu trực tiếp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31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"/>
          <p:cNvSpPr txBox="1">
            <a:spLocks noGrp="1"/>
          </p:cNvSpPr>
          <p:nvPr>
            <p:ph type="title"/>
          </p:nvPr>
        </p:nvSpPr>
        <p:spPr>
          <a:xfrm>
            <a:off x="1168401" y="734472"/>
            <a:ext cx="6886222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" name="Google Shape;839;p5"/>
          <p:cNvSpPr txBox="1">
            <a:spLocks noGrp="1"/>
          </p:cNvSpPr>
          <p:nvPr>
            <p:ph type="body" idx="1"/>
          </p:nvPr>
        </p:nvSpPr>
        <p:spPr>
          <a:xfrm>
            <a:off x="1343378" y="1694305"/>
            <a:ext cx="69596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Thiếu một số chức năng như : gợi nhắc hóa đơn, tính số nợ, phân tích thói quen người dùng.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Việc thêm một chi tiêu hoặc thu nhập cần nhiều thao tác.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Phần giả lập cổ phiếu còn load chậm.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151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"/>
          <p:cNvSpPr txBox="1">
            <a:spLocks noGrp="1"/>
          </p:cNvSpPr>
          <p:nvPr>
            <p:ph type="title"/>
          </p:nvPr>
        </p:nvSpPr>
        <p:spPr>
          <a:xfrm>
            <a:off x="1168401" y="734472"/>
            <a:ext cx="6886222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hướng phát triển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" name="Google Shape;839;p5"/>
          <p:cNvSpPr txBox="1">
            <a:spLocks noGrp="1"/>
          </p:cNvSpPr>
          <p:nvPr>
            <p:ph type="body" idx="1"/>
          </p:nvPr>
        </p:nvSpPr>
        <p:spPr>
          <a:xfrm>
            <a:off x="1343378" y="1694305"/>
            <a:ext cx="69596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Thêm các chức năng như: gợi nhắc hóa đơn, tính số nợ, phân tích thói quen người dùng.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Tối ưu hóa việc thêm chi phí, thu nhập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Làm cho hệ thống chỉ cần gọi api một lần </a:t>
            </a:r>
            <a:r>
              <a:rPr lang="vi-VN"/>
              <a:t>cho mỗi </a:t>
            </a:r>
            <a:r>
              <a:rPr lang="vi-VN" dirty="0"/>
              <a:t>loại cổ phiếu.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8511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"/>
          <p:cNvSpPr/>
          <p:nvPr/>
        </p:nvSpPr>
        <p:spPr>
          <a:xfrm>
            <a:off x="2971270" y="806938"/>
            <a:ext cx="2471778" cy="1875123"/>
          </a:xfrm>
          <a:custGeom>
            <a:avLst/>
            <a:gdLst/>
            <a:ahLst/>
            <a:cxnLst/>
            <a:rect l="l" t="t" r="r" b="b"/>
            <a:pathLst>
              <a:path w="33054" h="25071" extrusionOk="0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4"/>
          <p:cNvSpPr txBox="1">
            <a:spLocks noGrp="1"/>
          </p:cNvSpPr>
          <p:nvPr>
            <p:ph type="title"/>
          </p:nvPr>
        </p:nvSpPr>
        <p:spPr>
          <a:xfrm>
            <a:off x="1462519" y="2189907"/>
            <a:ext cx="6158088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" name="Google Shape;820;p4"/>
          <p:cNvSpPr txBox="1">
            <a:spLocks noGrp="1"/>
          </p:cNvSpPr>
          <p:nvPr>
            <p:ph type="title" idx="2"/>
          </p:nvPr>
        </p:nvSpPr>
        <p:spPr>
          <a:xfrm>
            <a:off x="3823513" y="1323600"/>
            <a:ext cx="1436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vi-VN" dirty="0"/>
              <a:t>04</a:t>
            </a:r>
            <a:endParaRPr dirty="0"/>
          </a:p>
        </p:txBody>
      </p:sp>
      <p:grpSp>
        <p:nvGrpSpPr>
          <p:cNvPr id="822" name="Google Shape;822;p4"/>
          <p:cNvGrpSpPr/>
          <p:nvPr/>
        </p:nvGrpSpPr>
        <p:grpSpPr>
          <a:xfrm rot="5400000">
            <a:off x="6033345" y="3592387"/>
            <a:ext cx="476715" cy="257296"/>
            <a:chOff x="1981023" y="437427"/>
            <a:chExt cx="267442" cy="144338"/>
          </a:xfrm>
        </p:grpSpPr>
        <p:sp>
          <p:nvSpPr>
            <p:cNvPr id="823" name="Google Shape;823;p4"/>
            <p:cNvSpPr/>
            <p:nvPr/>
          </p:nvSpPr>
          <p:spPr>
            <a:xfrm>
              <a:off x="1981023" y="437427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1986146" y="539263"/>
              <a:ext cx="31519" cy="41774"/>
            </a:xfrm>
            <a:custGeom>
              <a:avLst/>
              <a:gdLst/>
              <a:ahLst/>
              <a:cxnLst/>
              <a:rect l="l" t="t" r="r" b="b"/>
              <a:pathLst>
                <a:path w="2683" h="3556" extrusionOk="0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2096782" y="438155"/>
              <a:ext cx="36640" cy="35912"/>
            </a:xfrm>
            <a:custGeom>
              <a:avLst/>
              <a:gdLst/>
              <a:ahLst/>
              <a:cxnLst/>
              <a:rect l="l" t="t" r="r" b="b"/>
              <a:pathLst>
                <a:path w="3119" h="3057" extrusionOk="0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2096054" y="545125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2211813" y="438155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2211813" y="540003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4"/>
          <p:cNvGrpSpPr/>
          <p:nvPr/>
        </p:nvGrpSpPr>
        <p:grpSpPr>
          <a:xfrm>
            <a:off x="3261479" y="1372949"/>
            <a:ext cx="257727" cy="244107"/>
            <a:chOff x="8346187" y="436604"/>
            <a:chExt cx="144588" cy="136938"/>
          </a:xfrm>
        </p:grpSpPr>
        <p:sp>
          <p:nvSpPr>
            <p:cNvPr id="830" name="Google Shape;830;p4"/>
            <p:cNvSpPr/>
            <p:nvPr/>
          </p:nvSpPr>
          <p:spPr>
            <a:xfrm>
              <a:off x="8346880" y="436604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8346187" y="53808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8456013" y="43729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8456013" y="538781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79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"/>
          <p:cNvSpPr/>
          <p:nvPr/>
        </p:nvSpPr>
        <p:spPr>
          <a:xfrm>
            <a:off x="1539810" y="1337852"/>
            <a:ext cx="869967" cy="616307"/>
          </a:xfrm>
          <a:custGeom>
            <a:avLst/>
            <a:gdLst/>
            <a:ahLst/>
            <a:cxnLst/>
            <a:rect l="l" t="t" r="r" b="b"/>
            <a:pathLst>
              <a:path w="38916" h="27566" extrusionOk="0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"/>
          <p:cNvSpPr/>
          <p:nvPr/>
        </p:nvSpPr>
        <p:spPr>
          <a:xfrm>
            <a:off x="4121177" y="1210024"/>
            <a:ext cx="988810" cy="750062"/>
          </a:xfrm>
          <a:custGeom>
            <a:avLst/>
            <a:gdLst/>
            <a:ahLst/>
            <a:cxnLst/>
            <a:rect l="l" t="t" r="r" b="b"/>
            <a:pathLst>
              <a:path w="33054" h="25071" extrusionOk="0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"/>
          <p:cNvSpPr/>
          <p:nvPr/>
        </p:nvSpPr>
        <p:spPr>
          <a:xfrm rot="-1203773" flipH="1">
            <a:off x="6596220" y="1281479"/>
            <a:ext cx="988822" cy="750067"/>
          </a:xfrm>
          <a:custGeom>
            <a:avLst/>
            <a:gdLst/>
            <a:ahLst/>
            <a:cxnLst/>
            <a:rect l="l" t="t" r="r" b="b"/>
            <a:pathLst>
              <a:path w="33054" h="25071" extrusionOk="0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"/>
          <p:cNvSpPr/>
          <p:nvPr/>
        </p:nvSpPr>
        <p:spPr>
          <a:xfrm>
            <a:off x="5495011" y="2919950"/>
            <a:ext cx="869967" cy="616307"/>
          </a:xfrm>
          <a:custGeom>
            <a:avLst/>
            <a:gdLst/>
            <a:ahLst/>
            <a:cxnLst/>
            <a:rect l="l" t="t" r="r" b="b"/>
            <a:pathLst>
              <a:path w="38916" h="27566" extrusionOk="0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"/>
          <p:cNvSpPr/>
          <p:nvPr/>
        </p:nvSpPr>
        <p:spPr>
          <a:xfrm rot="-1203773" flipH="1">
            <a:off x="2620862" y="2911429"/>
            <a:ext cx="988822" cy="750067"/>
          </a:xfrm>
          <a:custGeom>
            <a:avLst/>
            <a:gdLst/>
            <a:ahLst/>
            <a:cxnLst/>
            <a:rect l="l" t="t" r="r" b="b"/>
            <a:pathLst>
              <a:path w="33054" h="25071" extrusionOk="0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"/>
          <p:cNvSpPr txBox="1">
            <a:spLocks noGrp="1"/>
          </p:cNvSpPr>
          <p:nvPr>
            <p:ph type="title"/>
          </p:nvPr>
        </p:nvSpPr>
        <p:spPr>
          <a:xfrm>
            <a:off x="848692" y="41476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6" name="Google Shape;796;p3"/>
          <p:cNvSpPr txBox="1">
            <a:spLocks noGrp="1"/>
          </p:cNvSpPr>
          <p:nvPr>
            <p:ph type="title" idx="2"/>
          </p:nvPr>
        </p:nvSpPr>
        <p:spPr>
          <a:xfrm flipH="1">
            <a:off x="1627100" y="1431819"/>
            <a:ext cx="6954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97" name="Google Shape;797;p3"/>
          <p:cNvSpPr txBox="1">
            <a:spLocks noGrp="1"/>
          </p:cNvSpPr>
          <p:nvPr>
            <p:ph type="title" idx="4"/>
          </p:nvPr>
        </p:nvSpPr>
        <p:spPr>
          <a:xfrm flipH="1">
            <a:off x="4224275" y="1431819"/>
            <a:ext cx="6954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98" name="Google Shape;798;p3"/>
          <p:cNvSpPr txBox="1">
            <a:spLocks noGrp="1"/>
          </p:cNvSpPr>
          <p:nvPr>
            <p:ph type="title" idx="7"/>
          </p:nvPr>
        </p:nvSpPr>
        <p:spPr>
          <a:xfrm flipH="1">
            <a:off x="6821375" y="1431819"/>
            <a:ext cx="6954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99" name="Google Shape;799;p3"/>
          <p:cNvSpPr txBox="1">
            <a:spLocks noGrp="1"/>
          </p:cNvSpPr>
          <p:nvPr>
            <p:ph type="title" idx="13"/>
          </p:nvPr>
        </p:nvSpPr>
        <p:spPr>
          <a:xfrm flipH="1">
            <a:off x="2878473" y="3080597"/>
            <a:ext cx="6954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00" name="Google Shape;800;p3"/>
          <p:cNvSpPr txBox="1">
            <a:spLocks noGrp="1"/>
          </p:cNvSpPr>
          <p:nvPr>
            <p:ph type="title" idx="16"/>
          </p:nvPr>
        </p:nvSpPr>
        <p:spPr>
          <a:xfrm flipH="1">
            <a:off x="5582326" y="3012644"/>
            <a:ext cx="6954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03" name="Google Shape;803;p3"/>
          <p:cNvSpPr txBox="1">
            <a:spLocks noGrp="1"/>
          </p:cNvSpPr>
          <p:nvPr>
            <p:ph type="title" idx="3"/>
          </p:nvPr>
        </p:nvSpPr>
        <p:spPr>
          <a:xfrm>
            <a:off x="964452" y="1940625"/>
            <a:ext cx="20208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 dirty="0">
                <a:latin typeface="+mj-lt"/>
              </a:rPr>
              <a:t>Đặt vấn đề</a:t>
            </a:r>
            <a:endParaRPr dirty="0">
              <a:latin typeface="+mj-lt"/>
            </a:endParaRPr>
          </a:p>
        </p:txBody>
      </p:sp>
      <p:sp>
        <p:nvSpPr>
          <p:cNvPr id="805" name="Google Shape;805;p3"/>
          <p:cNvSpPr txBox="1">
            <a:spLocks noGrp="1"/>
          </p:cNvSpPr>
          <p:nvPr>
            <p:ph type="title" idx="5"/>
          </p:nvPr>
        </p:nvSpPr>
        <p:spPr>
          <a:xfrm>
            <a:off x="3561624" y="1940625"/>
            <a:ext cx="20208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7" name="Google Shape;807;p3"/>
          <p:cNvSpPr txBox="1">
            <a:spLocks noGrp="1"/>
          </p:cNvSpPr>
          <p:nvPr>
            <p:ph type="title" idx="8"/>
          </p:nvPr>
        </p:nvSpPr>
        <p:spPr>
          <a:xfrm>
            <a:off x="6070375" y="1940615"/>
            <a:ext cx="2444562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chính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" name="Google Shape;809;p3"/>
          <p:cNvSpPr txBox="1">
            <a:spLocks noGrp="1"/>
          </p:cNvSpPr>
          <p:nvPr>
            <p:ph type="title" idx="14"/>
          </p:nvPr>
        </p:nvSpPr>
        <p:spPr>
          <a:xfrm>
            <a:off x="2215825" y="3589403"/>
            <a:ext cx="20208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0" name="Google Shape;810;p3"/>
          <p:cNvSpPr txBox="1">
            <a:spLocks noGrp="1"/>
          </p:cNvSpPr>
          <p:nvPr>
            <p:ph type="title" idx="17"/>
          </p:nvPr>
        </p:nvSpPr>
        <p:spPr>
          <a:xfrm>
            <a:off x="4919675" y="3521450"/>
            <a:ext cx="20208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"/>
          <p:cNvSpPr/>
          <p:nvPr/>
        </p:nvSpPr>
        <p:spPr>
          <a:xfrm>
            <a:off x="2971270" y="806938"/>
            <a:ext cx="2471778" cy="1875123"/>
          </a:xfrm>
          <a:custGeom>
            <a:avLst/>
            <a:gdLst/>
            <a:ahLst/>
            <a:cxnLst/>
            <a:rect l="l" t="t" r="r" b="b"/>
            <a:pathLst>
              <a:path w="33054" h="25071" extrusionOk="0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4"/>
          <p:cNvSpPr txBox="1">
            <a:spLocks noGrp="1"/>
          </p:cNvSpPr>
          <p:nvPr>
            <p:ph type="title"/>
          </p:nvPr>
        </p:nvSpPr>
        <p:spPr>
          <a:xfrm>
            <a:off x="2284313" y="2165400"/>
            <a:ext cx="4514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" name="Google Shape;820;p4"/>
          <p:cNvSpPr txBox="1">
            <a:spLocks noGrp="1"/>
          </p:cNvSpPr>
          <p:nvPr>
            <p:ph type="title" idx="2"/>
          </p:nvPr>
        </p:nvSpPr>
        <p:spPr>
          <a:xfrm>
            <a:off x="3823513" y="1323600"/>
            <a:ext cx="1436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22" name="Google Shape;822;p4"/>
          <p:cNvGrpSpPr/>
          <p:nvPr/>
        </p:nvGrpSpPr>
        <p:grpSpPr>
          <a:xfrm rot="5400000">
            <a:off x="6033345" y="3592387"/>
            <a:ext cx="476715" cy="257296"/>
            <a:chOff x="1981023" y="437427"/>
            <a:chExt cx="267442" cy="144338"/>
          </a:xfrm>
        </p:grpSpPr>
        <p:sp>
          <p:nvSpPr>
            <p:cNvPr id="823" name="Google Shape;823;p4"/>
            <p:cNvSpPr/>
            <p:nvPr/>
          </p:nvSpPr>
          <p:spPr>
            <a:xfrm>
              <a:off x="1981023" y="437427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1986146" y="539263"/>
              <a:ext cx="31519" cy="41774"/>
            </a:xfrm>
            <a:custGeom>
              <a:avLst/>
              <a:gdLst/>
              <a:ahLst/>
              <a:cxnLst/>
              <a:rect l="l" t="t" r="r" b="b"/>
              <a:pathLst>
                <a:path w="2683" h="3556" extrusionOk="0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2096782" y="438155"/>
              <a:ext cx="36640" cy="35912"/>
            </a:xfrm>
            <a:custGeom>
              <a:avLst/>
              <a:gdLst/>
              <a:ahLst/>
              <a:cxnLst/>
              <a:rect l="l" t="t" r="r" b="b"/>
              <a:pathLst>
                <a:path w="3119" h="3057" extrusionOk="0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2096054" y="545125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2211813" y="438155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2211813" y="540003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4"/>
          <p:cNvGrpSpPr/>
          <p:nvPr/>
        </p:nvGrpSpPr>
        <p:grpSpPr>
          <a:xfrm>
            <a:off x="3261479" y="1372949"/>
            <a:ext cx="257727" cy="244107"/>
            <a:chOff x="8346187" y="436604"/>
            <a:chExt cx="144588" cy="136938"/>
          </a:xfrm>
        </p:grpSpPr>
        <p:sp>
          <p:nvSpPr>
            <p:cNvPr id="830" name="Google Shape;830;p4"/>
            <p:cNvSpPr/>
            <p:nvPr/>
          </p:nvSpPr>
          <p:spPr>
            <a:xfrm>
              <a:off x="8346880" y="436604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8346187" y="53808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8456013" y="43729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8456013" y="538781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"/>
          <p:cNvSpPr txBox="1">
            <a:spLocks noGrp="1"/>
          </p:cNvSpPr>
          <p:nvPr>
            <p:ph type="title"/>
          </p:nvPr>
        </p:nvSpPr>
        <p:spPr>
          <a:xfrm>
            <a:off x="3168000" y="728827"/>
            <a:ext cx="2808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" name="Google Shape;839;p5"/>
          <p:cNvSpPr txBox="1">
            <a:spLocks noGrp="1"/>
          </p:cNvSpPr>
          <p:nvPr>
            <p:ph type="body" idx="1"/>
          </p:nvPr>
        </p:nvSpPr>
        <p:spPr>
          <a:xfrm>
            <a:off x="1343378" y="1694305"/>
            <a:ext cx="69596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Quản lý tài chính là một phần không thể thiếu trong cuộc sống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Việc không quản lý tài chính có thể gây ra nhiều vấn đề: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Nợ nần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Trễ hạn đóng các khoản phí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Giới hạn số tiền có thể đầu tư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	</a:t>
            </a:r>
            <a:endParaRPr dirty="0"/>
          </a:p>
        </p:txBody>
      </p:sp>
      <p:sp>
        <p:nvSpPr>
          <p:cNvPr id="2" name="Google Shape;778;p1">
            <a:extLst>
              <a:ext uri="{FF2B5EF4-FFF2-40B4-BE49-F238E27FC236}">
                <a16:creationId xmlns:a16="http://schemas.microsoft.com/office/drawing/2014/main" id="{8DFA766F-9D59-BFB9-785C-CCD9ED50075E}"/>
              </a:ext>
            </a:extLst>
          </p:cNvPr>
          <p:cNvSpPr txBox="1">
            <a:spLocks/>
          </p:cNvSpPr>
          <p:nvPr/>
        </p:nvSpPr>
        <p:spPr>
          <a:xfrm>
            <a:off x="2275370" y="3449038"/>
            <a:ext cx="3346497" cy="100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  <a:defRPr sz="16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SzPts val="2800"/>
              <a:buFont typeface="Montserrat"/>
              <a:buNone/>
            </a:pPr>
            <a:r>
              <a:rPr lang="vi-VN"/>
              <a:t>=&gt; Website quản lý tài chính</a:t>
            </a:r>
            <a:endParaRPr lang="vi-V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"/>
          <p:cNvSpPr/>
          <p:nvPr/>
        </p:nvSpPr>
        <p:spPr>
          <a:xfrm>
            <a:off x="2971270" y="806938"/>
            <a:ext cx="2471778" cy="1875123"/>
          </a:xfrm>
          <a:custGeom>
            <a:avLst/>
            <a:gdLst/>
            <a:ahLst/>
            <a:cxnLst/>
            <a:rect l="l" t="t" r="r" b="b"/>
            <a:pathLst>
              <a:path w="33054" h="25071" extrusionOk="0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4"/>
          <p:cNvSpPr txBox="1">
            <a:spLocks noGrp="1"/>
          </p:cNvSpPr>
          <p:nvPr>
            <p:ph type="title"/>
          </p:nvPr>
        </p:nvSpPr>
        <p:spPr>
          <a:xfrm>
            <a:off x="2284313" y="2165400"/>
            <a:ext cx="4514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" name="Google Shape;820;p4"/>
          <p:cNvSpPr txBox="1">
            <a:spLocks noGrp="1"/>
          </p:cNvSpPr>
          <p:nvPr>
            <p:ph type="title" idx="2"/>
          </p:nvPr>
        </p:nvSpPr>
        <p:spPr>
          <a:xfrm>
            <a:off x="3823513" y="1323600"/>
            <a:ext cx="1436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vi-VN" dirty="0"/>
              <a:t>02</a:t>
            </a:r>
            <a:endParaRPr dirty="0"/>
          </a:p>
        </p:txBody>
      </p:sp>
      <p:grpSp>
        <p:nvGrpSpPr>
          <p:cNvPr id="822" name="Google Shape;822;p4"/>
          <p:cNvGrpSpPr/>
          <p:nvPr/>
        </p:nvGrpSpPr>
        <p:grpSpPr>
          <a:xfrm rot="5400000">
            <a:off x="6033345" y="3592387"/>
            <a:ext cx="476715" cy="257296"/>
            <a:chOff x="1981023" y="437427"/>
            <a:chExt cx="267442" cy="144338"/>
          </a:xfrm>
        </p:grpSpPr>
        <p:sp>
          <p:nvSpPr>
            <p:cNvPr id="823" name="Google Shape;823;p4"/>
            <p:cNvSpPr/>
            <p:nvPr/>
          </p:nvSpPr>
          <p:spPr>
            <a:xfrm>
              <a:off x="1981023" y="437427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1986146" y="539263"/>
              <a:ext cx="31519" cy="41774"/>
            </a:xfrm>
            <a:custGeom>
              <a:avLst/>
              <a:gdLst/>
              <a:ahLst/>
              <a:cxnLst/>
              <a:rect l="l" t="t" r="r" b="b"/>
              <a:pathLst>
                <a:path w="2683" h="3556" extrusionOk="0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2096782" y="438155"/>
              <a:ext cx="36640" cy="35912"/>
            </a:xfrm>
            <a:custGeom>
              <a:avLst/>
              <a:gdLst/>
              <a:ahLst/>
              <a:cxnLst/>
              <a:rect l="l" t="t" r="r" b="b"/>
              <a:pathLst>
                <a:path w="3119" h="3057" extrusionOk="0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2096054" y="545125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2211813" y="438155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2211813" y="540003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4"/>
          <p:cNvGrpSpPr/>
          <p:nvPr/>
        </p:nvGrpSpPr>
        <p:grpSpPr>
          <a:xfrm>
            <a:off x="3261479" y="1372949"/>
            <a:ext cx="257727" cy="244107"/>
            <a:chOff x="8346187" y="436604"/>
            <a:chExt cx="144588" cy="136938"/>
          </a:xfrm>
        </p:grpSpPr>
        <p:sp>
          <p:nvSpPr>
            <p:cNvPr id="830" name="Google Shape;830;p4"/>
            <p:cNvSpPr/>
            <p:nvPr/>
          </p:nvSpPr>
          <p:spPr>
            <a:xfrm>
              <a:off x="8346880" y="436604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8346187" y="53808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8456013" y="43729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8456013" y="538781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28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"/>
          <p:cNvSpPr txBox="1">
            <a:spLocks noGrp="1"/>
          </p:cNvSpPr>
          <p:nvPr>
            <p:ph type="title"/>
          </p:nvPr>
        </p:nvSpPr>
        <p:spPr>
          <a:xfrm>
            <a:off x="2758044" y="734471"/>
            <a:ext cx="36279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" name="Google Shape;839;p5"/>
          <p:cNvSpPr txBox="1">
            <a:spLocks noGrp="1"/>
          </p:cNvSpPr>
          <p:nvPr>
            <p:ph type="body" idx="1"/>
          </p:nvPr>
        </p:nvSpPr>
        <p:spPr>
          <a:xfrm>
            <a:off x="1343378" y="1694305"/>
            <a:ext cx="69596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Xây dựng được các tính năng cơ bản dành cho người dùng về việc quản lý tài chính: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Hỗ trợ các tính năng cơ bản như đăng nhập, đăng xuất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Các tính năng quản lý chi tiêu, thu nhập, giả lập đầu tư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Một số tính năng quản lý dành cho quản trị viên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02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"/>
          <p:cNvSpPr txBox="1">
            <a:spLocks noGrp="1"/>
          </p:cNvSpPr>
          <p:nvPr>
            <p:ph type="title"/>
          </p:nvPr>
        </p:nvSpPr>
        <p:spPr>
          <a:xfrm>
            <a:off x="1823155" y="734472"/>
            <a:ext cx="549768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công nghệ được sử dụng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" name="Google Shape;839;p5"/>
          <p:cNvSpPr txBox="1">
            <a:spLocks noGrp="1"/>
          </p:cNvSpPr>
          <p:nvPr>
            <p:ph type="body" idx="1"/>
          </p:nvPr>
        </p:nvSpPr>
        <p:spPr>
          <a:xfrm>
            <a:off x="1343378" y="1694305"/>
            <a:ext cx="69596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Các công nghệ chính dùng để xây dựng website: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Django framework: dùng cho back-end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Yahoo finance api: dùng để lấy giá cổ phiếu trong quá khứ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Font-end: bootstrap, chartjs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Postgresql: database cho website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85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"/>
          <p:cNvSpPr/>
          <p:nvPr/>
        </p:nvSpPr>
        <p:spPr>
          <a:xfrm>
            <a:off x="2971270" y="806938"/>
            <a:ext cx="2471778" cy="1875123"/>
          </a:xfrm>
          <a:custGeom>
            <a:avLst/>
            <a:gdLst/>
            <a:ahLst/>
            <a:cxnLst/>
            <a:rect l="l" t="t" r="r" b="b"/>
            <a:pathLst>
              <a:path w="33054" h="25071" extrusionOk="0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4"/>
          <p:cNvSpPr txBox="1">
            <a:spLocks noGrp="1"/>
          </p:cNvSpPr>
          <p:nvPr>
            <p:ph type="title"/>
          </p:nvPr>
        </p:nvSpPr>
        <p:spPr>
          <a:xfrm>
            <a:off x="1462519" y="2189907"/>
            <a:ext cx="6158088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chính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" name="Google Shape;820;p4"/>
          <p:cNvSpPr txBox="1">
            <a:spLocks noGrp="1"/>
          </p:cNvSpPr>
          <p:nvPr>
            <p:ph type="title" idx="2"/>
          </p:nvPr>
        </p:nvSpPr>
        <p:spPr>
          <a:xfrm>
            <a:off x="3823513" y="1323600"/>
            <a:ext cx="1436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vi-VN" dirty="0"/>
              <a:t>03</a:t>
            </a:r>
            <a:endParaRPr dirty="0"/>
          </a:p>
        </p:txBody>
      </p:sp>
      <p:grpSp>
        <p:nvGrpSpPr>
          <p:cNvPr id="822" name="Google Shape;822;p4"/>
          <p:cNvGrpSpPr/>
          <p:nvPr/>
        </p:nvGrpSpPr>
        <p:grpSpPr>
          <a:xfrm rot="5400000">
            <a:off x="6033345" y="3592387"/>
            <a:ext cx="476715" cy="257296"/>
            <a:chOff x="1981023" y="437427"/>
            <a:chExt cx="267442" cy="144338"/>
          </a:xfrm>
        </p:grpSpPr>
        <p:sp>
          <p:nvSpPr>
            <p:cNvPr id="823" name="Google Shape;823;p4"/>
            <p:cNvSpPr/>
            <p:nvPr/>
          </p:nvSpPr>
          <p:spPr>
            <a:xfrm>
              <a:off x="1981023" y="437427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1986146" y="539263"/>
              <a:ext cx="31519" cy="41774"/>
            </a:xfrm>
            <a:custGeom>
              <a:avLst/>
              <a:gdLst/>
              <a:ahLst/>
              <a:cxnLst/>
              <a:rect l="l" t="t" r="r" b="b"/>
              <a:pathLst>
                <a:path w="2683" h="3556" extrusionOk="0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2096782" y="438155"/>
              <a:ext cx="36640" cy="35912"/>
            </a:xfrm>
            <a:custGeom>
              <a:avLst/>
              <a:gdLst/>
              <a:ahLst/>
              <a:cxnLst/>
              <a:rect l="l" t="t" r="r" b="b"/>
              <a:pathLst>
                <a:path w="3119" h="3057" extrusionOk="0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2096054" y="545125"/>
              <a:ext cx="36640" cy="36640"/>
            </a:xfrm>
            <a:custGeom>
              <a:avLst/>
              <a:gdLst/>
              <a:ahLst/>
              <a:cxnLst/>
              <a:rect l="l" t="t" r="r" b="b"/>
              <a:pathLst>
                <a:path w="3119" h="3119" extrusionOk="0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2211813" y="438155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2211813" y="540003"/>
              <a:ext cx="36652" cy="36640"/>
            </a:xfrm>
            <a:custGeom>
              <a:avLst/>
              <a:gdLst/>
              <a:ahLst/>
              <a:cxnLst/>
              <a:rect l="l" t="t" r="r" b="b"/>
              <a:pathLst>
                <a:path w="3120" h="3119" extrusionOk="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4"/>
          <p:cNvGrpSpPr/>
          <p:nvPr/>
        </p:nvGrpSpPr>
        <p:grpSpPr>
          <a:xfrm>
            <a:off x="3261479" y="1372949"/>
            <a:ext cx="257727" cy="244107"/>
            <a:chOff x="8346187" y="436604"/>
            <a:chExt cx="144588" cy="136938"/>
          </a:xfrm>
        </p:grpSpPr>
        <p:sp>
          <p:nvSpPr>
            <p:cNvPr id="830" name="Google Shape;830;p4"/>
            <p:cNvSpPr/>
            <p:nvPr/>
          </p:nvSpPr>
          <p:spPr>
            <a:xfrm>
              <a:off x="8346880" y="436604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8346187" y="53808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8456013" y="437298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8456013" y="538781"/>
              <a:ext cx="34761" cy="34761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01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"/>
          <p:cNvSpPr txBox="1">
            <a:spLocks noGrp="1"/>
          </p:cNvSpPr>
          <p:nvPr>
            <p:ph type="title"/>
          </p:nvPr>
        </p:nvSpPr>
        <p:spPr>
          <a:xfrm>
            <a:off x="1823155" y="734472"/>
            <a:ext cx="549768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" name="Google Shape;839;p5"/>
          <p:cNvSpPr txBox="1">
            <a:spLocks noGrp="1"/>
          </p:cNvSpPr>
          <p:nvPr>
            <p:ph type="body" idx="1"/>
          </p:nvPr>
        </p:nvSpPr>
        <p:spPr>
          <a:xfrm>
            <a:off x="1270001" y="1762039"/>
            <a:ext cx="1885244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vi-VN"/>
              <a:t>Mô tả cơ sở dữ liệu cho website</a:t>
            </a:r>
            <a:r>
              <a:rPr lang="vi-VN" dirty="0"/>
              <a:t>	</a:t>
            </a:r>
            <a:endParaRPr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B28A5B5-6CA8-E99E-7B9E-9DE2F6E47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38" y="1511124"/>
            <a:ext cx="4363861" cy="275598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66255238"/>
      </p:ext>
    </p:extLst>
  </p:cSld>
  <p:clrMapOvr>
    <a:masterClrMapping/>
  </p:clrMapOvr>
</p:sld>
</file>

<file path=ppt/theme/theme1.xml><?xml version="1.0" encoding="utf-8"?>
<a:theme xmlns:a="http://schemas.openxmlformats.org/drawingml/2006/main" name="Abstract Marketing Plan by Slidesgo">
  <a:themeElements>
    <a:clrScheme name="Simple Light">
      <a:dk1>
        <a:srgbClr val="08323F"/>
      </a:dk1>
      <a:lt1>
        <a:srgbClr val="F2F0DF"/>
      </a:lt1>
      <a:dk2>
        <a:srgbClr val="054262"/>
      </a:dk2>
      <a:lt2>
        <a:srgbClr val="0B8390"/>
      </a:lt2>
      <a:accent1>
        <a:srgbClr val="E96F44"/>
      </a:accent1>
      <a:accent2>
        <a:srgbClr val="5B5AA6"/>
      </a:accent2>
      <a:accent3>
        <a:srgbClr val="F38075"/>
      </a:accent3>
      <a:accent4>
        <a:srgbClr val="FBB256"/>
      </a:accent4>
      <a:accent5>
        <a:srgbClr val="08323F"/>
      </a:accent5>
      <a:accent6>
        <a:srgbClr val="F2F0DF"/>
      </a:accent6>
      <a:hlink>
        <a:srgbClr val="E96F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526</Words>
  <Application>Microsoft Office PowerPoint</Application>
  <PresentationFormat>On-screen Show (16:9)</PresentationFormat>
  <Paragraphs>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Bebas Neue</vt:lpstr>
      <vt:lpstr>Montserrat</vt:lpstr>
      <vt:lpstr>Abstract Marketing Plan by Slidesgo</vt:lpstr>
      <vt:lpstr>Niên luận công nghệ thông tin</vt:lpstr>
      <vt:lpstr>Nội dung</vt:lpstr>
      <vt:lpstr>Đặt vấn đề</vt:lpstr>
      <vt:lpstr>Đặt vấn đề</vt:lpstr>
      <vt:lpstr>Mục tiêu đề tài</vt:lpstr>
      <vt:lpstr>Mục tiêu đề tài</vt:lpstr>
      <vt:lpstr>Một số công nghệ được sử dụng</vt:lpstr>
      <vt:lpstr>Các chức năng chính</vt:lpstr>
      <vt:lpstr>Cơ sở dữ liệu</vt:lpstr>
      <vt:lpstr>Một số chức năng dành cho người dùng</vt:lpstr>
      <vt:lpstr>Một số chức năng dành cho quản trị viên</vt:lpstr>
      <vt:lpstr>Minh họa trang web dành cho người dùng</vt:lpstr>
      <vt:lpstr>Minh họa trang web dành cho quản trị viên</vt:lpstr>
      <vt:lpstr>Kết quả đạt được</vt:lpstr>
      <vt:lpstr>Kết quả đạt được</vt:lpstr>
      <vt:lpstr>Hạn chế</vt:lpstr>
      <vt:lpstr>Định hướng phát triển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Niên luận công nghệ thông tin</dc:title>
  <dc:creator>HPX360</dc:creator>
  <cp:lastModifiedBy>Hoa La</cp:lastModifiedBy>
  <cp:revision>16</cp:revision>
  <dcterms:modified xsi:type="dcterms:W3CDTF">2023-11-25T10:53:58Z</dcterms:modified>
</cp:coreProperties>
</file>