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4" r:id="rId9"/>
    <p:sldId id="265" r:id="rId10"/>
    <p:sldId id="266" r:id="rId11"/>
    <p:sldId id="267" r:id="rId12"/>
    <p:sldId id="279" r:id="rId13"/>
  </p:sldIdLst>
  <p:sldSz cx="9144000" cy="5143500" type="screen16x9"/>
  <p:notesSz cx="6858000" cy="9144000"/>
  <p:embeddedFontLst>
    <p:embeddedFont>
      <p:font typeface="Neuton" panose="020B0604020202020204" charset="0"/>
      <p:regular r:id="rId15"/>
      <p:bold r:id="rId16"/>
      <p:italic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Yellowtail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7B1D67-F79B-49E4-8375-9B81A112B2E5}">
  <a:tblStyle styleId="{667B1D67-F79B-49E4-8375-9B81A112B2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5" autoAdjust="0"/>
  </p:normalViewPr>
  <p:slideViewPr>
    <p:cSldViewPr snapToGrid="0">
      <p:cViewPr varScale="1">
        <p:scale>
          <a:sx n="74" d="100"/>
          <a:sy n="74" d="100"/>
        </p:scale>
        <p:origin x="12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4471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4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89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7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79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 class DAO thì nhiệm vụ của nó là giao tiếp trực tiếp với csdl, các thành phần liên quan đến csdl như Connection, Statement, ResultSet...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 được xuất hiện ở đây. Đó chính là lí do vì sao ta phải cần đến java bean để chuyển dữ liệu có cấu trúc phức tạp(như nội dung 1 table)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 Controller và từ Controller đến View.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9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35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93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24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5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93B77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-5400000">
            <a:off x="1853066" y="1584394"/>
            <a:ext cx="1401157" cy="5259704"/>
            <a:chOff x="818425" y="238125"/>
            <a:chExt cx="1395575" cy="5238750"/>
          </a:xfrm>
        </p:grpSpPr>
        <p:sp>
          <p:nvSpPr>
            <p:cNvPr id="11" name="Shape 11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2" name="Shape 3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9" name="Shape 39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3" name="Shape 43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4" name="Shape 44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7" name="Shape 47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1" name="Shape 51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9" name="Shape 59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2" name="Shape 6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7" name="Shape 67"/>
          <p:cNvGrpSpPr/>
          <p:nvPr/>
        </p:nvGrpSpPr>
        <p:grpSpPr>
          <a:xfrm rot="5400000">
            <a:off x="5889766" y="-1700680"/>
            <a:ext cx="1401157" cy="5259705"/>
            <a:chOff x="818425" y="238125"/>
            <a:chExt cx="1395575" cy="5238750"/>
          </a:xfrm>
        </p:grpSpPr>
        <p:sp>
          <p:nvSpPr>
            <p:cNvPr id="68" name="Shape 68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9" name="Shape 6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0" name="Shape 90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0" name="Shape 100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4" name="Shape 104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16" name="Shape 11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9" name="Shape 11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802980" y="3161504"/>
            <a:ext cx="7513267" cy="1540195"/>
            <a:chOff x="802980" y="3161504"/>
            <a:chExt cx="7513267" cy="1540195"/>
          </a:xfrm>
        </p:grpSpPr>
        <p:sp>
          <p:nvSpPr>
            <p:cNvPr id="187" name="Shape 187"/>
            <p:cNvSpPr/>
            <p:nvPr/>
          </p:nvSpPr>
          <p:spPr>
            <a:xfrm rot="5400000">
              <a:off x="2822647" y="2524129"/>
              <a:ext cx="1042613" cy="2505030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3020914">
              <a:off x="1433467" y="3420609"/>
              <a:ext cx="380422" cy="501592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9" name="Shape 189"/>
            <p:cNvGrpSpPr/>
            <p:nvPr/>
          </p:nvGrpSpPr>
          <p:grpSpPr>
            <a:xfrm rot="7357511">
              <a:off x="7243957" y="3657662"/>
              <a:ext cx="194494" cy="389007"/>
              <a:chOff x="3253150" y="2320925"/>
              <a:chExt cx="149800" cy="299575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2" name="Shape 192"/>
            <p:cNvGrpSpPr/>
            <p:nvPr/>
          </p:nvGrpSpPr>
          <p:grpSpPr>
            <a:xfrm rot="-5400000">
              <a:off x="5247911" y="2613432"/>
              <a:ext cx="1225750" cy="2321893"/>
              <a:chOff x="3487525" y="3986125"/>
              <a:chExt cx="766525" cy="1452000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97" name="Shape 197"/>
            <p:cNvSpPr/>
            <p:nvPr/>
          </p:nvSpPr>
          <p:spPr>
            <a:xfrm>
              <a:off x="4524477" y="3819969"/>
              <a:ext cx="329751" cy="332091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3958791">
              <a:off x="1686044" y="3770048"/>
              <a:ext cx="246705" cy="382854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rot="-5400000">
              <a:off x="7509304" y="3218900"/>
              <a:ext cx="191688" cy="700697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6864207">
              <a:off x="906951" y="3174040"/>
              <a:ext cx="298273" cy="420558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-1473928">
              <a:off x="7955495" y="3223413"/>
              <a:ext cx="317583" cy="276823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 rot="4061875">
              <a:off x="4563803" y="4379794"/>
              <a:ext cx="251087" cy="298303"/>
              <a:chOff x="4157100" y="2900650"/>
              <a:chExt cx="206200" cy="244975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7108241" y="-58105"/>
            <a:ext cx="1401157" cy="5259704"/>
            <a:chOff x="818425" y="238125"/>
            <a:chExt cx="1395575" cy="5238750"/>
          </a:xfrm>
        </p:grpSpPr>
        <p:sp>
          <p:nvSpPr>
            <p:cNvPr id="210" name="Shape 210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11" name="Shape 211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1" name="Shape 231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2" name="Shape 23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8" name="Shape 238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6" name="Shape 246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0" name="Shape 250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58" name="Shape 258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66" name="Shape 266"/>
          <p:cNvGrpSpPr/>
          <p:nvPr/>
        </p:nvGrpSpPr>
        <p:grpSpPr>
          <a:xfrm rot="-9319279">
            <a:off x="452001" y="791962"/>
            <a:ext cx="291913" cy="362695"/>
            <a:chOff x="4217025" y="773800"/>
            <a:chExt cx="290750" cy="361250"/>
          </a:xfrm>
        </p:grpSpPr>
        <p:sp>
          <p:nvSpPr>
            <p:cNvPr id="267" name="Shape 267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0" t="0" r="0" b="0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0" t="0" r="0" b="0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0" t="0" r="0" b="0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2"/>
          </p:nvPr>
        </p:nvSpPr>
        <p:spPr>
          <a:xfrm>
            <a:off x="3721633" y="1581150"/>
            <a:ext cx="2916899" cy="300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7108241" y="-58105"/>
            <a:ext cx="1401157" cy="5259704"/>
            <a:chOff x="818425" y="238125"/>
            <a:chExt cx="1395575" cy="5238750"/>
          </a:xfrm>
        </p:grpSpPr>
        <p:sp>
          <p:nvSpPr>
            <p:cNvPr id="275" name="Shape 275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76" name="Shape 276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96" name="Shape 296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97" name="Shape 297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07" name="Shape 307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11" name="Shape 311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15" name="Shape 315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18" name="Shape 318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23" name="Shape 323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27" name="Shape 327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331" name="Shape 331"/>
          <p:cNvGrpSpPr/>
          <p:nvPr/>
        </p:nvGrpSpPr>
        <p:grpSpPr>
          <a:xfrm rot="-9319279">
            <a:off x="452001" y="791962"/>
            <a:ext cx="291913" cy="362695"/>
            <a:chOff x="4217025" y="773800"/>
            <a:chExt cx="290750" cy="361250"/>
          </a:xfrm>
        </p:grpSpPr>
        <p:sp>
          <p:nvSpPr>
            <p:cNvPr id="332" name="Shape 332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0" t="0" r="0" b="0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0" t="0" r="0" b="0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0" t="0" r="0" b="0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7108241" y="-58105"/>
            <a:ext cx="1401157" cy="5259704"/>
            <a:chOff x="818425" y="238125"/>
            <a:chExt cx="1395575" cy="5238750"/>
          </a:xfrm>
        </p:grpSpPr>
        <p:sp>
          <p:nvSpPr>
            <p:cNvPr id="404" name="Shape 404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25" name="Shape 425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26" name="Shape 426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427" name="Shape 42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32" name="Shape 432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36" name="Shape 436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40" name="Shape 440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44" name="Shape 444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47" name="Shape 447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448" name="Shape 448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52" name="Shape 452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55" name="Shape 455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456" name="Shape 456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460" name="Shape 460"/>
          <p:cNvGrpSpPr/>
          <p:nvPr/>
        </p:nvGrpSpPr>
        <p:grpSpPr>
          <a:xfrm rot="-9319279">
            <a:off x="452001" y="791962"/>
            <a:ext cx="291913" cy="362695"/>
            <a:chOff x="4217025" y="773800"/>
            <a:chExt cx="290750" cy="361250"/>
          </a:xfrm>
        </p:grpSpPr>
        <p:sp>
          <p:nvSpPr>
            <p:cNvPr id="461" name="Shape 461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0" t="0" r="0" b="0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0" t="0" r="0" b="0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0" t="0" r="0" b="0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D9D9D9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Shape 465"/>
          <p:cNvGrpSpPr/>
          <p:nvPr/>
        </p:nvGrpSpPr>
        <p:grpSpPr>
          <a:xfrm>
            <a:off x="7964874" y="-76203"/>
            <a:ext cx="1026724" cy="3854148"/>
            <a:chOff x="818425" y="238125"/>
            <a:chExt cx="1395575" cy="5238750"/>
          </a:xfrm>
        </p:grpSpPr>
        <p:sp>
          <p:nvSpPr>
            <p:cNvPr id="466" name="Shape 466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67" name="Shape 467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87" name="Shape 487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88" name="Shape 488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489" name="Shape 48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94" name="Shape 494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98" name="Shape 498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99" name="Shape 499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02" name="Shape 50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06" name="Shape 506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09" name="Shape 509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10" name="Shape 51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14" name="Shape 514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17" name="Shape 517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518" name="Shape 518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1" name="Shape 521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522" name="Shape 522"/>
          <p:cNvGrpSpPr/>
          <p:nvPr/>
        </p:nvGrpSpPr>
        <p:grpSpPr>
          <a:xfrm rot="10800000">
            <a:off x="152399" y="1365546"/>
            <a:ext cx="1026724" cy="3854148"/>
            <a:chOff x="818425" y="238125"/>
            <a:chExt cx="1395575" cy="5238750"/>
          </a:xfrm>
        </p:grpSpPr>
        <p:sp>
          <p:nvSpPr>
            <p:cNvPr id="523" name="Shape 523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24" name="Shape 524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525" name="Shape 525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6" name="Shape 526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0" name="Shape 530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0" name="Shape 540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3" name="Shape 543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44" name="Shape 544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5" name="Shape 545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51" name="Shape 551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5" name="Shape 555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556" name="Shape 556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58" name="Shape 558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59" name="Shape 559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560" name="Shape 560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63" name="Shape 563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64" name="Shape 564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66" name="Shape 566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67" name="Shape 567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71" name="Shape 571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74" name="Shape 574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Shape 596"/>
          <p:cNvGrpSpPr/>
          <p:nvPr/>
        </p:nvGrpSpPr>
        <p:grpSpPr>
          <a:xfrm rot="131350">
            <a:off x="2426632" y="3882227"/>
            <a:ext cx="4290734" cy="1078615"/>
            <a:chOff x="2503650" y="3729892"/>
            <a:chExt cx="4290606" cy="1078583"/>
          </a:xfrm>
        </p:grpSpPr>
        <p:sp>
          <p:nvSpPr>
            <p:cNvPr id="597" name="Shape 597"/>
            <p:cNvSpPr/>
            <p:nvPr/>
          </p:nvSpPr>
          <p:spPr>
            <a:xfrm rot="4499919">
              <a:off x="3385216" y="3559056"/>
              <a:ext cx="626201" cy="1504540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 rot="2120693">
              <a:off x="2569732" y="4367036"/>
              <a:ext cx="228483" cy="301259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99" name="Shape 599"/>
            <p:cNvGrpSpPr/>
            <p:nvPr/>
          </p:nvGrpSpPr>
          <p:grpSpPr>
            <a:xfrm rot="-4499919">
              <a:off x="5164310" y="3568655"/>
              <a:ext cx="736194" cy="1394546"/>
              <a:chOff x="3487525" y="3986125"/>
              <a:chExt cx="766525" cy="14520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04" name="Shape 604"/>
            <p:cNvSpPr/>
            <p:nvPr/>
          </p:nvSpPr>
          <p:spPr>
            <a:xfrm>
              <a:off x="4535405" y="4308991"/>
              <a:ext cx="198042" cy="199452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 rot="-4500104">
              <a:off x="6518555" y="4207571"/>
              <a:ext cx="115130" cy="420814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06" name="Shape 606"/>
            <p:cNvGrpSpPr/>
            <p:nvPr/>
          </p:nvGrpSpPr>
          <p:grpSpPr>
            <a:xfrm rot="4061973">
              <a:off x="4591313" y="4522570"/>
              <a:ext cx="150793" cy="179149"/>
              <a:chOff x="4157100" y="2900650"/>
              <a:chExt cx="206200" cy="244975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975" y="1504949"/>
            <a:ext cx="6009600" cy="308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DCC64"/>
              </a:buClr>
              <a:buFont typeface="Neuton"/>
              <a:buChar char="✢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lvl="1">
              <a:spcBef>
                <a:spcPts val="48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48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5229546" y="4006920"/>
            <a:ext cx="3914454" cy="11249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Dalat University</a:t>
            </a:r>
            <a:endParaRPr lang="e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99811" y="1362371"/>
            <a:ext cx="8544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ĐỀ TÀI MÔN CHUYÊN ĐỀ CƠ SỞ 2</a:t>
            </a:r>
            <a:endParaRPr lang="en-US" sz="30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428" y="3595955"/>
            <a:ext cx="3466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Giảng viên hướng dẫn : </a:t>
            </a:r>
            <a:r>
              <a:rPr lang="vi-VN" dirty="0" smtClean="0"/>
              <a:t>Võ </a:t>
            </a:r>
            <a:r>
              <a:rPr lang="vi-VN" dirty="0"/>
              <a:t>Phương Bình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hực hiện : Ma Xuân Thoại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587" y="2159615"/>
            <a:ext cx="494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Đề tài :  Xây dựng website shop bán hàng thời trang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4283" y="151030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title"/>
          </p:nvPr>
        </p:nvSpPr>
        <p:spPr>
          <a:xfrm>
            <a:off x="793362" y="545879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IV) Kết </a:t>
            </a:r>
            <a:r>
              <a:rPr lang="en-US" sz="2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" sz="2800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2130" y="173864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Đây là phần kết luận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ctrTitle" idx="4294967295"/>
          </p:nvPr>
        </p:nvSpPr>
        <p:spPr>
          <a:xfrm>
            <a:off x="1275149" y="774937"/>
            <a:ext cx="6593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811" name="Shape 811"/>
          <p:cNvSpPr txBox="1">
            <a:spLocks noGrp="1"/>
          </p:cNvSpPr>
          <p:nvPr>
            <p:ph type="subTitle" idx="4294967295"/>
          </p:nvPr>
        </p:nvSpPr>
        <p:spPr>
          <a:xfrm>
            <a:off x="1275149" y="2177472"/>
            <a:ext cx="7252402" cy="186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cô và các bạn đã lắng nghe !!!</a:t>
            </a:r>
            <a:endParaRPr lang="en" sz="28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629099" y="536113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Dalat University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975" y="1581150"/>
            <a:ext cx="6009724" cy="300330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  <a:p>
            <a:pPr lvl="2">
              <a:buNone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I) Cấu trúc</a:t>
            </a:r>
          </a:p>
          <a:p>
            <a:pPr lvl="7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a) Mô hình MVC trong Java</a:t>
            </a:r>
          </a:p>
          <a:p>
            <a:pPr lvl="7"/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b)Xây dưng website theo mô hình MVC</a:t>
            </a:r>
          </a:p>
          <a:p>
            <a:pPr lvl="6">
              <a:buNone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II) Các công nghệ áp dụng</a:t>
            </a:r>
          </a:p>
          <a:p>
            <a:pPr lvl="6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a) Các công nghệ được áp dụng</a:t>
            </a:r>
          </a:p>
          <a:p>
            <a:pPr lvl="6">
              <a:buNone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III) Các chức năng trong Website</a:t>
            </a:r>
          </a:p>
          <a:p>
            <a:pPr lvl="6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a) Hệ thống chức năng</a:t>
            </a:r>
          </a:p>
          <a:p>
            <a:pPr lvl="6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b) Demo</a:t>
            </a:r>
          </a:p>
          <a:p>
            <a:pPr lvl="6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IV) Kết luận </a:t>
            </a:r>
            <a:r>
              <a:rPr lang="en-US" dirty="0" smtClean="0"/>
              <a:t>	</a:t>
            </a:r>
          </a:p>
          <a:p>
            <a:pPr lvl="4"/>
            <a:r>
              <a:rPr lang="en-US" dirty="0"/>
              <a:t>	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ctrTitle" idx="4294967295"/>
          </p:nvPr>
        </p:nvSpPr>
        <p:spPr>
          <a:xfrm>
            <a:off x="597055" y="344965"/>
            <a:ext cx="6593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2"/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Cấu trúc</a:t>
            </a:r>
            <a:br>
              <a:rPr lang="en-US" sz="1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a) Mô hình MVC trong Java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endParaRPr lang="e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055" y="1345276"/>
            <a:ext cx="44681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Giới thiệu mô hình MVC :</a:t>
            </a:r>
            <a:endParaRPr lang="en-US" dirty="0"/>
          </a:p>
          <a:p>
            <a:pPr lvl="0"/>
            <a:r>
              <a:rPr lang="en-US" b="1" dirty="0"/>
              <a:t>MVC</a:t>
            </a:r>
            <a:r>
              <a:rPr lang="en-US" dirty="0"/>
              <a:t> là một mẫu thiết kế nhằm mục tiêu chia tách phần giao diện và phần code của ứng dụng để dễ dàng quản lý, bảo trì và phát triển. MVC (Model – View – Controller) là một </a:t>
            </a:r>
            <a:r>
              <a:rPr lang="en-US" b="1" dirty="0"/>
              <a:t>design pattern</a:t>
            </a:r>
            <a:r>
              <a:rPr lang="en-US" dirty="0"/>
              <a:t> được áp dụng rộng rãi trên hầu hết các ngôn ngữ lập trình hướng đối tượng hiện nay như C++, C#, PHP,…và không thể không có Java.</a:t>
            </a:r>
          </a:p>
          <a:p>
            <a:pPr lvl="0"/>
            <a:r>
              <a:rPr lang="en-US" dirty="0"/>
              <a:t>MVC chia ứng dụng phần mềm ra thành 3 phần có tương tác với nhau là </a:t>
            </a:r>
            <a:r>
              <a:rPr lang="en-US" b="1" dirty="0"/>
              <a:t>Model</a:t>
            </a:r>
            <a:r>
              <a:rPr lang="en-US" dirty="0"/>
              <a:t> (dữ liệu), </a:t>
            </a:r>
            <a:r>
              <a:rPr lang="en-US" b="1" dirty="0"/>
              <a:t>View</a:t>
            </a:r>
            <a:r>
              <a:rPr lang="en-US" dirty="0"/>
              <a:t> (giao diện), </a:t>
            </a:r>
            <a:r>
              <a:rPr lang="en-US" b="1" dirty="0"/>
              <a:t>Controller</a:t>
            </a:r>
            <a:r>
              <a:rPr lang="en-US" dirty="0"/>
              <a:t>(tương tác với Model và View, giúp 2 phần này tám chuyện được với nhau).</a:t>
            </a:r>
          </a:p>
          <a:p>
            <a:endParaRPr lang="en-US" dirty="0"/>
          </a:p>
        </p:txBody>
      </p:sp>
      <p:pic>
        <p:nvPicPr>
          <p:cNvPr id="6" name="Picture 5" descr="TÃ¬m hiá»u mÃ´ hÃ¬nh MVC (Model - View - Controller) khi láº­p trÃ¬nh web vá»i Jav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64" y="1345276"/>
            <a:ext cx="3491426" cy="2481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659" y="379505"/>
            <a:ext cx="731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Xây 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dưng website theo mô hình </a:t>
            </a:r>
            <a:r>
              <a:rPr lang="en-US" sz="1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MVC áp dụng trong Website gồm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</a:p>
          <a:p>
            <a:pPr lvl="6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3 phần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BO,DAO, BEAN.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</a:p>
          <a:p>
            <a:pPr lvl="3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Chứa các Servlet tương tác với Model và View.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</a:p>
          <a:p>
            <a:pPr lvl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người dùng, làm nhiệm vụ hiển thị và nhận yêu cầu từ người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dùng(html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css, jsp...).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0561" y="586975"/>
            <a:ext cx="5868013" cy="8574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</a:t>
            </a:r>
            <a:endParaRPr lang="en-US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3" y="1703584"/>
            <a:ext cx="543877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ctrTitle" idx="4294967295"/>
          </p:nvPr>
        </p:nvSpPr>
        <p:spPr>
          <a:xfrm>
            <a:off x="358322" y="335634"/>
            <a:ext cx="5468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6"/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II) Các công nghệ áp dụng</a:t>
            </a:r>
            <a:b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a) Các công nghệ được áp dụng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1800" dirty="0">
              <a:solidFill>
                <a:srgbClr val="666666"/>
              </a:solidFill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358322" y="2984337"/>
            <a:ext cx="900240" cy="907038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3B77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3852" y="1602769"/>
            <a:ext cx="3711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Netbeans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Management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Káº¿t quáº£ hÃ¬nh áº£nh cho netbeans id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46" y="633599"/>
            <a:ext cx="2857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javamai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40" y="1725839"/>
            <a:ext cx="1993053" cy="19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Java Servle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9" y="1662622"/>
            <a:ext cx="2578725" cy="198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áº¿t quáº£ hÃ¬nh áº£nh cho SQL Server Management Studio 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t="29283" b="28522"/>
          <a:stretch/>
        </p:blipFill>
        <p:spPr bwMode="auto">
          <a:xfrm>
            <a:off x="1794092" y="3047438"/>
            <a:ext cx="3206551" cy="7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855007" y="842480"/>
            <a:ext cx="4847151" cy="9349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6"/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III) Các chức năng trong Website</a:t>
            </a:r>
            <a:b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</a:t>
            </a:r>
            <a: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Hệ thống chức năng</a:t>
            </a:r>
            <a:br>
              <a:rPr lang="en-US" sz="18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1800" dirty="0">
              <a:solidFill>
                <a:srgbClr val="7030A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5007" y="1777429"/>
            <a:ext cx="2812868" cy="2148369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: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Login, Logout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 thị sản phẩm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 hàng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 hàng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 lời nhắn tới admin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3667875" y="1777428"/>
            <a:ext cx="3472664" cy="2148369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: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Login, Logout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sản phẩm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danh mục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 hàng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user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lời nhắn từ khách hàng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 mail cho khách hàng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54" r="8347" b="14559"/>
          <a:stretch/>
        </p:blipFill>
        <p:spPr>
          <a:xfrm>
            <a:off x="359595" y="873303"/>
            <a:ext cx="8445358" cy="4171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078" y="43151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Fashion SHOP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Shape 692" descr="photo-1428738982447-44768851a467.jpg"/>
          <p:cNvPicPr preferRelativeResize="0"/>
          <p:nvPr/>
        </p:nvPicPr>
        <p:blipFill rotWithShape="1">
          <a:blip r:embed="rId3">
            <a:alphaModFix/>
          </a:blip>
          <a:srcRect l="40840" r="21872"/>
          <a:stretch/>
        </p:blipFill>
        <p:spPr>
          <a:xfrm>
            <a:off x="5734475" y="0"/>
            <a:ext cx="3409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933" t="400" r="25169" b="36273"/>
          <a:stretch/>
        </p:blipFill>
        <p:spPr>
          <a:xfrm>
            <a:off x="585626" y="1388266"/>
            <a:ext cx="4654194" cy="3255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2755" y="88357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Fashion SHOP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250</Words>
  <Application>Microsoft Office PowerPoint</Application>
  <PresentationFormat>On-screen Show (16:9)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Neuton</vt:lpstr>
      <vt:lpstr>Tahoma</vt:lpstr>
      <vt:lpstr>Yellowtail</vt:lpstr>
      <vt:lpstr>Ceres template</vt:lpstr>
      <vt:lpstr>Dalat University</vt:lpstr>
      <vt:lpstr>Dalat University</vt:lpstr>
      <vt:lpstr>I) Cấu trúc      a) Mô hình MVC trong Java              </vt:lpstr>
      <vt:lpstr>PowerPoint Presentation</vt:lpstr>
      <vt:lpstr>MVC </vt:lpstr>
      <vt:lpstr>II) Các công nghệ áp dụng        a) Các công nghệ được áp dụng </vt:lpstr>
      <vt:lpstr>III) Các chức năng trong Website         a) Hệ thống chức năng </vt:lpstr>
      <vt:lpstr>PowerPoint Presentation</vt:lpstr>
      <vt:lpstr>PowerPoint Presentation</vt:lpstr>
      <vt:lpstr>PowerPoint Presentation</vt:lpstr>
      <vt:lpstr>IV) Kết luận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Dalat University</dc:title>
  <cp:lastModifiedBy>xuan thoai</cp:lastModifiedBy>
  <cp:revision>51</cp:revision>
  <dcterms:modified xsi:type="dcterms:W3CDTF">2018-10-02T15:32:15Z</dcterms:modified>
</cp:coreProperties>
</file>