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charset="0"/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51" name="Rectangle 3"/>
          <p:cNvSpPr/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/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/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55" name="Rectangle 7"/>
          <p:cNvSpPr/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56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57" name="Rectangle 3"/>
          <p:cNvSpPr/>
          <p:nvPr>
            <p:ph type="dt" idx="1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58" name="Rectangle 4"/>
          <p:cNvSpPr/>
          <p:nvPr>
            <p:ph type="sldImg" idx="1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9" name="Rectangle 5"/>
          <p:cNvSpPr/>
          <p:nvPr>
            <p:ph type="body" sz="quarter" idx="1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60" name="Rectangle 6"/>
          <p:cNvSpPr/>
          <p:nvPr>
            <p:ph type="ftr" sz="quarter" idx="1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61" name="Rectangle 7"/>
          <p:cNvSpPr/>
          <p:nvPr>
            <p:ph type="sldNum" sz="quarter" idx="1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62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63" name="Rectangle 3"/>
          <p:cNvSpPr/>
          <p:nvPr>
            <p:ph type="dt" idx="2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64" name="Rectangle 4"/>
          <p:cNvSpPr/>
          <p:nvPr>
            <p:ph type="sldImg" idx="2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65" name="Rectangle 5"/>
          <p:cNvSpPr/>
          <p:nvPr>
            <p:ph type="body" sz="quarter" idx="2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66" name="Rectangle 6"/>
          <p:cNvSpPr/>
          <p:nvPr>
            <p:ph type="ftr" sz="quarter" idx="2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67" name="Rectangle 7"/>
          <p:cNvSpPr/>
          <p:nvPr>
            <p:ph type="sldNum" sz="quarter" idx="2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68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69" name="Rectangle 3"/>
          <p:cNvSpPr/>
          <p:nvPr>
            <p:ph type="dt" idx="3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70" name="Rectangle 4"/>
          <p:cNvSpPr/>
          <p:nvPr>
            <p:ph type="sldImg" idx="3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71" name="Rectangle 5"/>
          <p:cNvSpPr/>
          <p:nvPr>
            <p:ph type="body" sz="quarter" idx="3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72" name="Rectangle 6"/>
          <p:cNvSpPr/>
          <p:nvPr>
            <p:ph type="ftr" sz="quarter" idx="3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73" name="Rectangle 7"/>
          <p:cNvSpPr/>
          <p:nvPr>
            <p:ph type="sldNum" sz="quarter" idx="3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74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75" name="Rectangle 3"/>
          <p:cNvSpPr/>
          <p:nvPr>
            <p:ph type="dt" idx="4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76" name="Rectangle 4"/>
          <p:cNvSpPr/>
          <p:nvPr>
            <p:ph type="sldImg" idx="4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77" name="Rectangle 5"/>
          <p:cNvSpPr/>
          <p:nvPr>
            <p:ph type="body" sz="quarter" idx="4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78" name="Rectangle 6"/>
          <p:cNvSpPr/>
          <p:nvPr>
            <p:ph type="ftr" sz="quarter" idx="4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79" name="Rectangle 7"/>
          <p:cNvSpPr/>
          <p:nvPr>
            <p:ph type="sldNum" sz="quarter" idx="4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80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81" name="Rectangle 3"/>
          <p:cNvSpPr/>
          <p:nvPr>
            <p:ph type="dt" idx="5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82" name="Rectangle 4"/>
          <p:cNvSpPr/>
          <p:nvPr>
            <p:ph type="sldImg" idx="5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83" name="Rectangle 5"/>
          <p:cNvSpPr/>
          <p:nvPr>
            <p:ph type="body" sz="quarter" idx="5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84" name="Rectangle 6"/>
          <p:cNvSpPr/>
          <p:nvPr>
            <p:ph type="ftr" sz="quarter" idx="5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85" name="Rectangle 7"/>
          <p:cNvSpPr/>
          <p:nvPr>
            <p:ph type="sldNum" sz="quarter" idx="5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86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87" name="Rectangle 3"/>
          <p:cNvSpPr/>
          <p:nvPr>
            <p:ph type="dt" idx="6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88" name="Rectangle 4"/>
          <p:cNvSpPr/>
          <p:nvPr>
            <p:ph type="sldImg" idx="6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89" name="Rectangle 5"/>
          <p:cNvSpPr/>
          <p:nvPr>
            <p:ph type="body" sz="quarter" idx="6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90" name="Rectangle 6"/>
          <p:cNvSpPr/>
          <p:nvPr>
            <p:ph type="ftr" sz="quarter" idx="6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91" name="Rectangle 7"/>
          <p:cNvSpPr/>
          <p:nvPr>
            <p:ph type="sldNum" sz="quarter" idx="6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92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93" name="Rectangle 3"/>
          <p:cNvSpPr/>
          <p:nvPr>
            <p:ph type="dt" idx="7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94" name="Rectangle 4"/>
          <p:cNvSpPr/>
          <p:nvPr>
            <p:ph type="sldImg" idx="7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95" name="Rectangle 5"/>
          <p:cNvSpPr/>
          <p:nvPr>
            <p:ph type="body" sz="quarter" idx="7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96" name="Rectangle 6"/>
          <p:cNvSpPr/>
          <p:nvPr>
            <p:ph type="ftr" sz="quarter" idx="7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097" name="Rectangle 7"/>
          <p:cNvSpPr/>
          <p:nvPr>
            <p:ph type="sldNum" sz="quarter" idx="7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098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99" name="Rectangle 3"/>
          <p:cNvSpPr/>
          <p:nvPr>
            <p:ph type="dt" idx="8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00" name="Rectangle 4"/>
          <p:cNvSpPr/>
          <p:nvPr>
            <p:ph type="sldImg" idx="8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01" name="Rectangle 5"/>
          <p:cNvSpPr/>
          <p:nvPr>
            <p:ph type="body" sz="quarter" idx="8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02" name="Rectangle 6"/>
          <p:cNvSpPr/>
          <p:nvPr>
            <p:ph type="ftr" sz="quarter" idx="8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03" name="Rectangle 7"/>
          <p:cNvSpPr/>
          <p:nvPr>
            <p:ph type="sldNum" sz="quarter" idx="8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04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05" name="Rectangle 3"/>
          <p:cNvSpPr/>
          <p:nvPr>
            <p:ph type="dt" idx="9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06" name="Rectangle 4"/>
          <p:cNvSpPr/>
          <p:nvPr>
            <p:ph type="sldImg" idx="9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07" name="Rectangle 5"/>
          <p:cNvSpPr/>
          <p:nvPr>
            <p:ph type="body" sz="quarter" idx="9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08" name="Rectangle 6"/>
          <p:cNvSpPr/>
          <p:nvPr>
            <p:ph type="ftr" sz="quarter" idx="9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09" name="Rectangle 7"/>
          <p:cNvSpPr/>
          <p:nvPr>
            <p:ph type="sldNum" sz="quarter" idx="9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10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11" name="Rectangle 3"/>
          <p:cNvSpPr/>
          <p:nvPr>
            <p:ph type="dt" idx="10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12" name="Rectangle 4"/>
          <p:cNvSpPr/>
          <p:nvPr>
            <p:ph type="sldImg" idx="10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13" name="Rectangle 5"/>
          <p:cNvSpPr/>
          <p:nvPr>
            <p:ph type="body" sz="quarter" idx="10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14" name="Rectangle 6"/>
          <p:cNvSpPr/>
          <p:nvPr>
            <p:ph type="ftr" sz="quarter" idx="10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15" name="Rectangle 7"/>
          <p:cNvSpPr/>
          <p:nvPr>
            <p:ph type="sldNum" sz="quarter" idx="10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16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17" name="Rectangle 3"/>
          <p:cNvSpPr/>
          <p:nvPr>
            <p:ph type="dt" idx="11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18" name="Rectangle 4"/>
          <p:cNvSpPr/>
          <p:nvPr>
            <p:ph type="sldImg" idx="11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19" name="Rectangle 5"/>
          <p:cNvSpPr/>
          <p:nvPr>
            <p:ph type="body" sz="quarter" idx="11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20" name="Rectangle 6"/>
          <p:cNvSpPr/>
          <p:nvPr>
            <p:ph type="ftr" sz="quarter" idx="11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21" name="Rectangle 7"/>
          <p:cNvSpPr/>
          <p:nvPr>
            <p:ph type="sldNum" sz="quarter" idx="11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22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23" name="Rectangle 3"/>
          <p:cNvSpPr/>
          <p:nvPr>
            <p:ph type="dt" idx="12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24" name="Rectangle 4"/>
          <p:cNvSpPr/>
          <p:nvPr>
            <p:ph type="sldImg" idx="12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25" name="Rectangle 5"/>
          <p:cNvSpPr/>
          <p:nvPr>
            <p:ph type="body" sz="quarter" idx="12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26" name="Rectangle 6"/>
          <p:cNvSpPr/>
          <p:nvPr>
            <p:ph type="ftr" sz="quarter" idx="12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27" name="Rectangle 7"/>
          <p:cNvSpPr/>
          <p:nvPr>
            <p:ph type="sldNum" sz="quarter" idx="12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28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29" name="Rectangle 3"/>
          <p:cNvSpPr/>
          <p:nvPr>
            <p:ph type="dt" idx="13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30" name="Rectangle 4"/>
          <p:cNvSpPr/>
          <p:nvPr>
            <p:ph type="sldImg" idx="13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31" name="Rectangle 5"/>
          <p:cNvSpPr/>
          <p:nvPr>
            <p:ph type="body" sz="quarter" idx="13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32" name="Rectangle 6"/>
          <p:cNvSpPr/>
          <p:nvPr>
            <p:ph type="ftr" sz="quarter" idx="13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33" name="Rectangle 7"/>
          <p:cNvSpPr/>
          <p:nvPr>
            <p:ph type="sldNum" sz="quarter" idx="13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34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35" name="Rectangle 3"/>
          <p:cNvSpPr/>
          <p:nvPr>
            <p:ph type="dt" idx="14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36" name="Rectangle 4"/>
          <p:cNvSpPr/>
          <p:nvPr>
            <p:ph type="sldImg" idx="14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37" name="Rectangle 5"/>
          <p:cNvSpPr/>
          <p:nvPr>
            <p:ph type="body" sz="quarter" idx="14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38" name="Rectangle 6"/>
          <p:cNvSpPr/>
          <p:nvPr>
            <p:ph type="ftr" sz="quarter" idx="14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39" name="Rectangle 7"/>
          <p:cNvSpPr/>
          <p:nvPr>
            <p:ph type="sldNum" sz="quarter" idx="14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40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41" name="Rectangle 3"/>
          <p:cNvSpPr/>
          <p:nvPr>
            <p:ph type="dt" idx="15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42" name="Rectangle 4"/>
          <p:cNvSpPr/>
          <p:nvPr>
            <p:ph type="sldImg" idx="15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43" name="Rectangle 5"/>
          <p:cNvSpPr/>
          <p:nvPr>
            <p:ph type="body" sz="quarter" idx="15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44" name="Rectangle 6"/>
          <p:cNvSpPr/>
          <p:nvPr>
            <p:ph type="ftr" sz="quarter" idx="15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45" name="Rectangle 7"/>
          <p:cNvSpPr/>
          <p:nvPr>
            <p:ph type="sldNum" sz="quarter" idx="15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46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47" name="Rectangle 3"/>
          <p:cNvSpPr/>
          <p:nvPr>
            <p:ph type="dt" idx="16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48" name="Rectangle 4"/>
          <p:cNvSpPr/>
          <p:nvPr>
            <p:ph type="sldImg" idx="16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49" name="Rectangle 5"/>
          <p:cNvSpPr/>
          <p:nvPr>
            <p:ph type="body" sz="quarter" idx="16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50" name="Rectangle 6"/>
          <p:cNvSpPr/>
          <p:nvPr>
            <p:ph type="ftr" sz="quarter" idx="16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51" name="Rectangle 7"/>
          <p:cNvSpPr/>
          <p:nvPr>
            <p:ph type="sldNum" sz="quarter" idx="16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52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53" name="Rectangle 3"/>
          <p:cNvSpPr/>
          <p:nvPr>
            <p:ph type="dt" idx="17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54" name="Rectangle 4"/>
          <p:cNvSpPr/>
          <p:nvPr>
            <p:ph type="sldImg" idx="17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55" name="Rectangle 5"/>
          <p:cNvSpPr/>
          <p:nvPr>
            <p:ph type="body" sz="quarter" idx="17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56" name="Rectangle 6"/>
          <p:cNvSpPr/>
          <p:nvPr>
            <p:ph type="ftr" sz="quarter" idx="17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57" name="Rectangle 7"/>
          <p:cNvSpPr/>
          <p:nvPr>
            <p:ph type="sldNum" sz="quarter" idx="17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58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59" name="Rectangle 3"/>
          <p:cNvSpPr/>
          <p:nvPr>
            <p:ph type="dt" idx="18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60" name="Rectangle 4"/>
          <p:cNvSpPr/>
          <p:nvPr>
            <p:ph type="sldImg" idx="18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61" name="Rectangle 5"/>
          <p:cNvSpPr/>
          <p:nvPr>
            <p:ph type="body" sz="quarter" idx="18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62" name="Rectangle 6"/>
          <p:cNvSpPr/>
          <p:nvPr>
            <p:ph type="ftr" sz="quarter" idx="18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63" name="Rectangle 7"/>
          <p:cNvSpPr/>
          <p:nvPr>
            <p:ph type="sldNum" sz="quarter" idx="18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64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65" name="Rectangle 3"/>
          <p:cNvSpPr/>
          <p:nvPr>
            <p:ph type="dt" idx="19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66" name="Rectangle 4"/>
          <p:cNvSpPr/>
          <p:nvPr>
            <p:ph type="sldImg" idx="19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67" name="Rectangle 5"/>
          <p:cNvSpPr/>
          <p:nvPr>
            <p:ph type="body" sz="quarter" idx="19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68" name="Rectangle 6"/>
          <p:cNvSpPr/>
          <p:nvPr>
            <p:ph type="ftr" sz="quarter" idx="19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69" name="Rectangle 7"/>
          <p:cNvSpPr/>
          <p:nvPr>
            <p:ph type="sldNum" sz="quarter" idx="19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70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71" name="Rectangle 3"/>
          <p:cNvSpPr/>
          <p:nvPr>
            <p:ph type="dt" idx="20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72" name="Rectangle 4"/>
          <p:cNvSpPr/>
          <p:nvPr>
            <p:ph type="sldImg" idx="20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73" name="Rectangle 5"/>
          <p:cNvSpPr/>
          <p:nvPr>
            <p:ph type="body" sz="quarter" idx="20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74" name="Rectangle 6"/>
          <p:cNvSpPr/>
          <p:nvPr>
            <p:ph type="ftr" sz="quarter" idx="20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75" name="Rectangle 7"/>
          <p:cNvSpPr/>
          <p:nvPr>
            <p:ph type="sldNum" sz="quarter" idx="20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76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77" name="Rectangle 3"/>
          <p:cNvSpPr/>
          <p:nvPr>
            <p:ph type="dt" idx="21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78" name="Rectangle 4"/>
          <p:cNvSpPr/>
          <p:nvPr>
            <p:ph type="sldImg" idx="21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79" name="Rectangle 5"/>
          <p:cNvSpPr/>
          <p:nvPr>
            <p:ph type="body" sz="quarter" idx="21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80" name="Rectangle 6"/>
          <p:cNvSpPr/>
          <p:nvPr>
            <p:ph type="ftr" sz="quarter" idx="21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81" name="Rectangle 7"/>
          <p:cNvSpPr/>
          <p:nvPr>
            <p:ph type="sldNum" sz="quarter" idx="21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82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83" name="Rectangle 3"/>
          <p:cNvSpPr/>
          <p:nvPr>
            <p:ph type="dt" idx="22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84" name="Rectangle 4"/>
          <p:cNvSpPr/>
          <p:nvPr>
            <p:ph type="sldImg" idx="22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85" name="Rectangle 5"/>
          <p:cNvSpPr/>
          <p:nvPr>
            <p:ph type="body" sz="quarter" idx="22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86" name="Rectangle 6"/>
          <p:cNvSpPr/>
          <p:nvPr>
            <p:ph type="ftr" sz="quarter" idx="22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87" name="Rectangle 7"/>
          <p:cNvSpPr/>
          <p:nvPr>
            <p:ph type="sldNum" sz="quarter" idx="22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88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89" name="Rectangle 3"/>
          <p:cNvSpPr/>
          <p:nvPr>
            <p:ph type="dt" idx="23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90" name="Rectangle 4"/>
          <p:cNvSpPr/>
          <p:nvPr>
            <p:ph type="sldImg" idx="23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91" name="Rectangle 5"/>
          <p:cNvSpPr/>
          <p:nvPr>
            <p:ph type="body" sz="quarter" idx="23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92" name="Rectangle 6"/>
          <p:cNvSpPr/>
          <p:nvPr>
            <p:ph type="ftr" sz="quarter" idx="23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93" name="Rectangle 7"/>
          <p:cNvSpPr/>
          <p:nvPr>
            <p:ph type="sldNum" sz="quarter" idx="23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194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195" name="Rectangle 3"/>
          <p:cNvSpPr/>
          <p:nvPr>
            <p:ph type="dt" idx="24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196" name="Rectangle 4"/>
          <p:cNvSpPr/>
          <p:nvPr>
            <p:ph type="sldImg" idx="24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197" name="Rectangle 5"/>
          <p:cNvSpPr/>
          <p:nvPr>
            <p:ph type="body" sz="quarter" idx="24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98" name="Rectangle 6"/>
          <p:cNvSpPr/>
          <p:nvPr>
            <p:ph type="ftr" sz="quarter" idx="24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199" name="Rectangle 7"/>
          <p:cNvSpPr/>
          <p:nvPr>
            <p:ph type="sldNum" sz="quarter" idx="24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00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01" name="Rectangle 3"/>
          <p:cNvSpPr/>
          <p:nvPr>
            <p:ph type="dt" idx="25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02" name="Rectangle 4"/>
          <p:cNvSpPr/>
          <p:nvPr>
            <p:ph type="sldImg" idx="25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03" name="Rectangle 5"/>
          <p:cNvSpPr/>
          <p:nvPr>
            <p:ph type="body" sz="quarter" idx="25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04" name="Rectangle 6"/>
          <p:cNvSpPr/>
          <p:nvPr>
            <p:ph type="ftr" sz="quarter" idx="25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05" name="Rectangle 7"/>
          <p:cNvSpPr/>
          <p:nvPr>
            <p:ph type="sldNum" sz="quarter" idx="25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06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07" name="Rectangle 3"/>
          <p:cNvSpPr/>
          <p:nvPr>
            <p:ph type="dt" idx="26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08" name="Rectangle 4"/>
          <p:cNvSpPr/>
          <p:nvPr>
            <p:ph type="sldImg" idx="26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09" name="Rectangle 5"/>
          <p:cNvSpPr/>
          <p:nvPr>
            <p:ph type="body" sz="quarter" idx="26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10" name="Rectangle 6"/>
          <p:cNvSpPr/>
          <p:nvPr>
            <p:ph type="ftr" sz="quarter" idx="26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11" name="Rectangle 7"/>
          <p:cNvSpPr/>
          <p:nvPr>
            <p:ph type="sldNum" sz="quarter" idx="26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12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13" name="Rectangle 3"/>
          <p:cNvSpPr/>
          <p:nvPr>
            <p:ph type="dt" idx="27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14" name="Rectangle 4"/>
          <p:cNvSpPr/>
          <p:nvPr>
            <p:ph type="sldImg" idx="27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15" name="Rectangle 5"/>
          <p:cNvSpPr/>
          <p:nvPr>
            <p:ph type="body" sz="quarter" idx="27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16" name="Rectangle 6"/>
          <p:cNvSpPr/>
          <p:nvPr>
            <p:ph type="ftr" sz="quarter" idx="27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17" name="Rectangle 7"/>
          <p:cNvSpPr/>
          <p:nvPr>
            <p:ph type="sldNum" sz="quarter" idx="27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18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19" name="Rectangle 3"/>
          <p:cNvSpPr/>
          <p:nvPr>
            <p:ph type="dt" idx="28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20" name="Rectangle 4"/>
          <p:cNvSpPr/>
          <p:nvPr>
            <p:ph type="sldImg" idx="28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21" name="Rectangle 5"/>
          <p:cNvSpPr/>
          <p:nvPr>
            <p:ph type="body" sz="quarter" idx="28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22" name="Rectangle 6"/>
          <p:cNvSpPr/>
          <p:nvPr>
            <p:ph type="ftr" sz="quarter" idx="28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23" name="Rectangle 7"/>
          <p:cNvSpPr/>
          <p:nvPr>
            <p:ph type="sldNum" sz="quarter" idx="28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24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25" name="Rectangle 3"/>
          <p:cNvSpPr/>
          <p:nvPr>
            <p:ph type="dt" idx="29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26" name="Rectangle 4"/>
          <p:cNvSpPr/>
          <p:nvPr>
            <p:ph type="sldImg" idx="29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27" name="Rectangle 5"/>
          <p:cNvSpPr/>
          <p:nvPr>
            <p:ph type="body" sz="quarter" idx="29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28" name="Rectangle 6"/>
          <p:cNvSpPr/>
          <p:nvPr>
            <p:ph type="ftr" sz="quarter" idx="29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29" name="Rectangle 7"/>
          <p:cNvSpPr/>
          <p:nvPr>
            <p:ph type="sldNum" sz="quarter" idx="29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30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31" name="Rectangle 3"/>
          <p:cNvSpPr/>
          <p:nvPr>
            <p:ph type="dt" idx="30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32" name="Rectangle 4"/>
          <p:cNvSpPr/>
          <p:nvPr>
            <p:ph type="sldImg" idx="30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33" name="Rectangle 5"/>
          <p:cNvSpPr/>
          <p:nvPr>
            <p:ph type="body" sz="quarter" idx="30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34" name="Rectangle 6"/>
          <p:cNvSpPr/>
          <p:nvPr>
            <p:ph type="ftr" sz="quarter" idx="30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35" name="Rectangle 7"/>
          <p:cNvSpPr/>
          <p:nvPr>
            <p:ph type="sldNum" sz="quarter" idx="30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36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37" name="Rectangle 3"/>
          <p:cNvSpPr/>
          <p:nvPr>
            <p:ph type="dt" idx="31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38" name="Rectangle 4"/>
          <p:cNvSpPr/>
          <p:nvPr>
            <p:ph type="sldImg" idx="31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39" name="Rectangle 5"/>
          <p:cNvSpPr/>
          <p:nvPr>
            <p:ph type="body" sz="quarter" idx="31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40" name="Rectangle 6"/>
          <p:cNvSpPr/>
          <p:nvPr>
            <p:ph type="ftr" sz="quarter" idx="31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41" name="Rectangle 7"/>
          <p:cNvSpPr/>
          <p:nvPr>
            <p:ph type="sldNum" sz="quarter" idx="31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42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43" name="Rectangle 3"/>
          <p:cNvSpPr/>
          <p:nvPr>
            <p:ph type="dt" idx="32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44" name="Rectangle 4"/>
          <p:cNvSpPr/>
          <p:nvPr>
            <p:ph type="sldImg" idx="32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45" name="Rectangle 5"/>
          <p:cNvSpPr/>
          <p:nvPr>
            <p:ph type="body" sz="quarter" idx="32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46" name="Rectangle 6"/>
          <p:cNvSpPr/>
          <p:nvPr>
            <p:ph type="ftr" sz="quarter" idx="32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47" name="Rectangle 7"/>
          <p:cNvSpPr/>
          <p:nvPr>
            <p:ph type="sldNum" sz="quarter" idx="32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48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49" name="Rectangle 3"/>
          <p:cNvSpPr/>
          <p:nvPr>
            <p:ph type="dt" idx="33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50" name="Rectangle 4"/>
          <p:cNvSpPr/>
          <p:nvPr>
            <p:ph type="sldImg" idx="33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51" name="Rectangle 5"/>
          <p:cNvSpPr/>
          <p:nvPr>
            <p:ph type="body" sz="quarter" idx="33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52" name="Rectangle 6"/>
          <p:cNvSpPr/>
          <p:nvPr>
            <p:ph type="ftr" sz="quarter" idx="33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53" name="Rectangle 7"/>
          <p:cNvSpPr/>
          <p:nvPr>
            <p:ph type="sldNum" sz="quarter" idx="33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54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55" name="Rectangle 3"/>
          <p:cNvSpPr/>
          <p:nvPr>
            <p:ph type="dt" idx="34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56" name="Rectangle 4"/>
          <p:cNvSpPr/>
          <p:nvPr>
            <p:ph type="sldImg" idx="34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57" name="Rectangle 5"/>
          <p:cNvSpPr/>
          <p:nvPr>
            <p:ph type="body" sz="quarter" idx="34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58" name="Rectangle 6"/>
          <p:cNvSpPr/>
          <p:nvPr>
            <p:ph type="ftr" sz="quarter" idx="34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59" name="Rectangle 7"/>
          <p:cNvSpPr/>
          <p:nvPr>
            <p:ph type="sldNum" sz="quarter" idx="34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60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61" name="Rectangle 3"/>
          <p:cNvSpPr/>
          <p:nvPr>
            <p:ph type="dt" idx="35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62" name="Rectangle 4"/>
          <p:cNvSpPr/>
          <p:nvPr>
            <p:ph type="sldImg" idx="35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63" name="Rectangle 5"/>
          <p:cNvSpPr/>
          <p:nvPr>
            <p:ph type="body" sz="quarter" idx="35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64" name="Rectangle 6"/>
          <p:cNvSpPr/>
          <p:nvPr>
            <p:ph type="ftr" sz="quarter" idx="35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65" name="Rectangle 7"/>
          <p:cNvSpPr/>
          <p:nvPr>
            <p:ph type="sldNum" sz="quarter" idx="35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66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67" name="Rectangle 3"/>
          <p:cNvSpPr/>
          <p:nvPr>
            <p:ph type="dt" idx="36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68" name="Rectangle 4"/>
          <p:cNvSpPr/>
          <p:nvPr>
            <p:ph type="sldImg" idx="36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69" name="Rectangle 5"/>
          <p:cNvSpPr/>
          <p:nvPr>
            <p:ph type="body" sz="quarter" idx="36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70" name="Rectangle 6"/>
          <p:cNvSpPr/>
          <p:nvPr>
            <p:ph type="ftr" sz="quarter" idx="36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71" name="Rectangle 7"/>
          <p:cNvSpPr/>
          <p:nvPr>
            <p:ph type="sldNum" sz="quarter" idx="36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72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73" name="Rectangle 3"/>
          <p:cNvSpPr/>
          <p:nvPr>
            <p:ph type="dt" idx="37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74" name="Rectangle 4"/>
          <p:cNvSpPr/>
          <p:nvPr>
            <p:ph type="sldImg" idx="37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75" name="Rectangle 5"/>
          <p:cNvSpPr/>
          <p:nvPr>
            <p:ph type="body" sz="quarter" idx="37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76" name="Rectangle 6"/>
          <p:cNvSpPr/>
          <p:nvPr>
            <p:ph type="ftr" sz="quarter" idx="37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77" name="Rectangle 7"/>
          <p:cNvSpPr/>
          <p:nvPr>
            <p:ph type="sldNum" sz="quarter" idx="37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78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79" name="Rectangle 3"/>
          <p:cNvSpPr/>
          <p:nvPr>
            <p:ph type="dt" idx="38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80" name="Rectangle 4"/>
          <p:cNvSpPr/>
          <p:nvPr>
            <p:ph type="sldImg" idx="38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81" name="Rectangle 5"/>
          <p:cNvSpPr/>
          <p:nvPr>
            <p:ph type="body" sz="quarter" idx="38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82" name="Rectangle 6"/>
          <p:cNvSpPr/>
          <p:nvPr>
            <p:ph type="ftr" sz="quarter" idx="38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83" name="Rectangle 7"/>
          <p:cNvSpPr/>
          <p:nvPr>
            <p:ph type="sldNum" sz="quarter" idx="38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84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85" name="Rectangle 3"/>
          <p:cNvSpPr/>
          <p:nvPr>
            <p:ph type="dt" idx="39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86" name="Rectangle 4"/>
          <p:cNvSpPr/>
          <p:nvPr>
            <p:ph type="sldImg" idx="39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87" name="Rectangle 5"/>
          <p:cNvSpPr/>
          <p:nvPr>
            <p:ph type="body" sz="quarter" idx="39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88" name="Rectangle 6"/>
          <p:cNvSpPr/>
          <p:nvPr>
            <p:ph type="ftr" sz="quarter" idx="39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89" name="Rectangle 7"/>
          <p:cNvSpPr/>
          <p:nvPr>
            <p:ph type="sldNum" sz="quarter" idx="39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90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91" name="Rectangle 3"/>
          <p:cNvSpPr/>
          <p:nvPr>
            <p:ph type="dt" idx="40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92" name="Rectangle 4"/>
          <p:cNvSpPr/>
          <p:nvPr>
            <p:ph type="sldImg" idx="40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93" name="Rectangle 5"/>
          <p:cNvSpPr/>
          <p:nvPr>
            <p:ph type="body" sz="quarter" idx="40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94" name="Rectangle 6"/>
          <p:cNvSpPr/>
          <p:nvPr>
            <p:ph type="ftr" sz="quarter" idx="40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295" name="Rectangle 7"/>
          <p:cNvSpPr/>
          <p:nvPr>
            <p:ph type="sldNum" sz="quarter" idx="40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296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297" name="Rectangle 3"/>
          <p:cNvSpPr/>
          <p:nvPr>
            <p:ph type="dt" idx="41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298" name="Rectangle 4"/>
          <p:cNvSpPr/>
          <p:nvPr>
            <p:ph type="sldImg" idx="41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299" name="Rectangle 5"/>
          <p:cNvSpPr/>
          <p:nvPr>
            <p:ph type="body" sz="quarter" idx="41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00" name="Rectangle 6"/>
          <p:cNvSpPr/>
          <p:nvPr>
            <p:ph type="ftr" sz="quarter" idx="41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01" name="Rectangle 7"/>
          <p:cNvSpPr/>
          <p:nvPr>
            <p:ph type="sldNum" sz="quarter" idx="41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02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03" name="Rectangle 3"/>
          <p:cNvSpPr/>
          <p:nvPr>
            <p:ph type="dt" idx="42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04" name="Rectangle 4"/>
          <p:cNvSpPr/>
          <p:nvPr>
            <p:ph type="sldImg" idx="42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05" name="Rectangle 5"/>
          <p:cNvSpPr/>
          <p:nvPr>
            <p:ph type="body" sz="quarter" idx="42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06" name="Rectangle 6"/>
          <p:cNvSpPr/>
          <p:nvPr>
            <p:ph type="ftr" sz="quarter" idx="42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07" name="Rectangle 7"/>
          <p:cNvSpPr/>
          <p:nvPr>
            <p:ph type="sldNum" sz="quarter" idx="42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08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09" name="Rectangle 3"/>
          <p:cNvSpPr/>
          <p:nvPr>
            <p:ph type="dt" idx="43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10" name="Rectangle 4"/>
          <p:cNvSpPr/>
          <p:nvPr>
            <p:ph type="sldImg" idx="43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11" name="Rectangle 5"/>
          <p:cNvSpPr/>
          <p:nvPr>
            <p:ph type="body" sz="quarter" idx="43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12" name="Rectangle 6"/>
          <p:cNvSpPr/>
          <p:nvPr>
            <p:ph type="ftr" sz="quarter" idx="43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13" name="Rectangle 7"/>
          <p:cNvSpPr/>
          <p:nvPr>
            <p:ph type="sldNum" sz="quarter" idx="43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14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15" name="Rectangle 3"/>
          <p:cNvSpPr/>
          <p:nvPr>
            <p:ph type="dt" idx="44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16" name="Rectangle 4"/>
          <p:cNvSpPr/>
          <p:nvPr>
            <p:ph type="sldImg" idx="44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17" name="Rectangle 5"/>
          <p:cNvSpPr/>
          <p:nvPr>
            <p:ph type="body" sz="quarter" idx="44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18" name="Rectangle 6"/>
          <p:cNvSpPr/>
          <p:nvPr>
            <p:ph type="ftr" sz="quarter" idx="44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19" name="Rectangle 7"/>
          <p:cNvSpPr/>
          <p:nvPr>
            <p:ph type="sldNum" sz="quarter" idx="44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20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21" name="Rectangle 3"/>
          <p:cNvSpPr/>
          <p:nvPr>
            <p:ph type="dt" idx="45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22" name="Rectangle 4"/>
          <p:cNvSpPr/>
          <p:nvPr>
            <p:ph type="sldImg" idx="45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23" name="Rectangle 5"/>
          <p:cNvSpPr/>
          <p:nvPr>
            <p:ph type="body" sz="quarter" idx="45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24" name="Rectangle 6"/>
          <p:cNvSpPr/>
          <p:nvPr>
            <p:ph type="ftr" sz="quarter" idx="45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25" name="Rectangle 7"/>
          <p:cNvSpPr/>
          <p:nvPr>
            <p:ph type="sldNum" sz="quarter" idx="45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26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27" name="Rectangle 3"/>
          <p:cNvSpPr/>
          <p:nvPr>
            <p:ph type="dt" idx="46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28" name="Rectangle 4"/>
          <p:cNvSpPr/>
          <p:nvPr>
            <p:ph type="sldImg" idx="46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29" name="Rectangle 5"/>
          <p:cNvSpPr/>
          <p:nvPr>
            <p:ph type="body" sz="quarter" idx="46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30" name="Rectangle 6"/>
          <p:cNvSpPr/>
          <p:nvPr>
            <p:ph type="ftr" sz="quarter" idx="46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31" name="Rectangle 7"/>
          <p:cNvSpPr/>
          <p:nvPr>
            <p:ph type="sldNum" sz="quarter" idx="46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2332" name="Rectangle 2"/>
          <p:cNvSpPr/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333" name="Rectangle 3"/>
          <p:cNvSpPr/>
          <p:nvPr>
            <p:ph type="dt" idx="47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334" name="Rectangle 4"/>
          <p:cNvSpPr/>
          <p:nvPr>
            <p:ph type="sldImg" idx="47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335" name="Rectangle 5"/>
          <p:cNvSpPr/>
          <p:nvPr>
            <p:ph type="body" sz="quarter" idx="47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36" name="Rectangle 6"/>
          <p:cNvSpPr/>
          <p:nvPr>
            <p:ph type="ftr" sz="quarter" idx="47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hangingPunct="1"/>
            <a:endParaRPr lang="en-US" altLang="x-none" sz="1200" dirty="0"/>
          </a:p>
        </p:txBody>
      </p:sp>
      <p:sp>
        <p:nvSpPr>
          <p:cNvPr id="2337" name="Rectangle 7"/>
          <p:cNvSpPr/>
          <p:nvPr>
            <p:ph type="sldNum" sz="quarter" idx="47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Arial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/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/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/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/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/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页脚占位符 7"/>
          <p:cNvSpPr/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/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/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/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宋体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宋体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宋体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1_01_100_1100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x-none" altLang="en-US"/>
          </a:p>
        </p:txBody>
      </p:sp>
      <p:sp>
        <p:nvSpPr>
          <p:cNvPr id="3076" name="Subtitle 3075" descr="#wm#_1_01_100_1100_b_1_51#clear#"/>
          <p:cNvSpPr/>
          <p:nvPr>
            <p:ph type="subTitle" idx="1"/>
          </p:nvPr>
        </p:nvSpPr>
        <p:spPr>
          <a:xfrm>
            <a:off x="1371600" y="1147445"/>
            <a:ext cx="6400800" cy="4491355"/>
          </a:xfrm>
        </p:spPr>
        <p:txBody>
          <a:bodyPr/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Bé chơi làm thợ nề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Xây nên bao nhà cửa.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Bé chơi làm thợ mỏ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Đào lên thật nhiều than.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Bé  chơi làm thợ hàn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Nối nhịp cầu đất nước.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Bé chơi làm thầy thuốc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Chữa bệnh cho mọi người.     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Bé chơi làm cô nuôi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Xúc cơm cho cháu bé.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Một ngày ở nhà trẻ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Bé “ làm” bao nhiêu nghề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Chiều mẹ đến đón về</a:t>
            </a:r>
            <a:endParaRPr lang="x-none" sz="16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1600" kern="1200" baseline="0">
                <a:latin typeface="Arial" charset="0"/>
                <a:ea typeface="Arial" charset="0"/>
              </a:rPr>
              <a:t>Bé lại là… cái Cún.</a:t>
            </a:r>
            <a:endParaRPr lang="x-none" sz="1600" kern="1200" baseline="0">
              <a:latin typeface="Arial" charset="0"/>
              <a:ea typeface="Arial" charset="0"/>
            </a:endParaRPr>
          </a:p>
        </p:txBody>
      </p:sp>
      <p:sp>
        <p:nvSpPr>
          <p:cNvPr id="2" name="Title 3074" descr="#wm#_1_01_100_1100_a_1_28#clear#"/>
          <p:cNvSpPr/>
          <p:nvPr/>
        </p:nvSpPr>
        <p:spPr>
          <a:xfrm>
            <a:off x="1066800" y="426085"/>
            <a:ext cx="7772400" cy="67246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5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buNone/>
            </a:pPr>
            <a:r>
              <a:rPr lang="x-none" sz="2000" kern="1200" baseline="0">
                <a:latin typeface="Arial" charset="0"/>
                <a:ea typeface="Arial" charset="0"/>
              </a:rPr>
              <a:t>Lời bài thơ: Bé làm bao nhiêu nghề</a:t>
            </a:r>
            <a:endParaRPr lang="x-none" sz="2000" kern="1200" baseline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ksoSlideStyle" descr="#wm#_1_01_100_1100" hidden="1"/>
          <p:cNvSpPr/>
          <p:nvPr/>
        </p:nvSpPr>
        <p:spPr>
          <a:xfrm>
            <a:off x="0" y="0"/>
            <a:ext cx="12700" cy="12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x-none" altLang="en-US"/>
          </a:p>
        </p:txBody>
      </p:sp>
      <p:sp>
        <p:nvSpPr>
          <p:cNvPr id="3076" name="Subtitle 3075" descr="#wm#_1_01_100_1100_b_1_51#clear#"/>
          <p:cNvSpPr/>
          <p:nvPr>
            <p:ph type="subTitle" idx="1"/>
          </p:nvPr>
        </p:nvSpPr>
        <p:spPr>
          <a:xfrm>
            <a:off x="1371600" y="1147445"/>
            <a:ext cx="6400800" cy="4491355"/>
          </a:xfrm>
        </p:spPr>
        <p:txBody>
          <a:bodyPr/>
          <a:p>
            <a:pPr defTabSz="914400">
              <a:buNone/>
            </a:pPr>
            <a:r>
              <a:rPr lang="x-none" sz="2000" b="1" kern="1200" baseline="0">
                <a:latin typeface="Arial" charset="0"/>
                <a:ea typeface="Arial" charset="0"/>
              </a:rPr>
              <a:t>Bài hát: Cháu yêu cô chú công nhân</a:t>
            </a:r>
            <a:endParaRPr lang="x-none" sz="2000" b="1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endParaRPr lang="x-none" sz="2000" b="1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2000" kern="1200" baseline="0">
                <a:latin typeface="Arial" charset="0"/>
                <a:ea typeface="Arial" charset="0"/>
              </a:rPr>
              <a:t>Chú</a:t>
            </a:r>
            <a:r>
              <a:rPr lang="x-none" sz="2000" kern="1200" baseline="0">
                <a:latin typeface="Arial" charset="0"/>
                <a:ea typeface="Arial" charset="0"/>
              </a:rPr>
              <a:t> công nhân xây nhà cao tầng.</a:t>
            </a:r>
            <a:endParaRPr lang="x-none" sz="20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2000" kern="1200" baseline="0">
                <a:latin typeface="Arial" charset="0"/>
                <a:ea typeface="Arial" charset="0"/>
              </a:rPr>
              <a:t>Cô công nhân dệt may áo mới.</a:t>
            </a:r>
            <a:endParaRPr lang="x-none" sz="20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2000" kern="1200" baseline="0">
                <a:latin typeface="Arial" charset="0"/>
                <a:ea typeface="Arial" charset="0"/>
              </a:rPr>
              <a:t>Cháu vui múa hát yêu cô công nhân.</a:t>
            </a:r>
            <a:endParaRPr lang="x-none" sz="20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2000" kern="1200" baseline="0">
                <a:latin typeface="Arial" charset="0"/>
                <a:ea typeface="Arial" charset="0"/>
              </a:rPr>
              <a:t>Cháu luôn nhớn cô chú công nhân.</a:t>
            </a:r>
            <a:endParaRPr lang="x-none" sz="2000" kern="1200" baseline="0">
              <a:latin typeface="Arial" charset="0"/>
              <a:ea typeface="Arial" charset="0"/>
            </a:endParaRPr>
          </a:p>
          <a:p>
            <a:pPr defTabSz="914400">
              <a:buNone/>
            </a:pPr>
            <a:r>
              <a:rPr lang="x-none" sz="2000" kern="1200" baseline="0">
                <a:latin typeface="Arial" charset="0"/>
                <a:ea typeface="Arial" charset="0"/>
              </a:rPr>
              <a:t>Nhạc và lời : Hoàng Yến</a:t>
            </a:r>
            <a:endParaRPr lang="x-none" sz="2000" kern="1200" baseline="0"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SimSun</vt:lpstr>
      <vt:lpstr>Wingdings</vt:lpstr>
      <vt:lpstr>宋体</vt:lpstr>
      <vt:lpstr>Default Design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Thảo Đỗ</dc:creator>
  <cp:lastModifiedBy>iPhone</cp:lastModifiedBy>
  <cp:revision>5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2052-11.33.82</vt:lpwstr>
  </property>
  <property fmtid="{D5CDD505-2E9C-101B-9397-08002B2CF9AE}" pid="3" name="ICV">
    <vt:lpwstr>64E632C2FC5E59779D77DE666DCBE86D_31</vt:lpwstr>
  </property>
</Properties>
</file>