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2C47EC-EF0E-1139-CDAB-232DC441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3F512BA-DA7B-2548-5BE3-CCA3488C3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7FAE1D-C4A8-C817-E3BD-A6A07106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19B426-4672-4C43-CED6-EAB70C9A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74C1C7-7915-56AF-6A1F-F35EB728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4D43F0-3F61-0797-A889-B5D723F4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7236C23-BEAB-C548-4359-6C422E8D5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A637EEA-768B-1DB6-A5C4-C9F6E11D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301CD7-18C1-64FD-0C71-6509C76F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E4221D2-C857-38F3-C2D1-F46EE3D0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7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BCAA0B4-EA56-DEB7-3F4E-41542777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AB63795-266F-C103-BC99-01BEADE7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64A74AE-BA98-4A52-BD99-EF88E808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909976-6972-EE05-7C05-B2D57791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CD1B5F8-4B2C-553F-0E1C-C9167955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A600F6-45B6-BC53-40A8-4F428382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D89924E-137C-4579-7B83-9DAB5B13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3B29FD3-F7A4-DB45-D163-63C08DD8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248936-50D8-E522-1D59-CCD59457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679B151-AB68-B76B-2ED7-F5915517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74ADAF-C995-149A-3A63-A4C0A816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90875A8-485D-D0D9-454A-9F852C49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F7FA581-D30F-9331-B448-A1A48CAE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FED530E-C634-2CA7-1185-E0E4D2F8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F85C2F4-153C-8004-7879-278EC089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9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CBAC3C-AAC1-F8E3-F0A7-2FB7386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B97140B-89E3-BBBE-CC64-00201630F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18B4EE-F260-B24C-03BE-94FB404D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697373-39C6-E03F-01C2-49FD8D0F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8DA103B-C6B1-D45D-F033-2A1DC3F0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273978-8E9A-46ED-4EBB-ECEC4E12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DD40235-E8C9-8313-C014-EF415DDD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D55E459-DDC0-5A89-DF02-3094C29A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83C927D-4F41-3030-78EE-AF381B0D4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D5ACFF2-DDDA-A4D6-131E-56EC668DF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A16C5AF-87D5-7501-82AA-FF6A49E3B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49039C3-7972-CBB7-74B6-3FDB4B20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7ED008C-62DD-9A7F-A65A-D774117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FFD3AAF-A58B-1A1E-0C66-37E7AFB9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2B855C-BC9D-CF49-1212-2624C8B0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087911A-69F4-C806-5291-4B3337FB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9C7223A-D58C-6B4F-E4AE-2D68D258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DC48CAD-B8FC-A151-F55E-A9BED57C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9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27112F9-B542-6F8E-30A9-9DFD15F5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A2F16CAB-B844-0592-D994-6397CFB4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B330173-3B3A-87C8-E792-62FB3C84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8092BD-494B-67F3-3E84-3A59CB04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01BFF1-B950-029A-33C2-9685A91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6EEF70F-6AD8-DC16-C137-81E7E259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982A48F-8434-76DA-3166-3278A52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3E72CE8-5659-8F51-BC9E-C206C725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C76D0E1-209F-EBBC-EF43-E4A36DD8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6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D5698B-5536-2BDA-D45A-DCB8DF15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7FCC596-6EEA-CFCA-4915-E0E0B3226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4E54FBB-BEAD-58AB-48EF-52B2362BC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3DE0ED9-1EC7-CE18-3538-D9D90BAA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97582B-FBEC-27D3-A41A-7C272C6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BDFD4C9-FDB1-B7F2-4D8D-CCFAE125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86D7F0E9-30CE-58DC-34B3-5D2BC257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CA7436C-75ED-E14B-C389-A48CC7BC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304EF7-F733-182E-88AD-2773CD82F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825A-14F4-4816-958D-9854B055A354}" type="datetimeFigureOut">
              <a:rPr lang="en-US" smtClean="0"/>
              <a:t>16/10/2024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F18FB34-44A8-3319-9679-E0A58C58C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72B0D73-5581-7967-E30F-D066495AF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33BA9-BB3D-4FFC-A76A-DCE358954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6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C146AD-84E5-9F3E-3B2C-E3B4147B8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455"/>
            <a:ext cx="9144000" cy="2170545"/>
          </a:xfrm>
        </p:spPr>
        <p:txBody>
          <a:bodyPr>
            <a:normAutofit/>
          </a:bodyPr>
          <a:lstStyle/>
          <a:p>
            <a:r>
              <a:rPr lang="en-US" sz="9600" dirty="0" err="1"/>
              <a:t>Tổ</a:t>
            </a:r>
            <a:r>
              <a:rPr lang="en-US" sz="9600" dirty="0"/>
              <a:t> 3 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4BBE170-DE6C-5146-E46C-960029C2A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2365" y="2780145"/>
            <a:ext cx="12284365" cy="2496127"/>
          </a:xfrm>
        </p:spPr>
        <p:txBody>
          <a:bodyPr>
            <a:normAutofit/>
          </a:bodyPr>
          <a:lstStyle/>
          <a:p>
            <a:r>
              <a:rPr lang="en-US" sz="4800" dirty="0" err="1"/>
              <a:t>Nêu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biểu</a:t>
            </a:r>
            <a:r>
              <a:rPr lang="en-US" sz="4800" dirty="0"/>
              <a:t> </a:t>
            </a:r>
            <a:r>
              <a:rPr lang="en-US" sz="4800" dirty="0" err="1"/>
              <a:t>hiện</a:t>
            </a:r>
            <a:r>
              <a:rPr lang="en-US" sz="4800" dirty="0"/>
              <a:t> </a:t>
            </a:r>
            <a:r>
              <a:rPr lang="en-US" sz="4800" dirty="0" err="1"/>
              <a:t>chưa</a:t>
            </a:r>
            <a:r>
              <a:rPr lang="en-US" sz="4800" dirty="0"/>
              <a:t> </a:t>
            </a:r>
            <a:r>
              <a:rPr lang="en-US" sz="4800" dirty="0" err="1"/>
              <a:t>tự</a:t>
            </a:r>
            <a:r>
              <a:rPr lang="en-US" sz="4800" dirty="0"/>
              <a:t> </a:t>
            </a:r>
            <a:r>
              <a:rPr lang="en-US" sz="4800" dirty="0" err="1"/>
              <a:t>giác</a:t>
            </a:r>
            <a:r>
              <a:rPr lang="en-US" sz="4800" dirty="0"/>
              <a:t> </a:t>
            </a:r>
            <a:r>
              <a:rPr lang="en-US" sz="4800" dirty="0" err="1"/>
              <a:t>trong</a:t>
            </a:r>
            <a:r>
              <a:rPr lang="en-US" sz="4800" dirty="0"/>
              <a:t> </a:t>
            </a:r>
            <a:r>
              <a:rPr lang="en-US" sz="4800" dirty="0" err="1"/>
              <a:t>học</a:t>
            </a:r>
            <a:r>
              <a:rPr lang="en-US" sz="4800" dirty="0"/>
              <a:t> </a:t>
            </a:r>
            <a:r>
              <a:rPr lang="en-US" sz="4800" dirty="0" err="1"/>
              <a:t>tập</a:t>
            </a:r>
            <a:endParaRPr lang="en-US" sz="48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89C6868-211E-3171-0985-00E9FEC11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67" y="3429000"/>
            <a:ext cx="2680278" cy="2787073"/>
          </a:xfrm>
          <a:prstGeom prst="rect">
            <a:avLst/>
          </a:prstGeom>
        </p:spPr>
      </p:pic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351ABBF-5FEA-0775-416B-BB32EF9A2EF1}"/>
              </a:ext>
            </a:extLst>
          </p:cNvPr>
          <p:cNvSpPr/>
          <p:nvPr/>
        </p:nvSpPr>
        <p:spPr>
          <a:xfrm>
            <a:off x="3084945" y="4194463"/>
            <a:ext cx="7484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Xin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lắng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nghe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chú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ý</a:t>
            </a:r>
            <a:endParaRPr lang="vi-V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5402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D88709-4DB1-6495-9EC4-945BA84DE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5" y="0"/>
            <a:ext cx="12127345" cy="1699925"/>
          </a:xfrm>
        </p:spPr>
        <p:txBody>
          <a:bodyPr>
            <a:noAutofit/>
          </a:bodyPr>
          <a:lstStyle/>
          <a:p>
            <a:r>
              <a:rPr lang="en-US" sz="5400" dirty="0" err="1"/>
              <a:t>Biểu</a:t>
            </a:r>
            <a:r>
              <a:rPr lang="en-US" sz="5400" dirty="0"/>
              <a:t> </a:t>
            </a:r>
            <a:r>
              <a:rPr lang="en-US" sz="5400" dirty="0" err="1"/>
              <a:t>hiện</a:t>
            </a:r>
            <a:r>
              <a:rPr lang="en-US" sz="5400" dirty="0"/>
              <a:t> </a:t>
            </a:r>
            <a:r>
              <a:rPr lang="en-US" sz="5400" dirty="0" err="1"/>
              <a:t>tính</a:t>
            </a:r>
            <a:r>
              <a:rPr lang="en-US" sz="5400" dirty="0"/>
              <a:t> </a:t>
            </a:r>
            <a:r>
              <a:rPr lang="en-US" sz="5400" dirty="0" err="1"/>
              <a:t>chưa</a:t>
            </a:r>
            <a:r>
              <a:rPr lang="en-US" sz="5400" dirty="0"/>
              <a:t> </a:t>
            </a:r>
            <a:r>
              <a:rPr lang="en-US" sz="5400" dirty="0" err="1"/>
              <a:t>tự</a:t>
            </a:r>
            <a:r>
              <a:rPr lang="en-US" sz="5400" dirty="0"/>
              <a:t> </a:t>
            </a:r>
            <a:r>
              <a:rPr lang="en-US" sz="5400" dirty="0" err="1"/>
              <a:t>giác</a:t>
            </a:r>
            <a:r>
              <a:rPr lang="en-US" sz="5400" dirty="0"/>
              <a:t> </a:t>
            </a:r>
            <a:r>
              <a:rPr lang="en-US" sz="5400" dirty="0" err="1"/>
              <a:t>tích</a:t>
            </a:r>
            <a:r>
              <a:rPr lang="en-US" sz="5400" dirty="0"/>
              <a:t> </a:t>
            </a:r>
            <a:r>
              <a:rPr lang="en-US" sz="5400" dirty="0" err="1"/>
              <a:t>cực</a:t>
            </a:r>
            <a:r>
              <a:rPr lang="en-US" sz="5400" dirty="0"/>
              <a:t>  </a:t>
            </a:r>
            <a:r>
              <a:rPr lang="en-US" sz="5400" dirty="0" err="1"/>
              <a:t>trong</a:t>
            </a:r>
            <a:r>
              <a:rPr lang="en-US" sz="5400" dirty="0"/>
              <a:t> </a:t>
            </a:r>
            <a:r>
              <a:rPr lang="en-US" sz="5400" dirty="0" err="1"/>
              <a:t>học</a:t>
            </a:r>
            <a:r>
              <a:rPr lang="en-US" sz="5400" dirty="0"/>
              <a:t> </a:t>
            </a:r>
            <a:r>
              <a:rPr lang="en-US" sz="5400" dirty="0" err="1"/>
              <a:t>tập</a:t>
            </a:r>
            <a:r>
              <a:rPr lang="en-US" sz="5400" dirty="0"/>
              <a:t> 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BCCB88-B032-2B41-3D03-ABF6A8856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vi-VN" dirty="0"/>
              <a:t>- Mải chơi </a:t>
            </a:r>
            <a:r>
              <a:rPr lang="vi-VN" dirty="0" err="1"/>
              <a:t>game</a:t>
            </a:r>
            <a:r>
              <a:rPr lang="vi-VN" dirty="0"/>
              <a:t> nên quên học bài, làm bài tập về nhà</a:t>
            </a:r>
            <a:endParaRPr lang="en-US" dirty="0"/>
          </a:p>
          <a:p>
            <a:r>
              <a:rPr lang="vi-VN" dirty="0"/>
              <a:t>Lười và rất “sợ” học tiếng Anh</a:t>
            </a:r>
          </a:p>
          <a:p>
            <a:endParaRPr lang="vi-VN" dirty="0"/>
          </a:p>
          <a:p>
            <a:r>
              <a:rPr lang="vi-VN" dirty="0"/>
              <a:t>- Không tích cực, không có hứng thú trong học tập</a:t>
            </a:r>
          </a:p>
          <a:p>
            <a:endParaRPr lang="vi-VN" dirty="0"/>
          </a:p>
          <a:p>
            <a:r>
              <a:rPr lang="vi-VN" dirty="0"/>
              <a:t>- Lười biếng, trốn tránh nhiệm vụ</a:t>
            </a:r>
          </a:p>
          <a:p>
            <a:endParaRPr lang="vi-VN" dirty="0"/>
          </a:p>
          <a:p>
            <a:r>
              <a:rPr lang="vi-VN" dirty="0"/>
              <a:t>- Ngại khó không tham gia các hoạt động học tập</a:t>
            </a:r>
          </a:p>
          <a:p>
            <a:endParaRPr lang="vi-VN" dirty="0"/>
          </a:p>
          <a:p>
            <a:r>
              <a:rPr lang="vi-VN" dirty="0"/>
              <a:t>- Học uể oải, đối phó, sơ sài, qua loa, dựa dẫm vào người khác</a:t>
            </a:r>
          </a:p>
          <a:p>
            <a:endParaRPr lang="vi-VN" dirty="0"/>
          </a:p>
          <a:p>
            <a:r>
              <a:rPr lang="vi-VN" dirty="0"/>
              <a:t>- Phải thúc giục mới học...</a:t>
            </a: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2C8F12CF-C8EB-C3FB-9501-01852465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1967345"/>
            <a:ext cx="3481804" cy="1901248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60AD89DD-EE83-76B4-CE06-309F27978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403" y="3868593"/>
            <a:ext cx="2981470" cy="190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8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AB50BF1-2717-F615-85CA-F0AE95F7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6859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Đến</a:t>
            </a:r>
            <a:r>
              <a:rPr lang="en-US" sz="8800" dirty="0"/>
              <a:t> </a:t>
            </a:r>
            <a:r>
              <a:rPr lang="en-US" sz="8800" dirty="0" err="1"/>
              <a:t>đây</a:t>
            </a:r>
            <a:r>
              <a:rPr lang="en-US" sz="8800" dirty="0"/>
              <a:t> </a:t>
            </a:r>
            <a:r>
              <a:rPr lang="en-US" sz="8800" dirty="0" err="1"/>
              <a:t>là</a:t>
            </a:r>
            <a:r>
              <a:rPr lang="en-US" sz="8800" dirty="0"/>
              <a:t> </a:t>
            </a:r>
            <a:r>
              <a:rPr lang="en-US" sz="8800" dirty="0" err="1"/>
              <a:t>kết</a:t>
            </a:r>
            <a:r>
              <a:rPr lang="en-US" sz="8800" dirty="0"/>
              <a:t>  </a:t>
            </a:r>
            <a:r>
              <a:rPr lang="en-US" sz="8800" dirty="0" err="1"/>
              <a:t>thúc</a:t>
            </a:r>
            <a:endParaRPr lang="en-US" sz="8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993787-F500-7101-A08E-E882A218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945033"/>
            <a:ext cx="10515600" cy="4351338"/>
          </a:xfrm>
        </p:spPr>
        <p:txBody>
          <a:bodyPr/>
          <a:lstStyle/>
          <a:p>
            <a:r>
              <a:rPr lang="en-US" sz="4800" dirty="0" err="1"/>
              <a:t>Cám</a:t>
            </a:r>
            <a:r>
              <a:rPr lang="en-US" sz="4800" dirty="0"/>
              <a:t> </a:t>
            </a:r>
            <a:r>
              <a:rPr lang="en-US" sz="4800" dirty="0" err="1"/>
              <a:t>ơn</a:t>
            </a:r>
            <a:r>
              <a:rPr lang="en-US" sz="4800" dirty="0"/>
              <a:t> </a:t>
            </a:r>
            <a:r>
              <a:rPr lang="en-US" sz="4800" dirty="0" err="1"/>
              <a:t>các</a:t>
            </a:r>
            <a:r>
              <a:rPr lang="en-US" sz="4800" dirty="0"/>
              <a:t> </a:t>
            </a:r>
            <a:r>
              <a:rPr lang="en-US" sz="4800" dirty="0" err="1"/>
              <a:t>bạn</a:t>
            </a:r>
            <a:r>
              <a:rPr lang="en-US" sz="4800" dirty="0"/>
              <a:t> </a:t>
            </a:r>
            <a:r>
              <a:rPr lang="en-US" sz="4800" dirty="0" err="1"/>
              <a:t>đã</a:t>
            </a:r>
            <a:r>
              <a:rPr lang="en-US" sz="4800" dirty="0"/>
              <a:t> </a:t>
            </a:r>
            <a:r>
              <a:rPr lang="en-US" sz="4800" dirty="0" err="1"/>
              <a:t>lắng</a:t>
            </a:r>
            <a:r>
              <a:rPr lang="en-US" sz="4800" dirty="0"/>
              <a:t> </a:t>
            </a:r>
            <a:r>
              <a:rPr lang="en-US" sz="4800" dirty="0" err="1"/>
              <a:t>nghe</a:t>
            </a:r>
            <a:r>
              <a:rPr lang="en-US" sz="48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0BA0461-24EB-C9AD-85C0-C151C7F5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756" y="3721966"/>
            <a:ext cx="4102244" cy="2770909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484340A3-2594-3609-5468-54B4DEBE5289}"/>
              </a:ext>
            </a:extLst>
          </p:cNvPr>
          <p:cNvSpPr/>
          <p:nvPr/>
        </p:nvSpPr>
        <p:spPr>
          <a:xfrm>
            <a:off x="0" y="2828041"/>
            <a:ext cx="12192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ình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biết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nhóm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mình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còn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nhiều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sai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bạn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góp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ý </a:t>
            </a:r>
          </a:p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Mình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cám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ơn</a:t>
            </a:r>
            <a:endParaRPr lang="vi-V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270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138</Words>
  <Application>Microsoft Office PowerPoint</Application>
  <PresentationFormat>Màn hình rộng</PresentationFormat>
  <Paragraphs>20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Chủ đề Office</vt:lpstr>
      <vt:lpstr>Tổ 3 </vt:lpstr>
      <vt:lpstr>Biểu hiện tính chưa tự giác tích cực  trong học tập :</vt:lpstr>
      <vt:lpstr>Đến đây là kết 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2024-10-16T12:22:20Z</dcterms:created>
  <dcterms:modified xsi:type="dcterms:W3CDTF">2024-10-16T12:36:56Z</dcterms:modified>
</cp:coreProperties>
</file>