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D8D2-8FD9-4320-BD8D-DAC8E5B0E1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57BC35-3646-4E8C-A2DB-08BF57198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A6EEE9-6BB8-4D23-B197-E1A9344CEE14}"/>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5" name="Footer Placeholder 4">
            <a:extLst>
              <a:ext uri="{FF2B5EF4-FFF2-40B4-BE49-F238E27FC236}">
                <a16:creationId xmlns:a16="http://schemas.microsoft.com/office/drawing/2014/main" id="{C23F8BE2-9462-47BA-8247-659FA602B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37BA3-1B6D-423E-A91F-5A66275009BF}"/>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318813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4242-16AE-454C-81BD-293D693801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DFD12F-EF12-4A70-8578-B5DF0DC536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57B0E-AEB3-462E-8FEA-9C1D2CE2D321}"/>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5" name="Footer Placeholder 4">
            <a:extLst>
              <a:ext uri="{FF2B5EF4-FFF2-40B4-BE49-F238E27FC236}">
                <a16:creationId xmlns:a16="http://schemas.microsoft.com/office/drawing/2014/main" id="{B9393C72-146B-4A2E-99F1-D8FAAD564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A6666-7829-459B-8608-1767C12EE03F}"/>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257003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2299CC-54A1-46C5-974F-46C06CCCAF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A585ED-7871-44EC-AD2B-C37068EAD6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31D2F-4EE2-42E0-B23F-5C85376D9684}"/>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5" name="Footer Placeholder 4">
            <a:extLst>
              <a:ext uri="{FF2B5EF4-FFF2-40B4-BE49-F238E27FC236}">
                <a16:creationId xmlns:a16="http://schemas.microsoft.com/office/drawing/2014/main" id="{BFF7ADC4-D936-4CC5-A654-B8CC1E765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6BEC5-B79A-4F04-83C8-F8F5E67AF06B}"/>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34842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7D37-2E7A-4B7D-B15D-7C1FB713E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91F390-AB49-4781-A25B-81A9B2211A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D3512-C7C1-4FE2-A52C-B831E2347FDE}"/>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5" name="Footer Placeholder 4">
            <a:extLst>
              <a:ext uri="{FF2B5EF4-FFF2-40B4-BE49-F238E27FC236}">
                <a16:creationId xmlns:a16="http://schemas.microsoft.com/office/drawing/2014/main" id="{B86CA1BA-9092-42D0-930E-7E6DACA94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37679-B0C7-452A-8515-D9335629123F}"/>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82608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F568-0387-442F-82B0-5DFAA1EB6A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7B1B9-96CC-4D28-9562-6ECEB284E6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C15BE1-20FE-4E02-94A1-562CC6BA0EFA}"/>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5" name="Footer Placeholder 4">
            <a:extLst>
              <a:ext uri="{FF2B5EF4-FFF2-40B4-BE49-F238E27FC236}">
                <a16:creationId xmlns:a16="http://schemas.microsoft.com/office/drawing/2014/main" id="{FB6DF696-220C-4937-A2F6-E5BDEA3B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BBBD2-EB2C-48E2-B46E-F1EF0D081D27}"/>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338469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1227-D199-44D0-9E8F-0336F5318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26F3C-DF5D-4936-9C78-40CFA13AB9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AB807C-38D4-4FAD-895B-93BE949D7A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F863D5-9FBB-4BA3-848E-AE0C2BA647DF}"/>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6" name="Footer Placeholder 5">
            <a:extLst>
              <a:ext uri="{FF2B5EF4-FFF2-40B4-BE49-F238E27FC236}">
                <a16:creationId xmlns:a16="http://schemas.microsoft.com/office/drawing/2014/main" id="{5CE96EBD-2D74-48AB-935D-CE6F2CF4C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9869E-67E4-4704-AE35-7A907520DCAE}"/>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218002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3242-8FF5-4651-9991-A96C07498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A19405-B1FE-4F50-90DC-B22F18B9D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F4A30C-0441-4E34-AA47-0C11CD558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2AF6F-D1C7-433E-A207-FA4542BC6C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10C5EE-B19F-4D66-8600-CFFA76050D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91DC04-CA40-4AAA-9CF9-3C320A8DDFDC}"/>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8" name="Footer Placeholder 7">
            <a:extLst>
              <a:ext uri="{FF2B5EF4-FFF2-40B4-BE49-F238E27FC236}">
                <a16:creationId xmlns:a16="http://schemas.microsoft.com/office/drawing/2014/main" id="{4F4BD1EC-290E-4E27-B755-E55AA5143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69FED4-77EF-4954-9C72-EE681F050386}"/>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166532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22DF-E01F-4702-88A0-B49A8622F9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8E756-1E53-48C8-8799-EA9C76A2B4F5}"/>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4" name="Footer Placeholder 3">
            <a:extLst>
              <a:ext uri="{FF2B5EF4-FFF2-40B4-BE49-F238E27FC236}">
                <a16:creationId xmlns:a16="http://schemas.microsoft.com/office/drawing/2014/main" id="{2A7DC3EA-588E-4E25-8492-80097D5514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655A2-C2CA-4535-A434-A3DE33C80584}"/>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133861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A8339-6A34-4DE9-BB66-30464127DCD4}"/>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3" name="Footer Placeholder 2">
            <a:extLst>
              <a:ext uri="{FF2B5EF4-FFF2-40B4-BE49-F238E27FC236}">
                <a16:creationId xmlns:a16="http://schemas.microsoft.com/office/drawing/2014/main" id="{B6A77452-4BEF-414D-88D9-9C44AB0D50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E06540-22A2-4321-8762-66F4D21CD1EE}"/>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107148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CB4A-A8C5-409E-B2E6-750400136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9DD9AE-60D9-497F-8E3E-A49BA34C7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FCFB59-A607-468D-9448-48D758F4D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4D1394-0447-4521-B0B5-9EEBEDA137EE}"/>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6" name="Footer Placeholder 5">
            <a:extLst>
              <a:ext uri="{FF2B5EF4-FFF2-40B4-BE49-F238E27FC236}">
                <a16:creationId xmlns:a16="http://schemas.microsoft.com/office/drawing/2014/main" id="{08DE2525-E8EC-4EBA-B955-9CEEA8B98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DAB50-15D4-47C3-ACF5-A3EDDC7B3F9F}"/>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184579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BB05-96E2-4AB7-9B84-7380FF5E6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A19F70-E323-452F-8DF5-E20507ABD0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1F221-8104-4F56-9609-BFF0E1A21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EC3675-87D3-45FE-807A-52995FD0CA52}"/>
              </a:ext>
            </a:extLst>
          </p:cNvPr>
          <p:cNvSpPr>
            <a:spLocks noGrp="1"/>
          </p:cNvSpPr>
          <p:nvPr>
            <p:ph type="dt" sz="half" idx="10"/>
          </p:nvPr>
        </p:nvSpPr>
        <p:spPr/>
        <p:txBody>
          <a:bodyPr/>
          <a:lstStyle/>
          <a:p>
            <a:fld id="{CFA367CC-35B0-4855-ADA5-60411F1DF986}" type="datetimeFigureOut">
              <a:rPr lang="en-US" smtClean="0"/>
              <a:t>11/17/2024</a:t>
            </a:fld>
            <a:endParaRPr lang="en-US"/>
          </a:p>
        </p:txBody>
      </p:sp>
      <p:sp>
        <p:nvSpPr>
          <p:cNvPr id="6" name="Footer Placeholder 5">
            <a:extLst>
              <a:ext uri="{FF2B5EF4-FFF2-40B4-BE49-F238E27FC236}">
                <a16:creationId xmlns:a16="http://schemas.microsoft.com/office/drawing/2014/main" id="{1469259C-CAC0-4DB1-9208-5837F81A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CB3BB-54C9-4C60-8335-7A81CE249C15}"/>
              </a:ext>
            </a:extLst>
          </p:cNvPr>
          <p:cNvSpPr>
            <a:spLocks noGrp="1"/>
          </p:cNvSpPr>
          <p:nvPr>
            <p:ph type="sldNum" sz="quarter" idx="12"/>
          </p:nvPr>
        </p:nvSpPr>
        <p:spPr/>
        <p:txBody>
          <a:bodyPr/>
          <a:lstStyle/>
          <a:p>
            <a:fld id="{5A592CB2-6B08-4B2C-B37C-F7565AC508F6}" type="slidenum">
              <a:rPr lang="en-US" smtClean="0"/>
              <a:t>‹#›</a:t>
            </a:fld>
            <a:endParaRPr lang="en-US"/>
          </a:p>
        </p:txBody>
      </p:sp>
    </p:spTree>
    <p:extLst>
      <p:ext uri="{BB962C8B-B14F-4D97-AF65-F5344CB8AC3E}">
        <p14:creationId xmlns:p14="http://schemas.microsoft.com/office/powerpoint/2010/main" val="260111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DF1B7-9F00-49FD-94A4-9AB404C4C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F7A0D5-1198-4823-8445-08CD317F9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06503-7C55-48D0-AEFE-5D6F3E8C1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7CC-35B0-4855-ADA5-60411F1DF986}" type="datetimeFigureOut">
              <a:rPr lang="en-US" smtClean="0"/>
              <a:t>11/17/2024</a:t>
            </a:fld>
            <a:endParaRPr lang="en-US"/>
          </a:p>
        </p:txBody>
      </p:sp>
      <p:sp>
        <p:nvSpPr>
          <p:cNvPr id="5" name="Footer Placeholder 4">
            <a:extLst>
              <a:ext uri="{FF2B5EF4-FFF2-40B4-BE49-F238E27FC236}">
                <a16:creationId xmlns:a16="http://schemas.microsoft.com/office/drawing/2014/main" id="{44E9344A-0B18-4581-9F30-98905BA0A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4180E1-8D3C-46F1-8D9A-A547C4B4E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92CB2-6B08-4B2C-B37C-F7565AC508F6}" type="slidenum">
              <a:rPr lang="en-US" smtClean="0"/>
              <a:t>‹#›</a:t>
            </a:fld>
            <a:endParaRPr lang="en-US"/>
          </a:p>
        </p:txBody>
      </p:sp>
    </p:spTree>
    <p:extLst>
      <p:ext uri="{BB962C8B-B14F-4D97-AF65-F5344CB8AC3E}">
        <p14:creationId xmlns:p14="http://schemas.microsoft.com/office/powerpoint/2010/main" val="2293384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0F4D-176F-4F6D-96A0-B13299C1F020}"/>
              </a:ext>
            </a:extLst>
          </p:cNvPr>
          <p:cNvSpPr>
            <a:spLocks noGrp="1"/>
          </p:cNvSpPr>
          <p:nvPr>
            <p:ph type="ctrTitle"/>
          </p:nvPr>
        </p:nvSpPr>
        <p:spPr>
          <a:xfrm>
            <a:off x="1941250" y="376639"/>
            <a:ext cx="8561033" cy="1292363"/>
          </a:xfrm>
        </p:spPr>
        <p:txBody>
          <a:bodyPr>
            <a:normAutofit/>
          </a:bodyPr>
          <a:lstStyle/>
          <a:p>
            <a:r>
              <a:rPr lang="en-US" sz="2800" dirty="0">
                <a:latin typeface="Times New Roman" panose="02020603050405020304" pitchFamily="18" charset="0"/>
                <a:cs typeface="Times New Roman" panose="02020603050405020304" pitchFamily="18" charset="0"/>
              </a:rPr>
              <a:t>TỔNG QUAN BÀI CHIA SẺ VỀ (</a:t>
            </a:r>
            <a:r>
              <a:rPr lang="vi-VN" sz="2800" dirty="0"/>
              <a:t>OOP</a:t>
            </a:r>
            <a:r>
              <a:rPr lang="en-US" sz="2800" dirty="0"/>
              <a:t>)</a:t>
            </a:r>
            <a:r>
              <a:rPr lang="en-US" sz="2800" dirty="0">
                <a:latin typeface="Times New Roman" panose="02020603050405020304" pitchFamily="18" charset="0"/>
                <a:cs typeface="Times New Roman" panose="02020603050405020304" pitchFamily="18" charset="0"/>
              </a:rPr>
              <a:t> LẬP TRÌNH H</a:t>
            </a:r>
            <a:r>
              <a:rPr lang="vi-VN" sz="2800" dirty="0">
                <a:latin typeface="Times New Roman" panose="02020603050405020304" pitchFamily="18" charset="0"/>
                <a:cs typeface="Times New Roman" panose="02020603050405020304" pitchFamily="18" charset="0"/>
              </a:rPr>
              <a:t>Ư</a:t>
            </a:r>
            <a:r>
              <a:rPr lang="en-US" sz="2800" dirty="0">
                <a:latin typeface="Times New Roman" panose="02020603050405020304" pitchFamily="18" charset="0"/>
                <a:cs typeface="Times New Roman" panose="02020603050405020304" pitchFamily="18" charset="0"/>
              </a:rPr>
              <a:t>ỚNG ĐỐI T</a:t>
            </a:r>
            <a:r>
              <a:rPr lang="vi-VN" sz="2800" dirty="0">
                <a:latin typeface="Times New Roman" panose="02020603050405020304" pitchFamily="18" charset="0"/>
                <a:cs typeface="Times New Roman" panose="02020603050405020304" pitchFamily="18" charset="0"/>
              </a:rPr>
              <a:t>Ư</a:t>
            </a:r>
            <a:r>
              <a:rPr lang="en-US" sz="2800" dirty="0">
                <a:latin typeface="Times New Roman" panose="02020603050405020304" pitchFamily="18" charset="0"/>
                <a:cs typeface="Times New Roman" panose="02020603050405020304" pitchFamily="18" charset="0"/>
              </a:rPr>
              <a:t>ỢNG </a:t>
            </a:r>
            <a:r>
              <a:rPr lang="en-US" sz="2800" dirty="0">
                <a:solidFill>
                  <a:srgbClr val="FF0000"/>
                </a:solidFill>
                <a:latin typeface="Times New Roman" panose="02020603050405020304" pitchFamily="18" charset="0"/>
                <a:cs typeface="Times New Roman" panose="02020603050405020304" pitchFamily="18" charset="0"/>
              </a:rPr>
              <a:t>PYTHON</a:t>
            </a:r>
          </a:p>
        </p:txBody>
      </p:sp>
      <p:sp>
        <p:nvSpPr>
          <p:cNvPr id="3" name="Subtitle 2">
            <a:extLst>
              <a:ext uri="{FF2B5EF4-FFF2-40B4-BE49-F238E27FC236}">
                <a16:creationId xmlns:a16="http://schemas.microsoft.com/office/drawing/2014/main" id="{5660CDF6-F2C0-4875-BB55-CACBAC03A2F8}"/>
              </a:ext>
            </a:extLst>
          </p:cNvPr>
          <p:cNvSpPr>
            <a:spLocks noGrp="1"/>
          </p:cNvSpPr>
          <p:nvPr>
            <p:ph type="subTitle" idx="1"/>
          </p:nvPr>
        </p:nvSpPr>
        <p:spPr>
          <a:xfrm>
            <a:off x="1091953" y="1979720"/>
            <a:ext cx="10670959" cy="3870663"/>
          </a:xfrm>
        </p:spPr>
        <p:txBody>
          <a:bodyPr>
            <a:normAutofit lnSpcReduction="10000"/>
          </a:bodyPr>
          <a:lstStyle/>
          <a:p>
            <a:pPr algn="l"/>
            <a:r>
              <a:rPr lang="vi-VN" dirty="0">
                <a:latin typeface="+mj-lt"/>
              </a:rPr>
              <a:t>Chương 1: Giới thiệu về lập trình hướng đối tượng</a:t>
            </a:r>
            <a:endParaRPr lang="en-US" dirty="0">
              <a:latin typeface="+mj-lt"/>
            </a:endParaRPr>
          </a:p>
          <a:p>
            <a:pPr algn="l"/>
            <a:r>
              <a:rPr lang="vi-VN" dirty="0">
                <a:latin typeface="+mj-lt"/>
              </a:rPr>
              <a:t>Chương 2: Khởi đầu với Python Classes</a:t>
            </a:r>
            <a:endParaRPr lang="en-US" dirty="0">
              <a:latin typeface="+mj-lt"/>
            </a:endParaRPr>
          </a:p>
          <a:p>
            <a:pPr algn="l"/>
            <a:r>
              <a:rPr lang="vi-VN" dirty="0">
                <a:latin typeface="+mj-lt"/>
              </a:rPr>
              <a:t>Chương 3: Tính đóng gói (Encapsulation)</a:t>
            </a:r>
            <a:endParaRPr lang="en-US" dirty="0">
              <a:latin typeface="+mj-lt"/>
            </a:endParaRPr>
          </a:p>
          <a:p>
            <a:pPr algn="l"/>
            <a:r>
              <a:rPr lang="vi-VN" dirty="0">
                <a:latin typeface="+mj-lt"/>
              </a:rPr>
              <a:t>Chương 4: Tính kế thừa (Inheritance)</a:t>
            </a:r>
            <a:endParaRPr lang="en-US" dirty="0">
              <a:latin typeface="+mj-lt"/>
            </a:endParaRPr>
          </a:p>
          <a:p>
            <a:pPr algn="l"/>
            <a:r>
              <a:rPr lang="vi-VN" dirty="0">
                <a:latin typeface="+mj-lt"/>
              </a:rPr>
              <a:t>Chương 5: Tính đa hình (Polymorphism)</a:t>
            </a:r>
            <a:endParaRPr lang="en-US" dirty="0">
              <a:latin typeface="+mj-lt"/>
            </a:endParaRPr>
          </a:p>
          <a:p>
            <a:pPr algn="l"/>
            <a:r>
              <a:rPr lang="vi-VN" dirty="0">
                <a:latin typeface="+mj-lt"/>
              </a:rPr>
              <a:t>Chương 6: Tính trừu tượng (Abstraction)</a:t>
            </a:r>
            <a:endParaRPr lang="en-US" dirty="0">
              <a:latin typeface="+mj-lt"/>
            </a:endParaRPr>
          </a:p>
          <a:p>
            <a:pPr algn="l"/>
            <a:r>
              <a:rPr lang="vi-VN" dirty="0">
                <a:latin typeface="+mj-lt"/>
              </a:rPr>
              <a:t>Chương 7: Các phương thức và thuộc tính đặc biệt</a:t>
            </a:r>
            <a:endParaRPr lang="en-US" dirty="0">
              <a:latin typeface="+mj-lt"/>
            </a:endParaRPr>
          </a:p>
          <a:p>
            <a:pPr algn="l"/>
            <a:r>
              <a:rPr lang="vi-VN" dirty="0">
                <a:latin typeface="+mj-lt"/>
              </a:rPr>
              <a:t>Chương 8: Xử lý lỗi trong lập trình hướng đối tượng</a:t>
            </a:r>
            <a:endParaRPr lang="en-US" dirty="0">
              <a:latin typeface="+mj-lt"/>
            </a:endParaRPr>
          </a:p>
          <a:p>
            <a:pPr algn="l"/>
            <a:r>
              <a:rPr lang="vi-VN" dirty="0">
                <a:latin typeface="+mj-lt"/>
              </a:rPr>
              <a:t>Chương 9: Các ví dụ thực tế về OOP trong Python</a:t>
            </a:r>
            <a:endParaRPr lang="en-US" dirty="0">
              <a:latin typeface="+mj-lt"/>
            </a:endParaRPr>
          </a:p>
        </p:txBody>
      </p:sp>
    </p:spTree>
    <p:extLst>
      <p:ext uri="{BB962C8B-B14F-4D97-AF65-F5344CB8AC3E}">
        <p14:creationId xmlns:p14="http://schemas.microsoft.com/office/powerpoint/2010/main" val="3617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200F-74AC-4156-903A-3B14DD7CE707}"/>
              </a:ext>
            </a:extLst>
          </p:cNvPr>
          <p:cNvSpPr>
            <a:spLocks noGrp="1"/>
          </p:cNvSpPr>
          <p:nvPr>
            <p:ph type="title"/>
          </p:nvPr>
        </p:nvSpPr>
        <p:spPr/>
        <p:txBody>
          <a:bodyPr/>
          <a:lstStyle/>
          <a:p>
            <a:r>
              <a:rPr lang="en-US" dirty="0" err="1"/>
              <a:t>Tại</a:t>
            </a:r>
            <a:r>
              <a:rPr lang="en-US" dirty="0"/>
              <a:t> </a:t>
            </a:r>
            <a:r>
              <a:rPr lang="en-US" dirty="0" err="1"/>
              <a:t>sao</a:t>
            </a:r>
            <a:r>
              <a:rPr lang="en-US" dirty="0"/>
              <a:t> </a:t>
            </a:r>
            <a:r>
              <a:rPr lang="en-US" dirty="0" err="1"/>
              <a:t>cần</a:t>
            </a:r>
            <a:r>
              <a:rPr lang="en-US" dirty="0"/>
              <a:t> </a:t>
            </a:r>
            <a:r>
              <a:rPr lang="en-US" dirty="0" err="1"/>
              <a:t>phải</a:t>
            </a:r>
            <a:r>
              <a:rPr lang="en-US" dirty="0"/>
              <a:t> </a:t>
            </a:r>
            <a:r>
              <a:rPr lang="en-US" dirty="0" err="1"/>
              <a:t>học</a:t>
            </a:r>
            <a:r>
              <a:rPr lang="en-US" dirty="0"/>
              <a:t> </a:t>
            </a:r>
            <a:r>
              <a:rPr lang="en-US" dirty="0" err="1"/>
              <a:t>lập</a:t>
            </a:r>
            <a:r>
              <a:rPr lang="en-US" dirty="0"/>
              <a:t> </a:t>
            </a:r>
            <a:r>
              <a:rPr lang="en-US" dirty="0" err="1"/>
              <a:t>trình</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a:t>
            </a:r>
          </a:p>
        </p:txBody>
      </p:sp>
      <p:sp>
        <p:nvSpPr>
          <p:cNvPr id="3" name="Content Placeholder 2">
            <a:extLst>
              <a:ext uri="{FF2B5EF4-FFF2-40B4-BE49-F238E27FC236}">
                <a16:creationId xmlns:a16="http://schemas.microsoft.com/office/drawing/2014/main" id="{3783F0F7-A7BF-4DD0-B9E0-4A97168E7819}"/>
              </a:ext>
            </a:extLst>
          </p:cNvPr>
          <p:cNvSpPr>
            <a:spLocks noGrp="1"/>
          </p:cNvSpPr>
          <p:nvPr>
            <p:ph idx="1"/>
          </p:nvPr>
        </p:nvSpPr>
        <p:spPr/>
        <p:txBody>
          <a:bodyPr>
            <a:normAutofit fontScale="92500"/>
          </a:bodyPr>
          <a:lstStyle/>
          <a:p>
            <a:pPr marL="0" indent="0">
              <a:buNone/>
            </a:pPr>
            <a:r>
              <a:rPr lang="en-US" dirty="0" err="1"/>
              <a:t>Cách</a:t>
            </a:r>
            <a:r>
              <a:rPr lang="en-US" dirty="0"/>
              <a:t> </a:t>
            </a:r>
            <a:r>
              <a:rPr lang="en-US" dirty="0" err="1"/>
              <a:t>bình</a:t>
            </a:r>
            <a:r>
              <a:rPr lang="en-US" dirty="0"/>
              <a:t> </a:t>
            </a:r>
            <a:r>
              <a:rPr lang="en-US" dirty="0" err="1"/>
              <a:t>th</a:t>
            </a:r>
            <a:r>
              <a:rPr lang="vi-VN" dirty="0"/>
              <a:t>ư</a:t>
            </a:r>
            <a:r>
              <a:rPr lang="en-US" dirty="0" err="1"/>
              <a:t>ờng</a:t>
            </a:r>
            <a:r>
              <a:rPr lang="en-US" dirty="0"/>
              <a:t> </a:t>
            </a:r>
            <a:r>
              <a:rPr lang="en-US" dirty="0" err="1"/>
              <a:t>chúng</a:t>
            </a:r>
            <a:r>
              <a:rPr lang="en-US" dirty="0"/>
              <a:t> ta hay </a:t>
            </a:r>
            <a:r>
              <a:rPr lang="en-US" dirty="0" err="1"/>
              <a:t>triễn</a:t>
            </a:r>
            <a:r>
              <a:rPr lang="en-US" dirty="0"/>
              <a:t> </a:t>
            </a:r>
            <a:r>
              <a:rPr lang="en-US" dirty="0" err="1"/>
              <a:t>khai</a:t>
            </a:r>
            <a:r>
              <a:rPr lang="en-US" dirty="0"/>
              <a:t> code tr</a:t>
            </a:r>
            <a:r>
              <a:rPr lang="vi-VN" dirty="0"/>
              <a:t>ư</a:t>
            </a:r>
            <a:r>
              <a:rPr lang="en-US" dirty="0" err="1"/>
              <a:t>ớc</a:t>
            </a:r>
            <a:r>
              <a:rPr lang="en-US" dirty="0"/>
              <a:t> </a:t>
            </a:r>
            <a:r>
              <a:rPr lang="en-US" dirty="0" err="1"/>
              <a:t>khi</a:t>
            </a:r>
            <a:r>
              <a:rPr lang="en-US" dirty="0"/>
              <a:t> </a:t>
            </a:r>
            <a:r>
              <a:rPr lang="en-US" dirty="0" err="1"/>
              <a:t>biết</a:t>
            </a:r>
            <a:r>
              <a:rPr lang="en-US" dirty="0"/>
              <a:t> </a:t>
            </a:r>
            <a:r>
              <a:rPr lang="en-US" dirty="0" err="1"/>
              <a:t>đến</a:t>
            </a:r>
            <a:r>
              <a:rPr lang="en-US" dirty="0"/>
              <a:t> </a:t>
            </a:r>
            <a:r>
              <a:rPr lang="en-US" dirty="0" err="1"/>
              <a:t>lập</a:t>
            </a:r>
            <a:r>
              <a:rPr lang="en-US" dirty="0"/>
              <a:t> </a:t>
            </a:r>
            <a:r>
              <a:rPr lang="en-US" dirty="0" err="1"/>
              <a:t>trình</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 ng</a:t>
            </a:r>
            <a:r>
              <a:rPr lang="vi-VN" dirty="0"/>
              <a:t>ư</a:t>
            </a:r>
            <a:r>
              <a:rPr lang="en-US" dirty="0" err="1"/>
              <a:t>ời</a:t>
            </a:r>
            <a:r>
              <a:rPr lang="en-US" dirty="0"/>
              <a:t> ta </a:t>
            </a:r>
            <a:r>
              <a:rPr lang="en-US" dirty="0" err="1"/>
              <a:t>gọi</a:t>
            </a:r>
            <a:r>
              <a:rPr lang="en-US" dirty="0"/>
              <a:t> </a:t>
            </a:r>
            <a:r>
              <a:rPr lang="en-US" dirty="0" err="1"/>
              <a:t>đó</a:t>
            </a:r>
            <a:r>
              <a:rPr lang="en-US" dirty="0"/>
              <a:t> </a:t>
            </a:r>
            <a:r>
              <a:rPr lang="en-US" dirty="0" err="1"/>
              <a:t>là</a:t>
            </a:r>
            <a:r>
              <a:rPr lang="en-US" dirty="0"/>
              <a:t> </a:t>
            </a:r>
            <a:r>
              <a:rPr lang="en-US" dirty="0" err="1"/>
              <a:t>lập</a:t>
            </a:r>
            <a:r>
              <a:rPr lang="en-US" dirty="0"/>
              <a:t> </a:t>
            </a:r>
            <a:r>
              <a:rPr lang="en-US" dirty="0" err="1"/>
              <a:t>trình</a:t>
            </a:r>
            <a:r>
              <a:rPr lang="en-US" dirty="0"/>
              <a:t> </a:t>
            </a:r>
            <a:r>
              <a:rPr lang="en-US" dirty="0" err="1"/>
              <a:t>thủ</a:t>
            </a:r>
            <a:r>
              <a:rPr lang="en-US" dirty="0"/>
              <a:t> </a:t>
            </a:r>
            <a:r>
              <a:rPr lang="en-US" dirty="0" err="1"/>
              <a:t>tục</a:t>
            </a:r>
            <a:endParaRPr lang="en-US" dirty="0"/>
          </a:p>
          <a:p>
            <a:pPr marL="0" indent="0">
              <a:buNone/>
            </a:pPr>
            <a:r>
              <a:rPr lang="en-US" dirty="0" err="1"/>
              <a:t>Thông</a:t>
            </a:r>
            <a:r>
              <a:rPr lang="en-US" dirty="0"/>
              <a:t> </a:t>
            </a:r>
            <a:r>
              <a:rPr lang="en-US" dirty="0" err="1"/>
              <a:t>th</a:t>
            </a:r>
            <a:r>
              <a:rPr lang="vi-VN" dirty="0"/>
              <a:t>ư</a:t>
            </a:r>
            <a:r>
              <a:rPr lang="en-US" dirty="0" err="1"/>
              <a:t>ờng</a:t>
            </a:r>
            <a:r>
              <a:rPr lang="en-US" dirty="0"/>
              <a:t> </a:t>
            </a:r>
            <a:r>
              <a:rPr lang="en-US" dirty="0" err="1"/>
              <a:t>chúng</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bài</a:t>
            </a:r>
            <a:r>
              <a:rPr lang="en-US" dirty="0"/>
              <a:t> </a:t>
            </a:r>
            <a:r>
              <a:rPr lang="en-US" dirty="0" err="1"/>
              <a:t>tập</a:t>
            </a:r>
            <a:r>
              <a:rPr lang="en-US" dirty="0"/>
              <a:t> </a:t>
            </a:r>
            <a:r>
              <a:rPr lang="en-US" dirty="0" err="1"/>
              <a:t>là</a:t>
            </a:r>
            <a:r>
              <a:rPr lang="en-US" dirty="0"/>
              <a:t> </a:t>
            </a:r>
            <a:r>
              <a:rPr lang="en-US" dirty="0" err="1"/>
              <a:t>dùng</a:t>
            </a:r>
            <a:r>
              <a:rPr lang="en-US" dirty="0"/>
              <a:t> </a:t>
            </a:r>
            <a:r>
              <a:rPr lang="en-US" dirty="0" err="1"/>
              <a:t>lập</a:t>
            </a:r>
            <a:r>
              <a:rPr lang="en-US" dirty="0"/>
              <a:t> </a:t>
            </a:r>
            <a:r>
              <a:rPr lang="en-US" dirty="0" err="1"/>
              <a:t>trình</a:t>
            </a:r>
            <a:r>
              <a:rPr lang="en-US" dirty="0"/>
              <a:t> </a:t>
            </a:r>
            <a:r>
              <a:rPr lang="en-US" dirty="0" err="1"/>
              <a:t>thủ</a:t>
            </a:r>
            <a:r>
              <a:rPr lang="en-US" dirty="0"/>
              <a:t> </a:t>
            </a:r>
            <a:r>
              <a:rPr lang="en-US" dirty="0" err="1"/>
              <a:t>tục</a:t>
            </a:r>
            <a:r>
              <a:rPr lang="en-US" dirty="0"/>
              <a:t> </a:t>
            </a:r>
            <a:r>
              <a:rPr lang="en-US" dirty="0" err="1"/>
              <a:t>vì</a:t>
            </a:r>
            <a:r>
              <a:rPr lang="en-US" dirty="0"/>
              <a:t> </a:t>
            </a:r>
            <a:r>
              <a:rPr lang="en-US" dirty="0" err="1"/>
              <a:t>đây</a:t>
            </a:r>
            <a:r>
              <a:rPr lang="en-US" dirty="0"/>
              <a:t> </a:t>
            </a:r>
            <a:r>
              <a:rPr lang="en-US" dirty="0" err="1"/>
              <a:t>là</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nhỏ</a:t>
            </a:r>
            <a:r>
              <a:rPr lang="en-US" dirty="0"/>
              <a:t> </a:t>
            </a:r>
            <a:r>
              <a:rPr lang="en-US" dirty="0" err="1"/>
              <a:t>nên</a:t>
            </a:r>
            <a:r>
              <a:rPr lang="en-US" dirty="0"/>
              <a:t> </a:t>
            </a:r>
            <a:r>
              <a:rPr lang="en-US" dirty="0" err="1"/>
              <a:t>chúng</a:t>
            </a:r>
            <a:r>
              <a:rPr lang="en-US" dirty="0"/>
              <a:t> ta </a:t>
            </a:r>
            <a:r>
              <a:rPr lang="en-US" dirty="0" err="1"/>
              <a:t>cần</a:t>
            </a:r>
            <a:r>
              <a:rPr lang="en-US" dirty="0"/>
              <a:t>  </a:t>
            </a:r>
            <a:r>
              <a:rPr lang="en-US" dirty="0" err="1"/>
              <a:t>tổ</a:t>
            </a:r>
            <a:r>
              <a:rPr lang="en-US" dirty="0"/>
              <a:t> </a:t>
            </a:r>
            <a:r>
              <a:rPr lang="en-US" dirty="0" err="1"/>
              <a:t>triễn</a:t>
            </a:r>
            <a:r>
              <a:rPr lang="en-US" dirty="0"/>
              <a:t> </a:t>
            </a:r>
            <a:r>
              <a:rPr lang="en-US" dirty="0" err="1"/>
              <a:t>khai</a:t>
            </a:r>
            <a:r>
              <a:rPr lang="en-US" dirty="0"/>
              <a:t> </a:t>
            </a:r>
            <a:r>
              <a:rPr lang="en-US" dirty="0" err="1"/>
              <a:t>mã</a:t>
            </a:r>
            <a:r>
              <a:rPr lang="en-US" dirty="0"/>
              <a:t> code đ</a:t>
            </a:r>
            <a:r>
              <a:rPr lang="vi-VN" dirty="0"/>
              <a:t>ơ</a:t>
            </a:r>
            <a:r>
              <a:rPr lang="en-US" dirty="0"/>
              <a:t>n </a:t>
            </a:r>
            <a:r>
              <a:rPr lang="en-US" dirty="0" err="1"/>
              <a:t>giản</a:t>
            </a:r>
            <a:r>
              <a:rPr lang="en-US" dirty="0"/>
              <a:t> </a:t>
            </a:r>
            <a:r>
              <a:rPr lang="en-US" dirty="0" err="1"/>
              <a:t>dễ</a:t>
            </a:r>
            <a:r>
              <a:rPr lang="en-US" dirty="0"/>
              <a:t> </a:t>
            </a:r>
            <a:r>
              <a:rPr lang="en-US" dirty="0" err="1"/>
              <a:t>hiểu</a:t>
            </a:r>
            <a:r>
              <a:rPr lang="en-US" dirty="0"/>
              <a:t> </a:t>
            </a:r>
            <a:r>
              <a:rPr lang="en-US" dirty="0" err="1"/>
              <a:t>và</a:t>
            </a:r>
            <a:r>
              <a:rPr lang="en-US" dirty="0"/>
              <a:t> </a:t>
            </a:r>
            <a:r>
              <a:rPr lang="en-US" dirty="0" err="1"/>
              <a:t>chỉ</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a:t>
            </a:r>
            <a:r>
              <a:rPr lang="en-US" dirty="0" err="1"/>
              <a:t>và</a:t>
            </a:r>
            <a:r>
              <a:rPr lang="en-US" dirty="0"/>
              <a:t> </a:t>
            </a:r>
            <a:r>
              <a:rPr lang="en-US" dirty="0" err="1"/>
              <a:t>thông</a:t>
            </a:r>
            <a:r>
              <a:rPr lang="en-US" dirty="0"/>
              <a:t> </a:t>
            </a:r>
            <a:r>
              <a:rPr lang="en-US" dirty="0" err="1"/>
              <a:t>th</a:t>
            </a:r>
            <a:r>
              <a:rPr lang="vi-VN" dirty="0"/>
              <a:t>ư</a:t>
            </a:r>
            <a:r>
              <a:rPr lang="en-US" dirty="0" err="1"/>
              <a:t>ờng</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này</a:t>
            </a:r>
            <a:r>
              <a:rPr lang="en-US" dirty="0"/>
              <a:t> </a:t>
            </a:r>
            <a:r>
              <a:rPr lang="en-US" dirty="0" err="1"/>
              <a:t>thì</a:t>
            </a:r>
            <a:r>
              <a:rPr lang="en-US" dirty="0"/>
              <a:t> </a:t>
            </a:r>
            <a:r>
              <a:rPr lang="en-US" dirty="0" err="1"/>
              <a:t>làm</a:t>
            </a:r>
            <a:r>
              <a:rPr lang="en-US" dirty="0"/>
              <a:t> </a:t>
            </a:r>
            <a:r>
              <a:rPr lang="en-US" dirty="0" err="1"/>
              <a:t>xong</a:t>
            </a:r>
            <a:r>
              <a:rPr lang="en-US" dirty="0"/>
              <a:t> </a:t>
            </a:r>
            <a:r>
              <a:rPr lang="en-US" dirty="0" err="1"/>
              <a:t>thì</a:t>
            </a:r>
            <a:r>
              <a:rPr lang="en-US" dirty="0"/>
              <a:t> </a:t>
            </a:r>
            <a:r>
              <a:rPr lang="en-US" dirty="0" err="1"/>
              <a:t>để</a:t>
            </a:r>
            <a:r>
              <a:rPr lang="en-US" dirty="0"/>
              <a:t> </a:t>
            </a:r>
            <a:r>
              <a:rPr lang="en-US" dirty="0" err="1"/>
              <a:t>đó</a:t>
            </a:r>
            <a:r>
              <a:rPr lang="en-US" dirty="0"/>
              <a:t> </a:t>
            </a:r>
            <a:r>
              <a:rPr lang="en-US" dirty="0" err="1"/>
              <a:t>chúng</a:t>
            </a:r>
            <a:r>
              <a:rPr lang="en-US" dirty="0"/>
              <a:t> ta </a:t>
            </a:r>
            <a:r>
              <a:rPr lang="en-US" dirty="0" err="1"/>
              <a:t>ít</a:t>
            </a:r>
            <a:r>
              <a:rPr lang="en-US" dirty="0"/>
              <a:t> </a:t>
            </a:r>
            <a:r>
              <a:rPr lang="en-US" dirty="0" err="1"/>
              <a:t>khi</a:t>
            </a:r>
            <a:r>
              <a:rPr lang="en-US" dirty="0"/>
              <a:t>  </a:t>
            </a:r>
            <a:r>
              <a:rPr lang="en-US" dirty="0" err="1"/>
              <a:t>mở</a:t>
            </a:r>
            <a:r>
              <a:rPr lang="en-US" dirty="0"/>
              <a:t> </a:t>
            </a:r>
            <a:r>
              <a:rPr lang="en-US" dirty="0" err="1"/>
              <a:t>rộng</a:t>
            </a:r>
            <a:r>
              <a:rPr lang="en-US" dirty="0"/>
              <a:t> hay </a:t>
            </a:r>
            <a:r>
              <a:rPr lang="en-US" dirty="0" err="1"/>
              <a:t>bảo</a:t>
            </a:r>
            <a:r>
              <a:rPr lang="en-US" dirty="0"/>
              <a:t> </a:t>
            </a:r>
            <a:r>
              <a:rPr lang="en-US" dirty="0" err="1"/>
              <a:t>trì</a:t>
            </a:r>
            <a:r>
              <a:rPr lang="en-US" dirty="0"/>
              <a:t> </a:t>
            </a:r>
            <a:r>
              <a:rPr lang="en-US" dirty="0" err="1"/>
              <a:t>hoặc</a:t>
            </a:r>
            <a:r>
              <a:rPr lang="en-US" dirty="0"/>
              <a:t> </a:t>
            </a:r>
            <a:r>
              <a:rPr lang="en-US" dirty="0" err="1"/>
              <a:t>sử</a:t>
            </a:r>
            <a:r>
              <a:rPr lang="en-US" dirty="0"/>
              <a:t> </a:t>
            </a:r>
            <a:r>
              <a:rPr lang="en-US" dirty="0" err="1"/>
              <a:t>dụng</a:t>
            </a:r>
            <a:r>
              <a:rPr lang="en-US" dirty="0"/>
              <a:t> </a:t>
            </a:r>
            <a:r>
              <a:rPr lang="en-US" dirty="0" err="1"/>
              <a:t>lại</a:t>
            </a:r>
            <a:r>
              <a:rPr lang="en-US" dirty="0"/>
              <a:t>)</a:t>
            </a:r>
          </a:p>
          <a:p>
            <a:pPr marL="0" indent="0">
              <a:buNone/>
            </a:pPr>
            <a:r>
              <a:rPr lang="en-US" dirty="0" err="1"/>
              <a:t>Còn</a:t>
            </a:r>
            <a:r>
              <a:rPr lang="en-US" dirty="0"/>
              <a:t> </a:t>
            </a:r>
            <a:r>
              <a:rPr lang="en-US" dirty="0" err="1"/>
              <a:t>nếu</a:t>
            </a:r>
            <a:r>
              <a:rPr lang="en-US" dirty="0"/>
              <a:t> </a:t>
            </a:r>
            <a:r>
              <a:rPr lang="en-US" dirty="0" err="1"/>
              <a:t>trong</a:t>
            </a:r>
            <a:r>
              <a:rPr lang="en-US" dirty="0"/>
              <a:t> </a:t>
            </a:r>
            <a:r>
              <a:rPr lang="en-US" dirty="0" err="1"/>
              <a:t>một</a:t>
            </a:r>
            <a:r>
              <a:rPr lang="en-US" dirty="0"/>
              <a:t> </a:t>
            </a:r>
            <a:r>
              <a:rPr lang="en-US" dirty="0" err="1"/>
              <a:t>dự</a:t>
            </a:r>
            <a:r>
              <a:rPr lang="en-US" dirty="0"/>
              <a:t> </a:t>
            </a:r>
            <a:r>
              <a:rPr lang="en-US" dirty="0" err="1"/>
              <a:t>án</a:t>
            </a:r>
            <a:r>
              <a:rPr lang="en-US" dirty="0"/>
              <a:t> </a:t>
            </a:r>
            <a:r>
              <a:rPr lang="en-US" dirty="0" err="1"/>
              <a:t>lớn</a:t>
            </a:r>
            <a:r>
              <a:rPr lang="en-US" dirty="0"/>
              <a:t> </a:t>
            </a:r>
            <a:r>
              <a:rPr lang="en-US" dirty="0" err="1"/>
              <a:t>ngoài</a:t>
            </a:r>
            <a:r>
              <a:rPr lang="en-US" dirty="0"/>
              <a:t> </a:t>
            </a:r>
            <a:r>
              <a:rPr lang="en-US" dirty="0" err="1"/>
              <a:t>việc</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chúng</a:t>
            </a:r>
            <a:r>
              <a:rPr lang="en-US" dirty="0"/>
              <a:t> ta </a:t>
            </a:r>
            <a:r>
              <a:rPr lang="en-US" dirty="0" err="1"/>
              <a:t>cần</a:t>
            </a:r>
            <a:r>
              <a:rPr lang="en-US" dirty="0"/>
              <a:t> </a:t>
            </a:r>
            <a:r>
              <a:rPr lang="en-US" dirty="0" err="1"/>
              <a:t>phải</a:t>
            </a:r>
            <a:r>
              <a:rPr lang="en-US" dirty="0"/>
              <a:t> t</a:t>
            </a:r>
            <a:r>
              <a:rPr lang="vi-VN" dirty="0"/>
              <a:t>ư</a:t>
            </a:r>
            <a:r>
              <a:rPr lang="en-US" dirty="0"/>
              <a:t> </a:t>
            </a:r>
            <a:r>
              <a:rPr lang="en-US" dirty="0" err="1"/>
              <a:t>duy</a:t>
            </a:r>
            <a:r>
              <a:rPr lang="en-US" dirty="0"/>
              <a:t> </a:t>
            </a:r>
            <a:r>
              <a:rPr lang="en-US" dirty="0" err="1"/>
              <a:t>cấu</a:t>
            </a:r>
            <a:r>
              <a:rPr lang="en-US" dirty="0"/>
              <a:t> </a:t>
            </a:r>
            <a:r>
              <a:rPr lang="en-US" dirty="0" err="1"/>
              <a:t>trúc</a:t>
            </a:r>
            <a:r>
              <a:rPr lang="en-US" dirty="0"/>
              <a:t> </a:t>
            </a:r>
            <a:r>
              <a:rPr lang="en-US" dirty="0" err="1"/>
              <a:t>phân</a:t>
            </a:r>
            <a:r>
              <a:rPr lang="en-US" dirty="0"/>
              <a:t> </a:t>
            </a:r>
            <a:r>
              <a:rPr lang="en-US" dirty="0" err="1"/>
              <a:t>lớp</a:t>
            </a:r>
            <a:r>
              <a:rPr lang="en-US" dirty="0"/>
              <a:t> </a:t>
            </a:r>
            <a:r>
              <a:rPr lang="en-US" dirty="0" err="1"/>
              <a:t>rõ</a:t>
            </a:r>
            <a:r>
              <a:rPr lang="en-US" dirty="0"/>
              <a:t> </a:t>
            </a:r>
            <a:r>
              <a:rPr lang="en-US" dirty="0" err="1"/>
              <a:t>ràng</a:t>
            </a:r>
            <a:r>
              <a:rPr lang="en-US" dirty="0"/>
              <a:t> </a:t>
            </a:r>
            <a:r>
              <a:rPr lang="en-US" dirty="0" err="1"/>
              <a:t>để</a:t>
            </a:r>
            <a:r>
              <a:rPr lang="en-US" dirty="0"/>
              <a:t> </a:t>
            </a:r>
            <a:r>
              <a:rPr lang="en-US" dirty="0" err="1"/>
              <a:t>sau</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sữa</a:t>
            </a:r>
            <a:r>
              <a:rPr lang="en-US" dirty="0"/>
              <a:t> </a:t>
            </a:r>
            <a:r>
              <a:rPr lang="en-US" dirty="0" err="1"/>
              <a:t>chữa</a:t>
            </a:r>
            <a:r>
              <a:rPr lang="en-US" dirty="0"/>
              <a:t> </a:t>
            </a:r>
            <a:r>
              <a:rPr lang="en-US" dirty="0" err="1"/>
              <a:t>bảo</a:t>
            </a:r>
            <a:r>
              <a:rPr lang="en-US" dirty="0"/>
              <a:t> </a:t>
            </a:r>
            <a:r>
              <a:rPr lang="en-US" dirty="0" err="1"/>
              <a:t>trì</a:t>
            </a:r>
            <a:r>
              <a:rPr lang="en-US" dirty="0"/>
              <a:t> </a:t>
            </a:r>
            <a:r>
              <a:rPr lang="en-US" dirty="0" err="1"/>
              <a:t>và</a:t>
            </a:r>
            <a:r>
              <a:rPr lang="en-US" dirty="0"/>
              <a:t> </a:t>
            </a:r>
            <a:r>
              <a:rPr lang="en-US" dirty="0" err="1"/>
              <a:t>kế</a:t>
            </a:r>
            <a:r>
              <a:rPr lang="en-US" dirty="0"/>
              <a:t> </a:t>
            </a:r>
            <a:r>
              <a:rPr lang="en-US" dirty="0" err="1"/>
              <a:t>thừa</a:t>
            </a:r>
            <a:r>
              <a:rPr lang="en-US" dirty="0"/>
              <a:t> </a:t>
            </a:r>
            <a:r>
              <a:rPr lang="en-US" dirty="0" err="1"/>
              <a:t>mã</a:t>
            </a:r>
            <a:r>
              <a:rPr lang="en-US" dirty="0"/>
              <a:t> </a:t>
            </a:r>
            <a:r>
              <a:rPr lang="en-US" dirty="0" err="1"/>
              <a:t>nguồn</a:t>
            </a:r>
            <a:r>
              <a:rPr lang="en-US" dirty="0"/>
              <a:t> 1 </a:t>
            </a:r>
            <a:r>
              <a:rPr lang="en-US" dirty="0" err="1"/>
              <a:t>cách</a:t>
            </a:r>
            <a:r>
              <a:rPr lang="en-US" dirty="0"/>
              <a:t> </a:t>
            </a:r>
            <a:r>
              <a:rPr lang="en-US" dirty="0" err="1"/>
              <a:t>dễ</a:t>
            </a:r>
            <a:r>
              <a:rPr lang="en-US" dirty="0"/>
              <a:t> </a:t>
            </a:r>
            <a:r>
              <a:rPr lang="en-US" dirty="0" err="1"/>
              <a:t>dàng</a:t>
            </a:r>
            <a:r>
              <a:rPr lang="en-US" dirty="0"/>
              <a:t> </a:t>
            </a:r>
            <a:r>
              <a:rPr lang="en-US" dirty="0" err="1"/>
              <a:t>tuỳ</a:t>
            </a:r>
            <a:r>
              <a:rPr lang="en-US" dirty="0"/>
              <a:t> </a:t>
            </a:r>
            <a:r>
              <a:rPr lang="en-US" dirty="0" err="1"/>
              <a:t>thuộc</a:t>
            </a:r>
            <a:r>
              <a:rPr lang="en-US" dirty="0"/>
              <a:t> </a:t>
            </a:r>
            <a:r>
              <a:rPr lang="en-US" dirty="0" err="1"/>
              <a:t>vào</a:t>
            </a:r>
            <a:r>
              <a:rPr lang="en-US" dirty="0"/>
              <a:t> ý </a:t>
            </a:r>
            <a:r>
              <a:rPr lang="en-US" dirty="0" err="1"/>
              <a:t>muốn</a:t>
            </a:r>
            <a:r>
              <a:rPr lang="en-US" dirty="0"/>
              <a:t> </a:t>
            </a:r>
            <a:r>
              <a:rPr lang="en-US" dirty="0" err="1"/>
              <a:t>của</a:t>
            </a:r>
            <a:r>
              <a:rPr lang="en-US" dirty="0"/>
              <a:t> </a:t>
            </a:r>
            <a:r>
              <a:rPr lang="en-US" dirty="0" err="1"/>
              <a:t>khách</a:t>
            </a:r>
            <a:r>
              <a:rPr lang="en-US" dirty="0"/>
              <a:t> hang ( </a:t>
            </a:r>
            <a:r>
              <a:rPr lang="en-US" dirty="0" err="1"/>
              <a:t>từ</a:t>
            </a:r>
            <a:r>
              <a:rPr lang="en-US" dirty="0"/>
              <a:t> </a:t>
            </a:r>
            <a:r>
              <a:rPr lang="en-US" dirty="0" err="1"/>
              <a:t>đây</a:t>
            </a:r>
            <a:r>
              <a:rPr lang="en-US" dirty="0"/>
              <a:t> </a:t>
            </a:r>
            <a:r>
              <a:rPr lang="en-US" dirty="0" err="1"/>
              <a:t>lập</a:t>
            </a:r>
            <a:r>
              <a:rPr lang="en-US" dirty="0"/>
              <a:t> </a:t>
            </a:r>
            <a:r>
              <a:rPr lang="en-US" dirty="0" err="1"/>
              <a:t>trình</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 </a:t>
            </a:r>
            <a:r>
              <a:rPr lang="en-US" dirty="0" err="1"/>
              <a:t>giúp</a:t>
            </a:r>
            <a:r>
              <a:rPr lang="en-US" dirty="0"/>
              <a:t> ta </a:t>
            </a:r>
            <a:r>
              <a:rPr lang="en-US" dirty="0" err="1"/>
              <a:t>giải</a:t>
            </a:r>
            <a:r>
              <a:rPr lang="en-US" dirty="0"/>
              <a:t> </a:t>
            </a:r>
            <a:r>
              <a:rPr lang="en-US" dirty="0" err="1"/>
              <a:t>quyết</a:t>
            </a:r>
            <a:r>
              <a:rPr lang="en-US" dirty="0"/>
              <a:t> </a:t>
            </a:r>
            <a:r>
              <a:rPr lang="en-US" dirty="0" err="1"/>
              <a:t>vấn</a:t>
            </a:r>
            <a:r>
              <a:rPr lang="en-US" dirty="0"/>
              <a:t> </a:t>
            </a:r>
            <a:r>
              <a:rPr lang="en-US" dirty="0" err="1"/>
              <a:t>đê</a:t>
            </a:r>
            <a:r>
              <a:rPr lang="en-US" dirty="0"/>
              <a:t> </a:t>
            </a:r>
            <a:r>
              <a:rPr lang="en-US" dirty="0" err="1"/>
              <a:t>này</a:t>
            </a:r>
            <a:r>
              <a:rPr lang="en-US" dirty="0"/>
              <a:t>)</a:t>
            </a:r>
          </a:p>
        </p:txBody>
      </p:sp>
    </p:spTree>
    <p:extLst>
      <p:ext uri="{BB962C8B-B14F-4D97-AF65-F5344CB8AC3E}">
        <p14:creationId xmlns:p14="http://schemas.microsoft.com/office/powerpoint/2010/main" val="214606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A9E5-DB7F-4BC4-9C78-F6643653D0E2}"/>
              </a:ext>
            </a:extLst>
          </p:cNvPr>
          <p:cNvSpPr>
            <a:spLocks noGrp="1"/>
          </p:cNvSpPr>
          <p:nvPr>
            <p:ph type="title"/>
          </p:nvPr>
        </p:nvSpPr>
        <p:spPr>
          <a:xfrm>
            <a:off x="838200" y="294105"/>
            <a:ext cx="10515600" cy="1268366"/>
          </a:xfrm>
        </p:spPr>
        <p:txBody>
          <a:bodyPr>
            <a:normAutofit fontScale="90000"/>
          </a:bodyPr>
          <a:lstStyle/>
          <a:p>
            <a:r>
              <a:rPr lang="vi-VN" dirty="0"/>
              <a:t>Chương 1: Giới thiệu về lập trình hướng đối tượng</a:t>
            </a:r>
            <a:br>
              <a:rPr lang="en-US" dirty="0"/>
            </a:br>
            <a:endParaRPr lang="en-US" dirty="0"/>
          </a:p>
        </p:txBody>
      </p:sp>
      <p:sp>
        <p:nvSpPr>
          <p:cNvPr id="3" name="Content Placeholder 2">
            <a:extLst>
              <a:ext uri="{FF2B5EF4-FFF2-40B4-BE49-F238E27FC236}">
                <a16:creationId xmlns:a16="http://schemas.microsoft.com/office/drawing/2014/main" id="{6118E48B-9BBF-448E-B88F-3CC7423A0225}"/>
              </a:ext>
            </a:extLst>
          </p:cNvPr>
          <p:cNvSpPr>
            <a:spLocks noGrp="1"/>
          </p:cNvSpPr>
          <p:nvPr>
            <p:ph idx="1"/>
          </p:nvPr>
        </p:nvSpPr>
        <p:spPr>
          <a:xfrm>
            <a:off x="838200" y="1171852"/>
            <a:ext cx="10400930" cy="5299969"/>
          </a:xfrm>
        </p:spPr>
        <p:txBody>
          <a:bodyPr>
            <a:normAutofit/>
          </a:bodyPr>
          <a:lstStyle/>
          <a:p>
            <a:pPr marL="0" indent="0">
              <a:buNone/>
            </a:pPr>
            <a:endParaRPr lang="en-US" sz="2000" b="1" dirty="0">
              <a:latin typeface="+mj-lt"/>
            </a:endParaRPr>
          </a:p>
          <a:p>
            <a:pPr marL="0" indent="0">
              <a:buNone/>
            </a:pPr>
            <a:r>
              <a:rPr lang="vi-VN" sz="2000" b="1" dirty="0">
                <a:latin typeface="+mj-lt"/>
              </a:rPr>
              <a:t>Định nghĩa OOP:</a:t>
            </a:r>
            <a:endParaRPr lang="en-US" sz="2000" b="1" dirty="0">
              <a:latin typeface="+mj-lt"/>
            </a:endParaRPr>
          </a:p>
          <a:p>
            <a:pPr marL="0" indent="0">
              <a:buNone/>
            </a:pPr>
            <a:br>
              <a:rPr lang="vi-VN" sz="2000" dirty="0">
                <a:latin typeface="+mj-lt"/>
              </a:rPr>
            </a:br>
            <a:r>
              <a:rPr lang="vi-VN" sz="2000" dirty="0">
                <a:latin typeface="+mj-lt"/>
              </a:rPr>
              <a:t>Lập trình hướng đối tượng (Object-Oriented Programming - OOP) là một mô hình tổ chức mã nguồn thành các "đối tượng," gồm dữ liệu (thuộc tính) và hành vi (phương thức), giúp mô phỏng các thực thể trong thế giới thực.</a:t>
            </a:r>
          </a:p>
          <a:p>
            <a:pPr marL="0" indent="0">
              <a:buNone/>
            </a:pPr>
            <a:r>
              <a:rPr lang="en-US" sz="2000" b="1" dirty="0" err="1">
                <a:effectLst>
                  <a:outerShdw blurRad="38100" dist="38100" dir="2700000" algn="tl">
                    <a:srgbClr val="000000">
                      <a:alpha val="43137"/>
                    </a:srgbClr>
                  </a:outerShdw>
                </a:effectLst>
              </a:rPr>
              <a:t>Lớp</a:t>
            </a:r>
            <a:r>
              <a:rPr lang="en-US" sz="2000" b="1" dirty="0">
                <a:effectLst>
                  <a:outerShdw blurRad="38100" dist="38100" dir="2700000" algn="tl">
                    <a:srgbClr val="000000">
                      <a:alpha val="43137"/>
                    </a:srgbClr>
                  </a:outerShdw>
                </a:effectLst>
              </a:rPr>
              <a:t>: </a:t>
            </a:r>
            <a:r>
              <a:rPr lang="vi-VN" sz="2000" dirty="0">
                <a:latin typeface="+mj-lt"/>
              </a:rPr>
              <a:t>là một khuôn mẫu hoặc bản thiết kế để tạo ra các đối tượng. Lớp định nghĩa các thuộc tính (dữ liệu) và phương thức (hành vi) mà các đối tượng của nó sẽ có.</a:t>
            </a:r>
            <a:endParaRPr lang="en-US" sz="2000" dirty="0">
              <a:latin typeface="+mj-lt"/>
            </a:endParaRPr>
          </a:p>
          <a:p>
            <a:pPr marL="0" indent="0">
              <a:buNone/>
            </a:pPr>
            <a:r>
              <a:rPr lang="en-US" sz="2000" b="1" dirty="0" err="1">
                <a:latin typeface="Times New Roman" panose="02020603050405020304" pitchFamily="18" charset="0"/>
                <a:cs typeface="Times New Roman" panose="02020603050405020304" pitchFamily="18" charset="0"/>
              </a:rPr>
              <a:t>Đối</a:t>
            </a:r>
            <a:r>
              <a:rPr lang="en-US" sz="2000" b="1" dirty="0">
                <a:latin typeface="Times New Roman" panose="02020603050405020304" pitchFamily="18" charset="0"/>
                <a:cs typeface="Times New Roman" panose="02020603050405020304" pitchFamily="18" charset="0"/>
              </a:rPr>
              <a:t> t</a:t>
            </a:r>
            <a:r>
              <a:rPr lang="vi-VN" sz="2000" b="1" dirty="0">
                <a:latin typeface="Times New Roman" panose="02020603050405020304" pitchFamily="18" charset="0"/>
                <a:cs typeface="Times New Roman" panose="02020603050405020304" pitchFamily="18" charset="0"/>
              </a:rPr>
              <a:t>ư</a:t>
            </a:r>
            <a:r>
              <a:rPr lang="en-US" sz="2000" b="1" dirty="0" err="1">
                <a:latin typeface="Times New Roman" panose="02020603050405020304" pitchFamily="18" charset="0"/>
                <a:cs typeface="Times New Roman" panose="02020603050405020304" pitchFamily="18" charset="0"/>
              </a:rPr>
              <a:t>ợng</a:t>
            </a:r>
            <a:r>
              <a:rPr lang="en-US" sz="2000" b="1" dirty="0">
                <a:latin typeface="Times New Roman" panose="02020603050405020304" pitchFamily="18" charset="0"/>
                <a:cs typeface="Times New Roman" panose="02020603050405020304" pitchFamily="18" charset="0"/>
              </a:rPr>
              <a:t>: </a:t>
            </a:r>
            <a:r>
              <a:rPr lang="en-US" sz="2000" dirty="0" err="1">
                <a:latin typeface="+mj-lt"/>
              </a:rPr>
              <a:t>là</a:t>
            </a:r>
            <a:r>
              <a:rPr lang="en-US" sz="2000" dirty="0">
                <a:latin typeface="+mj-lt"/>
              </a:rPr>
              <a:t> </a:t>
            </a:r>
            <a:r>
              <a:rPr lang="vi-VN" sz="2000" dirty="0">
                <a:latin typeface="+mj-lt"/>
              </a:rPr>
              <a:t>một thực thể cụ thể của một lớp, đại diện cho các thực thể trong thế giới thực, chứa dữ liệu (thuộc tính) và hành vi (phương thức) </a:t>
            </a:r>
            <a:endParaRPr lang="en-US" sz="2000" dirty="0">
              <a:latin typeface="+mj-lt"/>
            </a:endParaRPr>
          </a:p>
        </p:txBody>
      </p:sp>
    </p:spTree>
    <p:extLst>
      <p:ext uri="{BB962C8B-B14F-4D97-AF65-F5344CB8AC3E}">
        <p14:creationId xmlns:p14="http://schemas.microsoft.com/office/powerpoint/2010/main" val="310070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D4C13-B39F-4824-B71E-968DF74F4E3C}"/>
              </a:ext>
            </a:extLst>
          </p:cNvPr>
          <p:cNvSpPr>
            <a:spLocks noGrp="1"/>
          </p:cNvSpPr>
          <p:nvPr>
            <p:ph idx="1"/>
          </p:nvPr>
        </p:nvSpPr>
        <p:spPr>
          <a:xfrm>
            <a:off x="571870" y="760304"/>
            <a:ext cx="10515600" cy="5427432"/>
          </a:xfrm>
        </p:spPr>
        <p:txBody>
          <a:bodyPr>
            <a:normAutofit fontScale="92500" lnSpcReduction="10000"/>
          </a:bodyPr>
          <a:lstStyle/>
          <a:p>
            <a:pPr marL="0" indent="0">
              <a:buNone/>
            </a:pPr>
            <a:r>
              <a:rPr lang="en-US" dirty="0"/>
              <a:t>VD1:</a:t>
            </a:r>
          </a:p>
          <a:p>
            <a:pPr marL="0" indent="0">
              <a:buNone/>
            </a:pPr>
            <a:r>
              <a:rPr lang="en-US" sz="2400" dirty="0" err="1">
                <a:solidFill>
                  <a:srgbClr val="FF0000"/>
                </a:solidFill>
              </a:rPr>
              <a:t>Khi</a:t>
            </a:r>
            <a:r>
              <a:rPr lang="en-US" sz="2400" dirty="0">
                <a:solidFill>
                  <a:srgbClr val="FF0000"/>
                </a:solidFill>
              </a:rPr>
              <a:t> </a:t>
            </a:r>
            <a:r>
              <a:rPr lang="en-US" sz="2400" dirty="0" err="1">
                <a:solidFill>
                  <a:srgbClr val="FF0000"/>
                </a:solidFill>
              </a:rPr>
              <a:t>bạn</a:t>
            </a:r>
            <a:r>
              <a:rPr lang="en-US" sz="2400" dirty="0">
                <a:solidFill>
                  <a:srgbClr val="FF0000"/>
                </a:solidFill>
              </a:rPr>
              <a:t> </a:t>
            </a:r>
            <a:r>
              <a:rPr lang="en-US" sz="2400" dirty="0" err="1">
                <a:solidFill>
                  <a:srgbClr val="FF0000"/>
                </a:solidFill>
              </a:rPr>
              <a:t>cần</a:t>
            </a:r>
            <a:r>
              <a:rPr lang="en-US" sz="2400" dirty="0">
                <a:solidFill>
                  <a:srgbClr val="FF0000"/>
                </a:solidFill>
              </a:rPr>
              <a:t> </a:t>
            </a:r>
            <a:r>
              <a:rPr lang="en-US" sz="2400" dirty="0" err="1">
                <a:solidFill>
                  <a:srgbClr val="FF0000"/>
                </a:solidFill>
              </a:rPr>
              <a:t>tạo</a:t>
            </a:r>
            <a:r>
              <a:rPr lang="en-US" sz="2400" dirty="0">
                <a:solidFill>
                  <a:srgbClr val="FF0000"/>
                </a:solidFill>
              </a:rPr>
              <a:t> </a:t>
            </a:r>
            <a:r>
              <a:rPr lang="en-US" sz="2400" dirty="0" err="1">
                <a:solidFill>
                  <a:srgbClr val="FF0000"/>
                </a:solidFill>
              </a:rPr>
              <a:t>trang</a:t>
            </a:r>
            <a:r>
              <a:rPr lang="en-US" sz="2400" dirty="0">
                <a:solidFill>
                  <a:srgbClr val="FF0000"/>
                </a:solidFill>
              </a:rPr>
              <a:t> </a:t>
            </a:r>
            <a:r>
              <a:rPr lang="en-US" sz="2400" dirty="0" err="1">
                <a:solidFill>
                  <a:srgbClr val="FF0000"/>
                </a:solidFill>
              </a:rPr>
              <a:t>quản</a:t>
            </a:r>
            <a:r>
              <a:rPr lang="en-US" sz="2400" dirty="0">
                <a:solidFill>
                  <a:srgbClr val="FF0000"/>
                </a:solidFill>
              </a:rPr>
              <a:t> </a:t>
            </a:r>
            <a:r>
              <a:rPr lang="en-US" sz="2400" dirty="0" err="1">
                <a:solidFill>
                  <a:srgbClr val="FF0000"/>
                </a:solidFill>
              </a:rPr>
              <a:t>lý</a:t>
            </a:r>
            <a:r>
              <a:rPr lang="en-US" sz="2400" dirty="0">
                <a:solidFill>
                  <a:srgbClr val="FF0000"/>
                </a:solidFill>
              </a:rPr>
              <a:t> </a:t>
            </a:r>
            <a:r>
              <a:rPr lang="en-US" sz="2400" dirty="0" err="1">
                <a:solidFill>
                  <a:srgbClr val="FF0000"/>
                </a:solidFill>
              </a:rPr>
              <a:t>sinh</a:t>
            </a:r>
            <a:r>
              <a:rPr lang="en-US" sz="2400" dirty="0">
                <a:solidFill>
                  <a:srgbClr val="FF0000"/>
                </a:solidFill>
              </a:rPr>
              <a:t> </a:t>
            </a:r>
            <a:r>
              <a:rPr lang="en-US" sz="2400" dirty="0" err="1">
                <a:solidFill>
                  <a:srgbClr val="FF0000"/>
                </a:solidFill>
              </a:rPr>
              <a:t>viên</a:t>
            </a:r>
            <a:r>
              <a:rPr lang="en-US" sz="2400" dirty="0">
                <a:solidFill>
                  <a:srgbClr val="FF0000"/>
                </a:solidFill>
              </a:rPr>
              <a:t> :</a:t>
            </a:r>
          </a:p>
          <a:p>
            <a:pPr marL="0" indent="0">
              <a:buNone/>
            </a:pPr>
            <a:r>
              <a:rPr lang="en-US" sz="2400" dirty="0" err="1">
                <a:solidFill>
                  <a:srgbClr val="FF0000"/>
                </a:solidFill>
              </a:rPr>
              <a:t>Tạo</a:t>
            </a:r>
            <a:r>
              <a:rPr lang="en-US" sz="2400" dirty="0">
                <a:solidFill>
                  <a:srgbClr val="FF0000"/>
                </a:solidFill>
              </a:rPr>
              <a:t> ra </a:t>
            </a:r>
            <a:r>
              <a:rPr lang="en-US" sz="2400" dirty="0" err="1">
                <a:solidFill>
                  <a:srgbClr val="FF0000"/>
                </a:solidFill>
              </a:rPr>
              <a:t>ra</a:t>
            </a:r>
            <a:r>
              <a:rPr lang="en-US" sz="2400" dirty="0">
                <a:solidFill>
                  <a:srgbClr val="FF0000"/>
                </a:solidFill>
              </a:rPr>
              <a:t> </a:t>
            </a:r>
            <a:r>
              <a:rPr lang="en-US" sz="2400" dirty="0" err="1">
                <a:solidFill>
                  <a:srgbClr val="FF0000"/>
                </a:solidFill>
              </a:rPr>
              <a:t>lớp</a:t>
            </a:r>
            <a:r>
              <a:rPr lang="en-US" sz="2400" dirty="0">
                <a:solidFill>
                  <a:srgbClr val="FF0000"/>
                </a:solidFill>
              </a:rPr>
              <a:t> </a:t>
            </a:r>
            <a:r>
              <a:rPr lang="en-US" sz="2400" dirty="0" err="1">
                <a:solidFill>
                  <a:srgbClr val="FF0000"/>
                </a:solidFill>
              </a:rPr>
              <a:t>khuôn</a:t>
            </a:r>
            <a:r>
              <a:rPr lang="en-US" sz="2400" dirty="0">
                <a:solidFill>
                  <a:srgbClr val="FF0000"/>
                </a:solidFill>
              </a:rPr>
              <a:t> </a:t>
            </a:r>
            <a:r>
              <a:rPr lang="en-US" sz="2400" dirty="0" err="1">
                <a:solidFill>
                  <a:srgbClr val="FF0000"/>
                </a:solidFill>
              </a:rPr>
              <a:t>mẫu</a:t>
            </a:r>
            <a:r>
              <a:rPr lang="en-US" sz="2400" dirty="0">
                <a:solidFill>
                  <a:srgbClr val="FF0000"/>
                </a:solidFill>
              </a:rPr>
              <a:t> </a:t>
            </a:r>
            <a:r>
              <a:rPr lang="en-US" sz="2400" dirty="0" err="1">
                <a:solidFill>
                  <a:srgbClr val="FF0000"/>
                </a:solidFill>
              </a:rPr>
              <a:t>có</a:t>
            </a:r>
            <a:r>
              <a:rPr lang="en-US" sz="2400" dirty="0">
                <a:solidFill>
                  <a:srgbClr val="FF0000"/>
                </a:solidFill>
              </a:rPr>
              <a:t> </a:t>
            </a:r>
            <a:r>
              <a:rPr lang="en-US" sz="2400" dirty="0" err="1">
                <a:solidFill>
                  <a:srgbClr val="FF0000"/>
                </a:solidFill>
              </a:rPr>
              <a:t>tên</a:t>
            </a:r>
            <a:r>
              <a:rPr lang="en-US" sz="2400" dirty="0">
                <a:solidFill>
                  <a:srgbClr val="FF0000"/>
                </a:solidFill>
              </a:rPr>
              <a:t> </a:t>
            </a:r>
            <a:r>
              <a:rPr lang="en-US" sz="2400" dirty="0" err="1">
                <a:solidFill>
                  <a:srgbClr val="FF0000"/>
                </a:solidFill>
              </a:rPr>
              <a:t>là</a:t>
            </a:r>
            <a:r>
              <a:rPr lang="en-US" sz="2400" dirty="0">
                <a:solidFill>
                  <a:srgbClr val="FF0000"/>
                </a:solidFill>
              </a:rPr>
              <a:t> </a:t>
            </a:r>
            <a:r>
              <a:rPr lang="en-US" sz="2400" dirty="0" err="1">
                <a:solidFill>
                  <a:srgbClr val="FF0000"/>
                </a:solidFill>
              </a:rPr>
              <a:t>quan</a:t>
            </a:r>
            <a:r>
              <a:rPr lang="en-US" sz="2400" dirty="0">
                <a:solidFill>
                  <a:srgbClr val="FF0000"/>
                </a:solidFill>
              </a:rPr>
              <a:t> </a:t>
            </a:r>
            <a:r>
              <a:rPr lang="en-US" sz="2400" dirty="0" err="1">
                <a:solidFill>
                  <a:srgbClr val="FF0000"/>
                </a:solidFill>
              </a:rPr>
              <a:t>lý</a:t>
            </a:r>
            <a:r>
              <a:rPr lang="en-US" sz="2400" dirty="0">
                <a:solidFill>
                  <a:srgbClr val="FF0000"/>
                </a:solidFill>
              </a:rPr>
              <a:t> </a:t>
            </a:r>
            <a:r>
              <a:rPr lang="en-US" sz="2400" dirty="0" err="1">
                <a:solidFill>
                  <a:srgbClr val="FF0000"/>
                </a:solidFill>
              </a:rPr>
              <a:t>sinh</a:t>
            </a:r>
            <a:r>
              <a:rPr lang="en-US" sz="2400" dirty="0">
                <a:solidFill>
                  <a:srgbClr val="FF0000"/>
                </a:solidFill>
              </a:rPr>
              <a:t> </a:t>
            </a:r>
            <a:r>
              <a:rPr lang="en-US" sz="2400" dirty="0" err="1">
                <a:solidFill>
                  <a:srgbClr val="FF0000"/>
                </a:solidFill>
              </a:rPr>
              <a:t>viên</a:t>
            </a:r>
            <a:r>
              <a:rPr lang="en-US" sz="2400" dirty="0">
                <a:solidFill>
                  <a:srgbClr val="FF0000"/>
                </a:solidFill>
              </a:rPr>
              <a:t> ( </a:t>
            </a:r>
            <a:r>
              <a:rPr lang="en-US" sz="2400" dirty="0" err="1">
                <a:solidFill>
                  <a:srgbClr val="FF0000"/>
                </a:solidFill>
              </a:rPr>
              <a:t>tên</a:t>
            </a:r>
            <a:r>
              <a:rPr lang="en-US" sz="2400" dirty="0">
                <a:solidFill>
                  <a:srgbClr val="FF0000"/>
                </a:solidFill>
              </a:rPr>
              <a:t> </a:t>
            </a:r>
            <a:r>
              <a:rPr lang="en-US" sz="2400" dirty="0" err="1">
                <a:solidFill>
                  <a:srgbClr val="FF0000"/>
                </a:solidFill>
              </a:rPr>
              <a:t>này</a:t>
            </a:r>
            <a:r>
              <a:rPr lang="en-US" sz="2400" dirty="0">
                <a:solidFill>
                  <a:srgbClr val="FF0000"/>
                </a:solidFill>
              </a:rPr>
              <a:t> </a:t>
            </a:r>
            <a:r>
              <a:rPr lang="en-US" sz="2400" dirty="0" err="1">
                <a:solidFill>
                  <a:srgbClr val="FF0000"/>
                </a:solidFill>
              </a:rPr>
              <a:t>đặt</a:t>
            </a:r>
            <a:r>
              <a:rPr lang="en-US" sz="2400" dirty="0">
                <a:solidFill>
                  <a:srgbClr val="FF0000"/>
                </a:solidFill>
              </a:rPr>
              <a:t> </a:t>
            </a:r>
            <a:r>
              <a:rPr lang="en-US" sz="2400" dirty="0" err="1">
                <a:solidFill>
                  <a:srgbClr val="FF0000"/>
                </a:solidFill>
              </a:rPr>
              <a:t>tuỳ</a:t>
            </a:r>
            <a:r>
              <a:rPr lang="en-US" sz="2400" dirty="0">
                <a:solidFill>
                  <a:srgbClr val="FF0000"/>
                </a:solidFill>
              </a:rPr>
              <a:t> </a:t>
            </a:r>
            <a:r>
              <a:rPr lang="en-US" sz="2400" dirty="0" err="1">
                <a:solidFill>
                  <a:srgbClr val="FF0000"/>
                </a:solidFill>
              </a:rPr>
              <a:t>thích</a:t>
            </a:r>
            <a:r>
              <a:rPr lang="en-US" sz="2400" dirty="0">
                <a:solidFill>
                  <a:srgbClr val="FF0000"/>
                </a:solidFill>
              </a:rPr>
              <a:t>)</a:t>
            </a:r>
          </a:p>
          <a:p>
            <a:pPr marL="0" indent="0">
              <a:buNone/>
            </a:pPr>
            <a:r>
              <a:rPr lang="en-US" sz="2400" dirty="0" err="1"/>
              <a:t>Bạn</a:t>
            </a:r>
            <a:r>
              <a:rPr lang="en-US" sz="2400" dirty="0"/>
              <a:t> </a:t>
            </a:r>
            <a:r>
              <a:rPr lang="en-US" sz="2400" dirty="0" err="1"/>
              <a:t>cần</a:t>
            </a:r>
            <a:r>
              <a:rPr lang="en-US" sz="2400" dirty="0"/>
              <a:t> </a:t>
            </a:r>
            <a:r>
              <a:rPr lang="en-US" sz="2400" dirty="0" err="1"/>
              <a:t>quản</a:t>
            </a:r>
            <a:r>
              <a:rPr lang="en-US" sz="2400" dirty="0"/>
              <a:t> </a:t>
            </a:r>
            <a:r>
              <a:rPr lang="en-US" sz="2400" dirty="0" err="1"/>
              <a:t>lý</a:t>
            </a:r>
            <a:r>
              <a:rPr lang="en-US" sz="2400" dirty="0"/>
              <a:t> </a:t>
            </a:r>
            <a:r>
              <a:rPr lang="en-US" sz="2400" dirty="0" err="1"/>
              <a:t>những</a:t>
            </a:r>
            <a:r>
              <a:rPr lang="en-US" sz="2400" dirty="0"/>
              <a:t> </a:t>
            </a:r>
            <a:r>
              <a:rPr lang="en-US" sz="2400" dirty="0" err="1"/>
              <a:t>thuộc</a:t>
            </a:r>
            <a:r>
              <a:rPr lang="en-US" sz="2400" dirty="0"/>
              <a:t> </a:t>
            </a:r>
            <a:r>
              <a:rPr lang="en-US" sz="2400" dirty="0" err="1"/>
              <a:t>tính</a:t>
            </a:r>
            <a:r>
              <a:rPr lang="en-US" sz="2400" dirty="0"/>
              <a:t> </a:t>
            </a:r>
            <a:r>
              <a:rPr lang="en-US" sz="2400" dirty="0" err="1"/>
              <a:t>của</a:t>
            </a:r>
            <a:r>
              <a:rPr lang="en-US" sz="2400" dirty="0"/>
              <a:t> </a:t>
            </a:r>
            <a:r>
              <a:rPr lang="en-US" sz="2400" dirty="0" err="1"/>
              <a:t>sinh</a:t>
            </a:r>
            <a:r>
              <a:rPr lang="en-US" sz="2400" dirty="0"/>
              <a:t> </a:t>
            </a:r>
            <a:r>
              <a:rPr lang="en-US" sz="2400" dirty="0" err="1"/>
              <a:t>viên</a:t>
            </a:r>
            <a:r>
              <a:rPr lang="en-US" sz="2400" dirty="0"/>
              <a:t> </a:t>
            </a:r>
            <a:r>
              <a:rPr lang="en-US" sz="2400" dirty="0" err="1"/>
              <a:t>nh</a:t>
            </a:r>
            <a:r>
              <a:rPr lang="vi-VN" sz="2400" dirty="0"/>
              <a:t>ư</a:t>
            </a:r>
            <a:r>
              <a:rPr lang="en-US" sz="2400" dirty="0"/>
              <a:t>  </a:t>
            </a:r>
            <a:r>
              <a:rPr lang="en-US" sz="2400" dirty="0" err="1"/>
              <a:t>là</a:t>
            </a:r>
            <a:r>
              <a:rPr lang="en-US" sz="2400" dirty="0"/>
              <a:t> : </a:t>
            </a:r>
            <a:r>
              <a:rPr lang="en-US" sz="2400" dirty="0" err="1"/>
              <a:t>mã</a:t>
            </a:r>
            <a:r>
              <a:rPr lang="en-US" sz="2400" dirty="0"/>
              <a:t> </a:t>
            </a:r>
            <a:r>
              <a:rPr lang="en-US" sz="2400" dirty="0" err="1"/>
              <a:t>sv</a:t>
            </a:r>
            <a:r>
              <a:rPr lang="en-US" sz="2400" dirty="0"/>
              <a:t>, </a:t>
            </a:r>
            <a:r>
              <a:rPr lang="en-US" sz="2400" dirty="0" err="1"/>
              <a:t>tên</a:t>
            </a:r>
            <a:r>
              <a:rPr lang="en-US" sz="2400" dirty="0"/>
              <a:t> ,</a:t>
            </a:r>
            <a:r>
              <a:rPr lang="en-US" sz="2400" dirty="0" err="1"/>
              <a:t>năm</a:t>
            </a:r>
            <a:r>
              <a:rPr lang="en-US" sz="2400" dirty="0"/>
              <a:t> </a:t>
            </a:r>
            <a:r>
              <a:rPr lang="en-US" sz="2400" dirty="0" err="1"/>
              <a:t>sinh,ngành</a:t>
            </a:r>
            <a:r>
              <a:rPr lang="en-US" sz="2400" dirty="0"/>
              <a:t> </a:t>
            </a:r>
            <a:r>
              <a:rPr lang="en-US" sz="2400" dirty="0" err="1"/>
              <a:t>học</a:t>
            </a:r>
            <a:r>
              <a:rPr lang="en-US" sz="2400" dirty="0"/>
              <a:t> ,</a:t>
            </a:r>
            <a:r>
              <a:rPr lang="en-US" sz="2400" dirty="0" err="1"/>
              <a:t>ngày</a:t>
            </a:r>
            <a:r>
              <a:rPr lang="en-US" sz="2400" dirty="0"/>
              <a:t> </a:t>
            </a:r>
            <a:r>
              <a:rPr lang="en-US" sz="2400" dirty="0" err="1"/>
              <a:t>nhập</a:t>
            </a:r>
            <a:r>
              <a:rPr lang="en-US" sz="2400" dirty="0"/>
              <a:t> </a:t>
            </a:r>
            <a:r>
              <a:rPr lang="en-US" sz="2400" dirty="0" err="1"/>
              <a:t>học</a:t>
            </a:r>
            <a:r>
              <a:rPr lang="en-US" sz="2400" dirty="0"/>
              <a:t>….( đ</a:t>
            </a:r>
            <a:r>
              <a:rPr lang="vi-VN" sz="2400" dirty="0"/>
              <a:t>ư</a:t>
            </a:r>
            <a:r>
              <a:rPr lang="en-US" sz="2400" dirty="0" err="1"/>
              <a:t>ợc</a:t>
            </a:r>
            <a:r>
              <a:rPr lang="en-US" sz="2400" dirty="0"/>
              <a:t> </a:t>
            </a:r>
            <a:r>
              <a:rPr lang="en-US" sz="2400" dirty="0" err="1"/>
              <a:t>thể</a:t>
            </a:r>
            <a:r>
              <a:rPr lang="en-US" sz="2400" dirty="0"/>
              <a:t> </a:t>
            </a:r>
            <a:r>
              <a:rPr lang="en-US" sz="2400" dirty="0" err="1"/>
              <a:t>hiện</a:t>
            </a:r>
            <a:r>
              <a:rPr lang="en-US" sz="2400" dirty="0"/>
              <a:t> qua </a:t>
            </a:r>
            <a:r>
              <a:rPr lang="en-US" sz="2400" dirty="0" err="1"/>
              <a:t>biến</a:t>
            </a:r>
            <a:r>
              <a:rPr lang="en-US" sz="2400" dirty="0"/>
              <a:t>)</a:t>
            </a:r>
          </a:p>
          <a:p>
            <a:pPr marL="0" indent="0">
              <a:buNone/>
            </a:pPr>
            <a:r>
              <a:rPr lang="en-US" sz="2400" dirty="0" err="1"/>
              <a:t>Bạn</a:t>
            </a:r>
            <a:r>
              <a:rPr lang="en-US" sz="2400" dirty="0"/>
              <a:t> </a:t>
            </a:r>
            <a:r>
              <a:rPr lang="en-US" sz="2400" dirty="0" err="1"/>
              <a:t>cần</a:t>
            </a:r>
            <a:r>
              <a:rPr lang="en-US" sz="2400" dirty="0"/>
              <a:t> </a:t>
            </a:r>
            <a:r>
              <a:rPr lang="en-US" sz="2400" dirty="0" err="1"/>
              <a:t>quản</a:t>
            </a:r>
            <a:r>
              <a:rPr lang="en-US" sz="2400" dirty="0"/>
              <a:t> </a:t>
            </a:r>
            <a:r>
              <a:rPr lang="en-US" sz="2400" dirty="0" err="1"/>
              <a:t>lý</a:t>
            </a:r>
            <a:r>
              <a:rPr lang="en-US" sz="2400" dirty="0"/>
              <a:t> </a:t>
            </a:r>
            <a:r>
              <a:rPr lang="en-US" sz="2400" dirty="0" err="1"/>
              <a:t>các</a:t>
            </a:r>
            <a:r>
              <a:rPr lang="en-US" sz="2400" dirty="0"/>
              <a:t> </a:t>
            </a:r>
            <a:r>
              <a:rPr lang="en-US" sz="2400" dirty="0" err="1"/>
              <a:t>ph</a:t>
            </a:r>
            <a:r>
              <a:rPr lang="vi-VN" sz="2400" dirty="0"/>
              <a:t>ư</a:t>
            </a:r>
            <a:r>
              <a:rPr lang="en-US" sz="2400" dirty="0" err="1"/>
              <a:t>ơng</a:t>
            </a:r>
            <a:r>
              <a:rPr lang="en-US" sz="2400" dirty="0"/>
              <a:t> </a:t>
            </a:r>
            <a:r>
              <a:rPr lang="en-US" sz="2400" dirty="0" err="1"/>
              <a:t>thức</a:t>
            </a:r>
            <a:r>
              <a:rPr lang="en-US" sz="2400" dirty="0"/>
              <a:t> </a:t>
            </a:r>
            <a:r>
              <a:rPr lang="en-US" sz="2400" dirty="0" err="1"/>
              <a:t>như</a:t>
            </a:r>
            <a:r>
              <a:rPr lang="en-US" sz="2400" dirty="0"/>
              <a:t> : </a:t>
            </a:r>
            <a:r>
              <a:rPr lang="en-US" sz="2400" dirty="0" err="1"/>
              <a:t>tính</a:t>
            </a:r>
            <a:r>
              <a:rPr lang="en-US" sz="2400" dirty="0"/>
              <a:t> </a:t>
            </a:r>
            <a:r>
              <a:rPr lang="en-US" sz="2400" dirty="0" err="1"/>
              <a:t>tiền</a:t>
            </a:r>
            <a:r>
              <a:rPr lang="en-US" sz="2400" dirty="0"/>
              <a:t> </a:t>
            </a:r>
            <a:r>
              <a:rPr lang="en-US" sz="2400" dirty="0" err="1"/>
              <a:t>học</a:t>
            </a:r>
            <a:r>
              <a:rPr lang="en-US" sz="2400" dirty="0"/>
              <a:t> </a:t>
            </a:r>
            <a:r>
              <a:rPr lang="en-US" sz="2400" dirty="0" err="1"/>
              <a:t>phí</a:t>
            </a:r>
            <a:r>
              <a:rPr lang="en-US" sz="2400" dirty="0"/>
              <a:t>, </a:t>
            </a:r>
            <a:r>
              <a:rPr lang="en-US" sz="2400" dirty="0" err="1"/>
              <a:t>Tính</a:t>
            </a:r>
            <a:r>
              <a:rPr lang="en-US" sz="2400" dirty="0"/>
              <a:t> </a:t>
            </a:r>
            <a:r>
              <a:rPr lang="en-US" sz="2400" dirty="0" err="1"/>
              <a:t>điểm</a:t>
            </a:r>
            <a:r>
              <a:rPr lang="en-US" sz="2400" dirty="0"/>
              <a:t> </a:t>
            </a:r>
            <a:r>
              <a:rPr lang="en-US" sz="2400" dirty="0" err="1"/>
              <a:t>trung</a:t>
            </a:r>
            <a:r>
              <a:rPr lang="en-US" sz="2400" dirty="0"/>
              <a:t> </a:t>
            </a:r>
            <a:r>
              <a:rPr lang="en-US" sz="2400" dirty="0" err="1"/>
              <a:t>bình</a:t>
            </a:r>
            <a:r>
              <a:rPr lang="en-US" sz="2400" dirty="0"/>
              <a:t> </a:t>
            </a:r>
            <a:r>
              <a:rPr lang="en-US" sz="2400" dirty="0" err="1"/>
              <a:t>tích</a:t>
            </a:r>
            <a:r>
              <a:rPr lang="en-US" sz="2400" dirty="0"/>
              <a:t> </a:t>
            </a:r>
            <a:r>
              <a:rPr lang="en-US" sz="2400" dirty="0" err="1"/>
              <a:t>lũy</a:t>
            </a:r>
            <a:r>
              <a:rPr lang="en-US" sz="2400" dirty="0"/>
              <a:t>, In </a:t>
            </a:r>
            <a:r>
              <a:rPr lang="en-US" sz="2400" dirty="0" err="1"/>
              <a:t>bảng</a:t>
            </a:r>
            <a:r>
              <a:rPr lang="en-US" sz="2400" dirty="0"/>
              <a:t> </a:t>
            </a:r>
            <a:r>
              <a:rPr lang="en-US" sz="2400" dirty="0" err="1"/>
              <a:t>điểm</a:t>
            </a:r>
            <a:r>
              <a:rPr lang="en-US" sz="2400" dirty="0"/>
              <a:t> , </a:t>
            </a:r>
            <a:r>
              <a:rPr lang="en-US" sz="2400" dirty="0" err="1"/>
              <a:t>Đăng</a:t>
            </a:r>
            <a:r>
              <a:rPr lang="en-US" sz="2400" dirty="0"/>
              <a:t> </a:t>
            </a:r>
            <a:r>
              <a:rPr lang="en-US" sz="2400" dirty="0" err="1"/>
              <a:t>ký</a:t>
            </a:r>
            <a:r>
              <a:rPr lang="en-US" sz="2400" dirty="0"/>
              <a:t> </a:t>
            </a:r>
            <a:r>
              <a:rPr lang="en-US" sz="2400" dirty="0" err="1"/>
              <a:t>môn</a:t>
            </a:r>
            <a:r>
              <a:rPr lang="en-US" sz="2400" dirty="0"/>
              <a:t> </a:t>
            </a:r>
            <a:r>
              <a:rPr lang="en-US" sz="2400" dirty="0" err="1"/>
              <a:t>học</a:t>
            </a:r>
            <a:r>
              <a:rPr lang="en-US" sz="2400" dirty="0"/>
              <a:t> , </a:t>
            </a:r>
            <a:r>
              <a:rPr lang="en-US" sz="2400" dirty="0" err="1"/>
              <a:t>Hủy</a:t>
            </a:r>
            <a:r>
              <a:rPr lang="en-US" sz="2400" dirty="0"/>
              <a:t> </a:t>
            </a:r>
            <a:r>
              <a:rPr lang="en-US" sz="2400" dirty="0" err="1"/>
              <a:t>đăng</a:t>
            </a:r>
            <a:r>
              <a:rPr lang="en-US" sz="2400" dirty="0"/>
              <a:t> </a:t>
            </a:r>
            <a:r>
              <a:rPr lang="en-US" sz="2400" dirty="0" err="1"/>
              <a:t>ký</a:t>
            </a:r>
            <a:r>
              <a:rPr lang="en-US" sz="2400" dirty="0"/>
              <a:t> </a:t>
            </a:r>
            <a:r>
              <a:rPr lang="en-US" sz="2400" dirty="0" err="1"/>
              <a:t>môn</a:t>
            </a:r>
            <a:r>
              <a:rPr lang="en-US" sz="2400" dirty="0"/>
              <a:t> </a:t>
            </a:r>
            <a:r>
              <a:rPr lang="en-US" sz="2400" dirty="0" err="1"/>
              <a:t>học</a:t>
            </a:r>
            <a:r>
              <a:rPr lang="en-US" sz="2400" dirty="0"/>
              <a:t>………(đ</a:t>
            </a:r>
            <a:r>
              <a:rPr lang="vi-VN" sz="2400" dirty="0"/>
              <a:t>ư</a:t>
            </a:r>
            <a:r>
              <a:rPr lang="en-US" sz="2400" dirty="0" err="1"/>
              <a:t>ợc</a:t>
            </a:r>
            <a:r>
              <a:rPr lang="en-US" sz="2400" dirty="0"/>
              <a:t> </a:t>
            </a:r>
            <a:r>
              <a:rPr lang="en-US" sz="2400" dirty="0" err="1"/>
              <a:t>thể</a:t>
            </a:r>
            <a:r>
              <a:rPr lang="en-US" sz="2400" dirty="0"/>
              <a:t> </a:t>
            </a:r>
            <a:r>
              <a:rPr lang="en-US" sz="2400" dirty="0" err="1"/>
              <a:t>hiện</a:t>
            </a:r>
            <a:r>
              <a:rPr lang="en-US" sz="2400" dirty="0"/>
              <a:t> qua </a:t>
            </a:r>
            <a:r>
              <a:rPr lang="en-US" sz="2400" dirty="0" err="1"/>
              <a:t>hàm</a:t>
            </a:r>
            <a:r>
              <a:rPr lang="en-US" sz="2400" dirty="0"/>
              <a:t>)</a:t>
            </a:r>
          </a:p>
          <a:p>
            <a:pPr marL="0" indent="0">
              <a:buNone/>
            </a:pPr>
            <a:r>
              <a:rPr lang="en-US" dirty="0"/>
              <a:t>Vd2 :</a:t>
            </a:r>
          </a:p>
          <a:p>
            <a:pPr marL="0" indent="0">
              <a:buNone/>
            </a:pPr>
            <a:r>
              <a:rPr lang="en-US" dirty="0" err="1">
                <a:solidFill>
                  <a:srgbClr val="FF0000"/>
                </a:solidFill>
              </a:rPr>
              <a:t>Viết</a:t>
            </a:r>
            <a:r>
              <a:rPr lang="en-US" dirty="0">
                <a:solidFill>
                  <a:srgbClr val="FF0000"/>
                </a:solidFill>
              </a:rPr>
              <a:t> </a:t>
            </a:r>
            <a:r>
              <a:rPr lang="en-US" dirty="0" err="1">
                <a:solidFill>
                  <a:srgbClr val="FF0000"/>
                </a:solidFill>
              </a:rPr>
              <a:t>ch</a:t>
            </a:r>
            <a:r>
              <a:rPr lang="vi-VN" dirty="0">
                <a:solidFill>
                  <a:srgbClr val="FF0000"/>
                </a:solidFill>
              </a:rPr>
              <a:t>ư</a:t>
            </a:r>
            <a:r>
              <a:rPr lang="en-US" dirty="0" err="1">
                <a:solidFill>
                  <a:srgbClr val="FF0000"/>
                </a:solidFill>
              </a:rPr>
              <a:t>ơng</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tính</a:t>
            </a:r>
            <a:r>
              <a:rPr lang="en-US" dirty="0">
                <a:solidFill>
                  <a:srgbClr val="FF0000"/>
                </a:solidFill>
              </a:rPr>
              <a:t> chu vi </a:t>
            </a:r>
            <a:r>
              <a:rPr lang="en-US" dirty="0" err="1">
                <a:solidFill>
                  <a:srgbClr val="FF0000"/>
                </a:solidFill>
              </a:rPr>
              <a:t>và</a:t>
            </a:r>
            <a:r>
              <a:rPr lang="en-US" dirty="0">
                <a:solidFill>
                  <a:srgbClr val="FF0000"/>
                </a:solidFill>
              </a:rPr>
              <a:t> </a:t>
            </a:r>
            <a:r>
              <a:rPr lang="en-US" dirty="0" err="1">
                <a:solidFill>
                  <a:srgbClr val="FF0000"/>
                </a:solidFill>
              </a:rPr>
              <a:t>diện</a:t>
            </a:r>
            <a:r>
              <a:rPr lang="en-US" dirty="0">
                <a:solidFill>
                  <a:srgbClr val="FF0000"/>
                </a:solidFill>
              </a:rPr>
              <a:t> </a:t>
            </a:r>
            <a:r>
              <a:rPr lang="en-US" dirty="0" err="1">
                <a:solidFill>
                  <a:srgbClr val="FF0000"/>
                </a:solidFill>
              </a:rPr>
              <a:t>tích</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hình</a:t>
            </a:r>
            <a:r>
              <a:rPr lang="en-US" dirty="0">
                <a:solidFill>
                  <a:srgbClr val="FF0000"/>
                </a:solidFill>
              </a:rPr>
              <a:t> </a:t>
            </a:r>
            <a:r>
              <a:rPr lang="en-US" dirty="0" err="1">
                <a:solidFill>
                  <a:srgbClr val="FF0000"/>
                </a:solidFill>
              </a:rPr>
              <a:t>chữ</a:t>
            </a:r>
            <a:r>
              <a:rPr lang="en-US" dirty="0">
                <a:solidFill>
                  <a:srgbClr val="FF0000"/>
                </a:solidFill>
              </a:rPr>
              <a:t> </a:t>
            </a:r>
            <a:r>
              <a:rPr lang="en-US" dirty="0" err="1">
                <a:solidFill>
                  <a:srgbClr val="FF0000"/>
                </a:solidFill>
              </a:rPr>
              <a:t>nhật</a:t>
            </a:r>
            <a:r>
              <a:rPr lang="en-US" dirty="0">
                <a:solidFill>
                  <a:srgbClr val="FF0000"/>
                </a:solidFill>
              </a:rPr>
              <a:t>:</a:t>
            </a:r>
          </a:p>
          <a:p>
            <a:pPr marL="0" indent="0">
              <a:buNone/>
            </a:pPr>
            <a:r>
              <a:rPr lang="en-US" dirty="0" err="1">
                <a:solidFill>
                  <a:srgbClr val="FF0000"/>
                </a:solidFill>
              </a:rPr>
              <a:t>Tạo</a:t>
            </a:r>
            <a:r>
              <a:rPr lang="en-US" dirty="0">
                <a:solidFill>
                  <a:srgbClr val="FF0000"/>
                </a:solidFill>
              </a:rPr>
              <a:t> ra </a:t>
            </a:r>
            <a:r>
              <a:rPr lang="en-US" dirty="0" err="1">
                <a:solidFill>
                  <a:srgbClr val="FF0000"/>
                </a:solidFill>
              </a:rPr>
              <a:t>lớp</a:t>
            </a:r>
            <a:r>
              <a:rPr lang="en-US" dirty="0">
                <a:solidFill>
                  <a:srgbClr val="FF0000"/>
                </a:solidFill>
              </a:rPr>
              <a:t> </a:t>
            </a:r>
            <a:r>
              <a:rPr lang="en-US" dirty="0" err="1">
                <a:solidFill>
                  <a:srgbClr val="FF0000"/>
                </a:solidFill>
              </a:rPr>
              <a:t>khuôn</a:t>
            </a:r>
            <a:r>
              <a:rPr lang="en-US" dirty="0">
                <a:solidFill>
                  <a:srgbClr val="FF0000"/>
                </a:solidFill>
              </a:rPr>
              <a:t> </a:t>
            </a:r>
            <a:r>
              <a:rPr lang="en-US" dirty="0" err="1">
                <a:solidFill>
                  <a:srgbClr val="FF0000"/>
                </a:solidFill>
              </a:rPr>
              <a:t>mẫu</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tên</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quản</a:t>
            </a:r>
            <a:r>
              <a:rPr lang="en-US" dirty="0">
                <a:solidFill>
                  <a:srgbClr val="FF0000"/>
                </a:solidFill>
              </a:rPr>
              <a:t> </a:t>
            </a:r>
            <a:r>
              <a:rPr lang="en-US" dirty="0" err="1">
                <a:solidFill>
                  <a:srgbClr val="FF0000"/>
                </a:solidFill>
              </a:rPr>
              <a:t>lý</a:t>
            </a:r>
            <a:r>
              <a:rPr lang="en-US" dirty="0">
                <a:solidFill>
                  <a:srgbClr val="FF0000"/>
                </a:solidFill>
              </a:rPr>
              <a:t> </a:t>
            </a:r>
            <a:r>
              <a:rPr lang="en-US" dirty="0" err="1">
                <a:solidFill>
                  <a:srgbClr val="FF0000"/>
                </a:solidFill>
              </a:rPr>
              <a:t>hình</a:t>
            </a:r>
            <a:r>
              <a:rPr lang="en-US" dirty="0">
                <a:solidFill>
                  <a:srgbClr val="FF0000"/>
                </a:solidFill>
              </a:rPr>
              <a:t> </a:t>
            </a:r>
            <a:r>
              <a:rPr lang="en-US" dirty="0" err="1">
                <a:solidFill>
                  <a:srgbClr val="FF0000"/>
                </a:solidFill>
              </a:rPr>
              <a:t>chữ</a:t>
            </a:r>
            <a:r>
              <a:rPr lang="en-US" dirty="0">
                <a:solidFill>
                  <a:srgbClr val="FF0000"/>
                </a:solidFill>
              </a:rPr>
              <a:t> </a:t>
            </a:r>
            <a:r>
              <a:rPr lang="en-US" dirty="0" err="1">
                <a:solidFill>
                  <a:srgbClr val="FF0000"/>
                </a:solidFill>
              </a:rPr>
              <a:t>nhật</a:t>
            </a:r>
            <a:endParaRPr lang="en-US" dirty="0">
              <a:solidFill>
                <a:srgbClr val="FF0000"/>
              </a:solidFill>
            </a:endParaRPr>
          </a:p>
          <a:p>
            <a:pPr marL="0" indent="0">
              <a:buNone/>
            </a:pPr>
            <a:r>
              <a:rPr lang="en-US" dirty="0" err="1"/>
              <a:t>Bạn</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nh</a:t>
            </a:r>
            <a:r>
              <a:rPr lang="vi-VN" dirty="0"/>
              <a:t>ư</a:t>
            </a:r>
            <a:r>
              <a:rPr lang="en-US" dirty="0"/>
              <a:t> : </a:t>
            </a:r>
            <a:r>
              <a:rPr lang="en-US" dirty="0" err="1"/>
              <a:t>chiều</a:t>
            </a:r>
            <a:r>
              <a:rPr lang="en-US" dirty="0"/>
              <a:t> </a:t>
            </a:r>
            <a:r>
              <a:rPr lang="en-US" dirty="0" err="1"/>
              <a:t>dài</a:t>
            </a:r>
            <a:r>
              <a:rPr lang="en-US" dirty="0"/>
              <a:t> ,</a:t>
            </a:r>
            <a:r>
              <a:rPr lang="en-US" dirty="0" err="1"/>
              <a:t>rông</a:t>
            </a:r>
            <a:r>
              <a:rPr lang="en-US" dirty="0"/>
              <a:t>(đ</a:t>
            </a:r>
            <a:r>
              <a:rPr lang="vi-VN" dirty="0"/>
              <a:t>ư</a:t>
            </a:r>
            <a:r>
              <a:rPr lang="en-US" dirty="0" err="1"/>
              <a:t>ợc</a:t>
            </a:r>
            <a:r>
              <a:rPr lang="en-US" dirty="0"/>
              <a:t> </a:t>
            </a:r>
            <a:r>
              <a:rPr lang="en-US" dirty="0" err="1"/>
              <a:t>thể</a:t>
            </a:r>
            <a:r>
              <a:rPr lang="en-US" dirty="0"/>
              <a:t> </a:t>
            </a:r>
            <a:r>
              <a:rPr lang="en-US" dirty="0" err="1"/>
              <a:t>hiện</a:t>
            </a:r>
            <a:r>
              <a:rPr lang="en-US" dirty="0"/>
              <a:t> qua </a:t>
            </a:r>
            <a:r>
              <a:rPr lang="en-US" dirty="0" err="1"/>
              <a:t>các</a:t>
            </a:r>
            <a:r>
              <a:rPr lang="en-US" dirty="0"/>
              <a:t> </a:t>
            </a:r>
            <a:r>
              <a:rPr lang="en-US" dirty="0" err="1"/>
              <a:t>biến</a:t>
            </a:r>
            <a:r>
              <a:rPr lang="en-US" dirty="0"/>
              <a:t>)</a:t>
            </a:r>
          </a:p>
          <a:p>
            <a:pPr marL="0" indent="0">
              <a:buNone/>
            </a:pPr>
            <a:r>
              <a:rPr lang="en-US" dirty="0" err="1"/>
              <a:t>Bạn</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như</a:t>
            </a:r>
            <a:r>
              <a:rPr lang="en-US" dirty="0"/>
              <a:t> : </a:t>
            </a:r>
            <a:r>
              <a:rPr lang="en-US" dirty="0" err="1"/>
              <a:t>tính</a:t>
            </a:r>
            <a:r>
              <a:rPr lang="en-US" dirty="0"/>
              <a:t> chu vi , </a:t>
            </a:r>
            <a:r>
              <a:rPr lang="en-US" dirty="0" err="1"/>
              <a:t>tính</a:t>
            </a:r>
            <a:r>
              <a:rPr lang="en-US" dirty="0"/>
              <a:t> </a:t>
            </a:r>
            <a:r>
              <a:rPr lang="en-US" dirty="0" err="1"/>
              <a:t>diện</a:t>
            </a:r>
            <a:r>
              <a:rPr lang="en-US" dirty="0"/>
              <a:t> </a:t>
            </a:r>
            <a:r>
              <a:rPr lang="en-US" dirty="0" err="1"/>
              <a:t>tích</a:t>
            </a:r>
            <a:endParaRPr lang="en-US" dirty="0"/>
          </a:p>
        </p:txBody>
      </p:sp>
    </p:spTree>
    <p:extLst>
      <p:ext uri="{BB962C8B-B14F-4D97-AF65-F5344CB8AC3E}">
        <p14:creationId xmlns:p14="http://schemas.microsoft.com/office/powerpoint/2010/main" val="370295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7EFE57-4149-46A7-8721-C4F37466DB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634" y="973368"/>
            <a:ext cx="8683134" cy="4351338"/>
          </a:xfrm>
        </p:spPr>
      </p:pic>
    </p:spTree>
    <p:extLst>
      <p:ext uri="{BB962C8B-B14F-4D97-AF65-F5344CB8AC3E}">
        <p14:creationId xmlns:p14="http://schemas.microsoft.com/office/powerpoint/2010/main" val="110674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651</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TỔNG QUAN BÀI CHIA SẺ VỀ (OOP) LẬP TRÌNH HƯỚNG ĐỐI TƯỢNG PYTHON</vt:lpstr>
      <vt:lpstr>Tại sao cần phải học lập trình hướng đối tượng?</vt:lpstr>
      <vt:lpstr>Chương 1: Giới thiệu về lập trình hướng đối tượng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BÀI CHIA SẼ LẬP TRÌNH HƯỚNG ĐỐI TƯỢNG PYTHON</dc:title>
  <dc:creator>Ho Thi Hong Ngoc (G1.DN)</dc:creator>
  <cp:lastModifiedBy>Ho Thi Hong Ngoc (G1.DN)</cp:lastModifiedBy>
  <cp:revision>34</cp:revision>
  <dcterms:created xsi:type="dcterms:W3CDTF">2024-11-09T06:51:16Z</dcterms:created>
  <dcterms:modified xsi:type="dcterms:W3CDTF">2024-11-17T04:21:39Z</dcterms:modified>
</cp:coreProperties>
</file>