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85" r:id="rId1"/>
    <p:sldMasterId id="2147483802" r:id="rId2"/>
  </p:sldMasterIdLst>
  <p:notesMasterIdLst>
    <p:notesMasterId r:id="rId32"/>
  </p:notesMasterIdLst>
  <p:sldIdLst>
    <p:sldId id="256" r:id="rId3"/>
    <p:sldId id="257" r:id="rId4"/>
    <p:sldId id="258" r:id="rId5"/>
    <p:sldId id="260" r:id="rId6"/>
    <p:sldId id="261" r:id="rId7"/>
    <p:sldId id="262" r:id="rId8"/>
    <p:sldId id="263" r:id="rId9"/>
    <p:sldId id="272" r:id="rId10"/>
    <p:sldId id="264" r:id="rId11"/>
    <p:sldId id="266" r:id="rId12"/>
    <p:sldId id="267" r:id="rId13"/>
    <p:sldId id="271" r:id="rId14"/>
    <p:sldId id="273" r:id="rId15"/>
    <p:sldId id="268" r:id="rId16"/>
    <p:sldId id="274" r:id="rId17"/>
    <p:sldId id="269" r:id="rId18"/>
    <p:sldId id="275" r:id="rId19"/>
    <p:sldId id="270" r:id="rId20"/>
    <p:sldId id="26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59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9539" autoAdjust="0"/>
  </p:normalViewPr>
  <p:slideViewPr>
    <p:cSldViewPr snapToGrid="0">
      <p:cViewPr varScale="1">
        <p:scale>
          <a:sx n="74" d="100"/>
          <a:sy n="74" d="100"/>
        </p:scale>
        <p:origin x="96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image" Target="../media/image1.jpg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image" Target="../media/image1.jpg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3B19BD8-554F-45CC-AD6A-6CCF3732E37D}" type="doc">
      <dgm:prSet loTypeId="urn:microsoft.com/office/officeart/2005/8/layout/hierarchy4" loCatId="hierarchy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9AAE0CFF-6F34-490F-99A1-9133731D49E8}">
      <dgm:prSet phldrT="[Text]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dgm:style>
      </dgm:prSet>
      <dgm:spPr>
        <a:noFill/>
        <a:ln w="19050" cap="flat" cmpd="sng" algn="ctr">
          <a:solidFill>
            <a:schemeClr val="accent2">
              <a:lumMod val="75000"/>
            </a:schemeClr>
          </a:solidFill>
          <a:prstDash val="solid"/>
          <a:round/>
          <a:headEnd type="none" w="med" len="med"/>
          <a:tailEnd type="none" w="med" len="med"/>
        </a:ln>
      </dgm:spPr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Đồ họa máy tính là gì?</a:t>
          </a:r>
        </a:p>
      </dgm:t>
    </dgm:pt>
    <dgm:pt modelId="{24A40893-ADBE-4B16-B1AD-825D4AE37F80}" type="parTrans" cxnId="{4DD1B127-1E92-41B0-8672-09FE0051F6BE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7876848-1126-41B1-A28D-09D9C9FA30E4}" type="sibTrans" cxnId="{4DD1B127-1E92-41B0-8672-09FE0051F6BE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A158B22-BC8C-45B3-B89D-ACE4046BB885}">
      <dgm:prSet phldrT="[Text]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Là phương pháp và công nghệ dùng trong việc chuyển đổi qua lại giữa dữ liệu và hình ảnh trên màn hình bằng máy tính.</a:t>
          </a:r>
        </a:p>
      </dgm:t>
    </dgm:pt>
    <dgm:pt modelId="{EB2C65D5-EFEA-4B60-8A53-58F60472103A}" type="parTrans" cxnId="{B3D7AB55-11D3-4E65-B4E4-BE75AFF783E7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A3D4E5C-3030-4B1E-8157-438DAC1B1D8C}" type="sibTrans" cxnId="{B3D7AB55-11D3-4E65-B4E4-BE75AFF783E7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8987FCA-5DB3-4DD1-9F7A-5B12A4942558}">
      <dgm:prSet phldrT="[Text]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Tạo hình ảnh từ các mô hình toán học mô tả các đối tượng.</a:t>
          </a:r>
        </a:p>
      </dgm:t>
    </dgm:pt>
    <dgm:pt modelId="{60A4E8D7-0DDA-4CC3-867D-94C09CB4E616}" type="parTrans" cxnId="{F033102B-0A9E-4B08-81BB-F072B112D367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B75B567-ACB1-4D15-9F02-E70BB0D84055}" type="sibTrans" cxnId="{F033102B-0A9E-4B08-81BB-F072B112D367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90D5F01-5CDB-4FCA-B807-CA856A2BE4BE}">
      <dgm:prSet phldrT="[Text]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Tạo hình ảnh từ các dữ liệu của đối tượng trong thực tế.</a:t>
          </a:r>
        </a:p>
      </dgm:t>
    </dgm:pt>
    <dgm:pt modelId="{C24D1843-D88F-480D-889C-3B0363A35A05}" type="parTrans" cxnId="{749BC9F4-DC4F-42BF-8B5B-444F188590D5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F645135-456F-4140-BF53-1500552A439E}" type="sibTrans" cxnId="{749BC9F4-DC4F-42BF-8B5B-444F188590D5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9378BB2-862A-4F05-99DF-224E4D1DD16A}">
      <dgm:prSet phldrT="[Text]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Cơ sở toán học: Đại số, Hình học giải tích, Hình học họa hình, …</a:t>
          </a:r>
        </a:p>
      </dgm:t>
    </dgm:pt>
    <dgm:pt modelId="{262198C8-5E24-411F-ADB6-ADD12BCA2601}" type="parTrans" cxnId="{7F1066E1-C8CF-4023-8224-7DF45D4D334C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3413EE6-8D1F-4793-BA0C-BD3F62AC4483}" type="sibTrans" cxnId="{7F1066E1-C8CF-4023-8224-7DF45D4D334C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64C473B-DD2F-497A-A83F-76B8FD7F1D6C}">
      <dgm:prSet phldrT="[Text]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Kỹ thuật máy tính</a:t>
          </a:r>
        </a:p>
      </dgm:t>
    </dgm:pt>
    <dgm:pt modelId="{E0B39F5A-E855-4802-941F-594384CD1140}" type="parTrans" cxnId="{E372846D-CDF3-4F3D-95C3-F6A5444100B5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BD27176-95BD-4FBD-A3B0-1B67DB8A555C}" type="sibTrans" cxnId="{E372846D-CDF3-4F3D-95C3-F6A5444100B5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61AA475-21D3-43A3-B676-5B51409910F8}" type="pres">
      <dgm:prSet presAssocID="{93B19BD8-554F-45CC-AD6A-6CCF3732E37D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88B6EC4-710B-412B-8434-166C7EE55157}" type="pres">
      <dgm:prSet presAssocID="{9AAE0CFF-6F34-490F-99A1-9133731D49E8}" presName="vertOne" presStyleCnt="0"/>
      <dgm:spPr/>
    </dgm:pt>
    <dgm:pt modelId="{991FC97A-83C7-4767-A5A4-2B50DBA95519}" type="pres">
      <dgm:prSet presAssocID="{9AAE0CFF-6F34-490F-99A1-9133731D49E8}" presName="txOne" presStyleLbl="node0" presStyleIdx="0" presStyleCnt="1">
        <dgm:presLayoutVars>
          <dgm:chPref val="3"/>
        </dgm:presLayoutVars>
      </dgm:prSet>
      <dgm:spPr/>
    </dgm:pt>
    <dgm:pt modelId="{76F9E5EF-A7DE-4445-9583-EE59826BC7C6}" type="pres">
      <dgm:prSet presAssocID="{9AAE0CFF-6F34-490F-99A1-9133731D49E8}" presName="parTransOne" presStyleCnt="0"/>
      <dgm:spPr/>
    </dgm:pt>
    <dgm:pt modelId="{2D165AE2-2864-4BE6-895B-D0E28DEE741D}" type="pres">
      <dgm:prSet presAssocID="{9AAE0CFF-6F34-490F-99A1-9133731D49E8}" presName="horzOne" presStyleCnt="0"/>
      <dgm:spPr/>
    </dgm:pt>
    <dgm:pt modelId="{3CF9FE32-F897-4319-83FE-063E759829FF}" type="pres">
      <dgm:prSet presAssocID="{1A158B22-BC8C-45B3-B89D-ACE4046BB885}" presName="vertTwo" presStyleCnt="0"/>
      <dgm:spPr/>
    </dgm:pt>
    <dgm:pt modelId="{C9028947-C994-4EFC-A615-20DC91A4FAE3}" type="pres">
      <dgm:prSet presAssocID="{1A158B22-BC8C-45B3-B89D-ACE4046BB885}" presName="txTwo" presStyleLbl="node2" presStyleIdx="0" presStyleCnt="2">
        <dgm:presLayoutVars>
          <dgm:chPref val="3"/>
        </dgm:presLayoutVars>
      </dgm:prSet>
      <dgm:spPr/>
    </dgm:pt>
    <dgm:pt modelId="{7460829C-0FCC-4613-AFBB-1EB58175E374}" type="pres">
      <dgm:prSet presAssocID="{1A158B22-BC8C-45B3-B89D-ACE4046BB885}" presName="parTransTwo" presStyleCnt="0"/>
      <dgm:spPr/>
    </dgm:pt>
    <dgm:pt modelId="{0381E696-695A-4327-ACD7-40DE6C9EB0DD}" type="pres">
      <dgm:prSet presAssocID="{1A158B22-BC8C-45B3-B89D-ACE4046BB885}" presName="horzTwo" presStyleCnt="0"/>
      <dgm:spPr/>
    </dgm:pt>
    <dgm:pt modelId="{41F0181D-B992-4FC1-B1EA-2B783E051EA0}" type="pres">
      <dgm:prSet presAssocID="{58987FCA-5DB3-4DD1-9F7A-5B12A4942558}" presName="vertThree" presStyleCnt="0"/>
      <dgm:spPr/>
    </dgm:pt>
    <dgm:pt modelId="{6D70BD1E-7452-4C5D-8C24-7C9CC07C5648}" type="pres">
      <dgm:prSet presAssocID="{58987FCA-5DB3-4DD1-9F7A-5B12A4942558}" presName="txThree" presStyleLbl="node3" presStyleIdx="0" presStyleCnt="3">
        <dgm:presLayoutVars>
          <dgm:chPref val="3"/>
        </dgm:presLayoutVars>
      </dgm:prSet>
      <dgm:spPr/>
    </dgm:pt>
    <dgm:pt modelId="{03A0BFF3-4221-4924-8FA9-55FE94CEE8FC}" type="pres">
      <dgm:prSet presAssocID="{58987FCA-5DB3-4DD1-9F7A-5B12A4942558}" presName="horzThree" presStyleCnt="0"/>
      <dgm:spPr/>
    </dgm:pt>
    <dgm:pt modelId="{19E6E679-492B-41F9-B06F-84A3624DE2FF}" type="pres">
      <dgm:prSet presAssocID="{9B75B567-ACB1-4D15-9F02-E70BB0D84055}" presName="sibSpaceThree" presStyleCnt="0"/>
      <dgm:spPr/>
    </dgm:pt>
    <dgm:pt modelId="{646F59C9-FCC8-4CE3-8AB4-3A00929031C2}" type="pres">
      <dgm:prSet presAssocID="{690D5F01-5CDB-4FCA-B807-CA856A2BE4BE}" presName="vertThree" presStyleCnt="0"/>
      <dgm:spPr/>
    </dgm:pt>
    <dgm:pt modelId="{0EDC093B-7F00-4019-881C-B4AAC8A811AD}" type="pres">
      <dgm:prSet presAssocID="{690D5F01-5CDB-4FCA-B807-CA856A2BE4BE}" presName="txThree" presStyleLbl="node3" presStyleIdx="1" presStyleCnt="3">
        <dgm:presLayoutVars>
          <dgm:chPref val="3"/>
        </dgm:presLayoutVars>
      </dgm:prSet>
      <dgm:spPr/>
    </dgm:pt>
    <dgm:pt modelId="{D93BE4CF-5CDB-465C-A2E9-0FA009236903}" type="pres">
      <dgm:prSet presAssocID="{690D5F01-5CDB-4FCA-B807-CA856A2BE4BE}" presName="horzThree" presStyleCnt="0"/>
      <dgm:spPr/>
    </dgm:pt>
    <dgm:pt modelId="{119171CD-4D29-4ECC-AA2A-8B2A93A79F36}" type="pres">
      <dgm:prSet presAssocID="{3A3D4E5C-3030-4B1E-8157-438DAC1B1D8C}" presName="sibSpaceTwo" presStyleCnt="0"/>
      <dgm:spPr/>
    </dgm:pt>
    <dgm:pt modelId="{3FAFCCA7-FEB8-4701-B7C7-8DFF05BE39FB}" type="pres">
      <dgm:prSet presAssocID="{69378BB2-862A-4F05-99DF-224E4D1DD16A}" presName="vertTwo" presStyleCnt="0"/>
      <dgm:spPr/>
    </dgm:pt>
    <dgm:pt modelId="{8361303D-074F-4F79-81F3-5F2D62F7E3DC}" type="pres">
      <dgm:prSet presAssocID="{69378BB2-862A-4F05-99DF-224E4D1DD16A}" presName="txTwo" presStyleLbl="node2" presStyleIdx="1" presStyleCnt="2">
        <dgm:presLayoutVars>
          <dgm:chPref val="3"/>
        </dgm:presLayoutVars>
      </dgm:prSet>
      <dgm:spPr/>
    </dgm:pt>
    <dgm:pt modelId="{A71079AF-A4FF-43EF-ADC9-AA7A03F9159A}" type="pres">
      <dgm:prSet presAssocID="{69378BB2-862A-4F05-99DF-224E4D1DD16A}" presName="parTransTwo" presStyleCnt="0"/>
      <dgm:spPr/>
    </dgm:pt>
    <dgm:pt modelId="{7D5406AB-CEDE-46B7-BC9A-4490265804FE}" type="pres">
      <dgm:prSet presAssocID="{69378BB2-862A-4F05-99DF-224E4D1DD16A}" presName="horzTwo" presStyleCnt="0"/>
      <dgm:spPr/>
    </dgm:pt>
    <dgm:pt modelId="{CBB27D5F-A13A-4E35-9A18-C948344A6DBD}" type="pres">
      <dgm:prSet presAssocID="{C64C473B-DD2F-497A-A83F-76B8FD7F1D6C}" presName="vertThree" presStyleCnt="0"/>
      <dgm:spPr/>
    </dgm:pt>
    <dgm:pt modelId="{76BBC949-041E-4A7A-96A1-F17DF55CFCB8}" type="pres">
      <dgm:prSet presAssocID="{C64C473B-DD2F-497A-A83F-76B8FD7F1D6C}" presName="txThree" presStyleLbl="node3" presStyleIdx="2" presStyleCnt="3">
        <dgm:presLayoutVars>
          <dgm:chPref val="3"/>
        </dgm:presLayoutVars>
      </dgm:prSet>
      <dgm:spPr/>
    </dgm:pt>
    <dgm:pt modelId="{6CB349D7-57AD-41EA-B478-D5E9C65C630F}" type="pres">
      <dgm:prSet presAssocID="{C64C473B-DD2F-497A-A83F-76B8FD7F1D6C}" presName="horzThree" presStyleCnt="0"/>
      <dgm:spPr/>
    </dgm:pt>
  </dgm:ptLst>
  <dgm:cxnLst>
    <dgm:cxn modelId="{9446EA09-8F27-4006-A782-4FE208FC5548}" type="presOf" srcId="{93B19BD8-554F-45CC-AD6A-6CCF3732E37D}" destId="{361AA475-21D3-43A3-B676-5B51409910F8}" srcOrd="0" destOrd="0" presId="urn:microsoft.com/office/officeart/2005/8/layout/hierarchy4"/>
    <dgm:cxn modelId="{4DD1B127-1E92-41B0-8672-09FE0051F6BE}" srcId="{93B19BD8-554F-45CC-AD6A-6CCF3732E37D}" destId="{9AAE0CFF-6F34-490F-99A1-9133731D49E8}" srcOrd="0" destOrd="0" parTransId="{24A40893-ADBE-4B16-B1AD-825D4AE37F80}" sibTransId="{97876848-1126-41B1-A28D-09D9C9FA30E4}"/>
    <dgm:cxn modelId="{F033102B-0A9E-4B08-81BB-F072B112D367}" srcId="{1A158B22-BC8C-45B3-B89D-ACE4046BB885}" destId="{58987FCA-5DB3-4DD1-9F7A-5B12A4942558}" srcOrd="0" destOrd="0" parTransId="{60A4E8D7-0DDA-4CC3-867D-94C09CB4E616}" sibTransId="{9B75B567-ACB1-4D15-9F02-E70BB0D84055}"/>
    <dgm:cxn modelId="{E748F167-4E37-404E-A381-F1273E4C2358}" type="presOf" srcId="{9AAE0CFF-6F34-490F-99A1-9133731D49E8}" destId="{991FC97A-83C7-4767-A5A4-2B50DBA95519}" srcOrd="0" destOrd="0" presId="urn:microsoft.com/office/officeart/2005/8/layout/hierarchy4"/>
    <dgm:cxn modelId="{E372846D-CDF3-4F3D-95C3-F6A5444100B5}" srcId="{69378BB2-862A-4F05-99DF-224E4D1DD16A}" destId="{C64C473B-DD2F-497A-A83F-76B8FD7F1D6C}" srcOrd="0" destOrd="0" parTransId="{E0B39F5A-E855-4802-941F-594384CD1140}" sibTransId="{0BD27176-95BD-4FBD-A3B0-1B67DB8A555C}"/>
    <dgm:cxn modelId="{B3D7AB55-11D3-4E65-B4E4-BE75AFF783E7}" srcId="{9AAE0CFF-6F34-490F-99A1-9133731D49E8}" destId="{1A158B22-BC8C-45B3-B89D-ACE4046BB885}" srcOrd="0" destOrd="0" parTransId="{EB2C65D5-EFEA-4B60-8A53-58F60472103A}" sibTransId="{3A3D4E5C-3030-4B1E-8157-438DAC1B1D8C}"/>
    <dgm:cxn modelId="{860D777E-2B78-43C0-9686-823FE390D654}" type="presOf" srcId="{58987FCA-5DB3-4DD1-9F7A-5B12A4942558}" destId="{6D70BD1E-7452-4C5D-8C24-7C9CC07C5648}" srcOrd="0" destOrd="0" presId="urn:microsoft.com/office/officeart/2005/8/layout/hierarchy4"/>
    <dgm:cxn modelId="{8A4018A4-39FB-46BD-9503-E42B32A5ACAF}" type="presOf" srcId="{690D5F01-5CDB-4FCA-B807-CA856A2BE4BE}" destId="{0EDC093B-7F00-4019-881C-B4AAC8A811AD}" srcOrd="0" destOrd="0" presId="urn:microsoft.com/office/officeart/2005/8/layout/hierarchy4"/>
    <dgm:cxn modelId="{D9DCDBB2-4756-4F07-BD60-05785DBA2B46}" type="presOf" srcId="{1A158B22-BC8C-45B3-B89D-ACE4046BB885}" destId="{C9028947-C994-4EFC-A615-20DC91A4FAE3}" srcOrd="0" destOrd="0" presId="urn:microsoft.com/office/officeart/2005/8/layout/hierarchy4"/>
    <dgm:cxn modelId="{7F1066E1-C8CF-4023-8224-7DF45D4D334C}" srcId="{9AAE0CFF-6F34-490F-99A1-9133731D49E8}" destId="{69378BB2-862A-4F05-99DF-224E4D1DD16A}" srcOrd="1" destOrd="0" parTransId="{262198C8-5E24-411F-ADB6-ADD12BCA2601}" sibTransId="{53413EE6-8D1F-4793-BA0C-BD3F62AC4483}"/>
    <dgm:cxn modelId="{749BC9F4-DC4F-42BF-8B5B-444F188590D5}" srcId="{1A158B22-BC8C-45B3-B89D-ACE4046BB885}" destId="{690D5F01-5CDB-4FCA-B807-CA856A2BE4BE}" srcOrd="1" destOrd="0" parTransId="{C24D1843-D88F-480D-889C-3B0363A35A05}" sibTransId="{1F645135-456F-4140-BF53-1500552A439E}"/>
    <dgm:cxn modelId="{2D8B6BFC-F77B-4204-9C4E-5E7986ED1396}" type="presOf" srcId="{69378BB2-862A-4F05-99DF-224E4D1DD16A}" destId="{8361303D-074F-4F79-81F3-5F2D62F7E3DC}" srcOrd="0" destOrd="0" presId="urn:microsoft.com/office/officeart/2005/8/layout/hierarchy4"/>
    <dgm:cxn modelId="{C5E0DBFD-ABAC-429C-B9FB-920B8617628A}" type="presOf" srcId="{C64C473B-DD2F-497A-A83F-76B8FD7F1D6C}" destId="{76BBC949-041E-4A7A-96A1-F17DF55CFCB8}" srcOrd="0" destOrd="0" presId="urn:microsoft.com/office/officeart/2005/8/layout/hierarchy4"/>
    <dgm:cxn modelId="{E6BB2A9F-DF26-47B4-B5BC-238ED281082B}" type="presParOf" srcId="{361AA475-21D3-43A3-B676-5B51409910F8}" destId="{988B6EC4-710B-412B-8434-166C7EE55157}" srcOrd="0" destOrd="0" presId="urn:microsoft.com/office/officeart/2005/8/layout/hierarchy4"/>
    <dgm:cxn modelId="{BFA660AC-B997-4548-BD73-ED4F97A409A5}" type="presParOf" srcId="{988B6EC4-710B-412B-8434-166C7EE55157}" destId="{991FC97A-83C7-4767-A5A4-2B50DBA95519}" srcOrd="0" destOrd="0" presId="urn:microsoft.com/office/officeart/2005/8/layout/hierarchy4"/>
    <dgm:cxn modelId="{7FDEAD3E-2749-4E47-B230-013DC349E46B}" type="presParOf" srcId="{988B6EC4-710B-412B-8434-166C7EE55157}" destId="{76F9E5EF-A7DE-4445-9583-EE59826BC7C6}" srcOrd="1" destOrd="0" presId="urn:microsoft.com/office/officeart/2005/8/layout/hierarchy4"/>
    <dgm:cxn modelId="{28F00AEE-0166-496C-9877-27BEB4CBB99D}" type="presParOf" srcId="{988B6EC4-710B-412B-8434-166C7EE55157}" destId="{2D165AE2-2864-4BE6-895B-D0E28DEE741D}" srcOrd="2" destOrd="0" presId="urn:microsoft.com/office/officeart/2005/8/layout/hierarchy4"/>
    <dgm:cxn modelId="{616C4663-E4CD-4018-8217-38959359EFE9}" type="presParOf" srcId="{2D165AE2-2864-4BE6-895B-D0E28DEE741D}" destId="{3CF9FE32-F897-4319-83FE-063E759829FF}" srcOrd="0" destOrd="0" presId="urn:microsoft.com/office/officeart/2005/8/layout/hierarchy4"/>
    <dgm:cxn modelId="{6BBEF071-4EF0-4DBF-A780-985E2EB50074}" type="presParOf" srcId="{3CF9FE32-F897-4319-83FE-063E759829FF}" destId="{C9028947-C994-4EFC-A615-20DC91A4FAE3}" srcOrd="0" destOrd="0" presId="urn:microsoft.com/office/officeart/2005/8/layout/hierarchy4"/>
    <dgm:cxn modelId="{813F50C0-3831-4383-B395-B5B7AF570220}" type="presParOf" srcId="{3CF9FE32-F897-4319-83FE-063E759829FF}" destId="{7460829C-0FCC-4613-AFBB-1EB58175E374}" srcOrd="1" destOrd="0" presId="urn:microsoft.com/office/officeart/2005/8/layout/hierarchy4"/>
    <dgm:cxn modelId="{FD3E6758-C5F9-4265-AB52-B64118C6B18F}" type="presParOf" srcId="{3CF9FE32-F897-4319-83FE-063E759829FF}" destId="{0381E696-695A-4327-ACD7-40DE6C9EB0DD}" srcOrd="2" destOrd="0" presId="urn:microsoft.com/office/officeart/2005/8/layout/hierarchy4"/>
    <dgm:cxn modelId="{34518AEA-C3BA-4531-AEA1-9C5334D4F747}" type="presParOf" srcId="{0381E696-695A-4327-ACD7-40DE6C9EB0DD}" destId="{41F0181D-B992-4FC1-B1EA-2B783E051EA0}" srcOrd="0" destOrd="0" presId="urn:microsoft.com/office/officeart/2005/8/layout/hierarchy4"/>
    <dgm:cxn modelId="{7960F8F0-02E0-47FF-977F-DBD9109B1831}" type="presParOf" srcId="{41F0181D-B992-4FC1-B1EA-2B783E051EA0}" destId="{6D70BD1E-7452-4C5D-8C24-7C9CC07C5648}" srcOrd="0" destOrd="0" presId="urn:microsoft.com/office/officeart/2005/8/layout/hierarchy4"/>
    <dgm:cxn modelId="{BD537633-98BC-451E-AC5C-A1B336808F6D}" type="presParOf" srcId="{41F0181D-B992-4FC1-B1EA-2B783E051EA0}" destId="{03A0BFF3-4221-4924-8FA9-55FE94CEE8FC}" srcOrd="1" destOrd="0" presId="urn:microsoft.com/office/officeart/2005/8/layout/hierarchy4"/>
    <dgm:cxn modelId="{327D4827-0EB5-4F10-9D32-8BA72A21B157}" type="presParOf" srcId="{0381E696-695A-4327-ACD7-40DE6C9EB0DD}" destId="{19E6E679-492B-41F9-B06F-84A3624DE2FF}" srcOrd="1" destOrd="0" presId="urn:microsoft.com/office/officeart/2005/8/layout/hierarchy4"/>
    <dgm:cxn modelId="{E533703E-96E8-4AD4-84CC-2F641D09D129}" type="presParOf" srcId="{0381E696-695A-4327-ACD7-40DE6C9EB0DD}" destId="{646F59C9-FCC8-4CE3-8AB4-3A00929031C2}" srcOrd="2" destOrd="0" presId="urn:microsoft.com/office/officeart/2005/8/layout/hierarchy4"/>
    <dgm:cxn modelId="{CB894459-AEA0-468E-BDB3-4135116AFA4F}" type="presParOf" srcId="{646F59C9-FCC8-4CE3-8AB4-3A00929031C2}" destId="{0EDC093B-7F00-4019-881C-B4AAC8A811AD}" srcOrd="0" destOrd="0" presId="urn:microsoft.com/office/officeart/2005/8/layout/hierarchy4"/>
    <dgm:cxn modelId="{3789A889-3A9B-46CD-BCF5-4167487D4350}" type="presParOf" srcId="{646F59C9-FCC8-4CE3-8AB4-3A00929031C2}" destId="{D93BE4CF-5CDB-465C-A2E9-0FA009236903}" srcOrd="1" destOrd="0" presId="urn:microsoft.com/office/officeart/2005/8/layout/hierarchy4"/>
    <dgm:cxn modelId="{13FE7034-33D6-42DF-9A8D-8879686CD7AD}" type="presParOf" srcId="{2D165AE2-2864-4BE6-895B-D0E28DEE741D}" destId="{119171CD-4D29-4ECC-AA2A-8B2A93A79F36}" srcOrd="1" destOrd="0" presId="urn:microsoft.com/office/officeart/2005/8/layout/hierarchy4"/>
    <dgm:cxn modelId="{61767689-EFA6-4B89-AEE2-90D4017F49E6}" type="presParOf" srcId="{2D165AE2-2864-4BE6-895B-D0E28DEE741D}" destId="{3FAFCCA7-FEB8-4701-B7C7-8DFF05BE39FB}" srcOrd="2" destOrd="0" presId="urn:microsoft.com/office/officeart/2005/8/layout/hierarchy4"/>
    <dgm:cxn modelId="{B1D9E2FB-A3DA-4DC3-AF72-60E7327FD56F}" type="presParOf" srcId="{3FAFCCA7-FEB8-4701-B7C7-8DFF05BE39FB}" destId="{8361303D-074F-4F79-81F3-5F2D62F7E3DC}" srcOrd="0" destOrd="0" presId="urn:microsoft.com/office/officeart/2005/8/layout/hierarchy4"/>
    <dgm:cxn modelId="{1545F970-9638-415C-92BF-4F280D274C71}" type="presParOf" srcId="{3FAFCCA7-FEB8-4701-B7C7-8DFF05BE39FB}" destId="{A71079AF-A4FF-43EF-ADC9-AA7A03F9159A}" srcOrd="1" destOrd="0" presId="urn:microsoft.com/office/officeart/2005/8/layout/hierarchy4"/>
    <dgm:cxn modelId="{A8B0CECD-F8C3-488C-8288-2F94FBB22199}" type="presParOf" srcId="{3FAFCCA7-FEB8-4701-B7C7-8DFF05BE39FB}" destId="{7D5406AB-CEDE-46B7-BC9A-4490265804FE}" srcOrd="2" destOrd="0" presId="urn:microsoft.com/office/officeart/2005/8/layout/hierarchy4"/>
    <dgm:cxn modelId="{04F73BE7-731E-463D-9D3A-FE38CF20A5A7}" type="presParOf" srcId="{7D5406AB-CEDE-46B7-BC9A-4490265804FE}" destId="{CBB27D5F-A13A-4E35-9A18-C948344A6DBD}" srcOrd="0" destOrd="0" presId="urn:microsoft.com/office/officeart/2005/8/layout/hierarchy4"/>
    <dgm:cxn modelId="{E6591EA4-4428-4E53-8C9C-2AA3CC8F2DC6}" type="presParOf" srcId="{CBB27D5F-A13A-4E35-9A18-C948344A6DBD}" destId="{76BBC949-041E-4A7A-96A1-F17DF55CFCB8}" srcOrd="0" destOrd="0" presId="urn:microsoft.com/office/officeart/2005/8/layout/hierarchy4"/>
    <dgm:cxn modelId="{03448614-F0AC-41F6-A066-D8B06E4ABA1B}" type="presParOf" srcId="{CBB27D5F-A13A-4E35-9A18-C948344A6DBD}" destId="{6CB349D7-57AD-41EA-B478-D5E9C65C630F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FA5CC5F-27FE-483E-88DE-26F251D7B7CC}" type="doc">
      <dgm:prSet loTypeId="urn:microsoft.com/office/officeart/2008/layout/BendingPictureCaptionList" loCatId="picture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7D2001FF-2141-4A84-A3E7-2E7DC8D0002D}">
      <dgm:prSet phldrT="[Text]"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Hỗ trợ thiết kế</a:t>
          </a:r>
        </a:p>
      </dgm:t>
    </dgm:pt>
    <dgm:pt modelId="{51A89491-AC9C-4AD2-B2E0-D60CF52FD68C}" type="parTrans" cxnId="{D4E84652-7BFA-4ED5-B4FE-4F6375861047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C91DEA4-7338-4A02-A93F-A16CB07FC08C}" type="sibTrans" cxnId="{D4E84652-7BFA-4ED5-B4FE-4F6375861047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6E3D0F0-892A-4553-B5EE-EBAFC21E5A48}">
      <dgm:prSet phldrT="[Text]"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Biểu diễn thông tin</a:t>
          </a:r>
        </a:p>
      </dgm:t>
    </dgm:pt>
    <dgm:pt modelId="{DD9210B1-A7FA-4281-80AE-8DEF4CF8E4FE}" type="parTrans" cxnId="{EB7F9F5E-0FB5-4836-B872-735606C5528E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F744A2B-B2D7-47A4-971B-088BFC07595E}" type="sibTrans" cxnId="{EB7F9F5E-0FB5-4836-B872-735606C5528E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3CA6593-07E4-4D82-B93C-8F12A6CDDA19}">
      <dgm:prSet phldrT="[Text]"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Lĩnh vực giải trí, nghệ thuật</a:t>
          </a:r>
        </a:p>
      </dgm:t>
    </dgm:pt>
    <dgm:pt modelId="{AB2A6991-582E-496C-B51A-A7AAF7B5DDFE}" type="parTrans" cxnId="{0EC6EB56-B5F9-4A67-82C5-9374AC77D696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E846272-42A8-41D8-BFE8-00CFDDBC9AC8}" type="sibTrans" cxnId="{0EC6EB56-B5F9-4A67-82C5-9374AC77D696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68C4CFA-851D-462C-91F4-185447DEF6F5}">
      <dgm:prSet phldrT="[Text]"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Giáo dục và đào tạo</a:t>
          </a:r>
        </a:p>
      </dgm:t>
    </dgm:pt>
    <dgm:pt modelId="{68399E7C-83FC-46E7-B1C6-B72E7450B6FC}" type="parTrans" cxnId="{3A89753A-6E49-4005-8CFA-D4C5FCA97F30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27F7808-CD8E-4800-8896-D2A9203DB64D}" type="sibTrans" cxnId="{3A89753A-6E49-4005-8CFA-D4C5FCA97F30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2023455-C77A-4715-91FD-898A2E9AD5BC}">
      <dgm:prSet phldrT="[Text]"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Giao tiếp giữa máy tính và người dùng</a:t>
          </a:r>
        </a:p>
      </dgm:t>
    </dgm:pt>
    <dgm:pt modelId="{3C40023A-557E-4105-9937-EC5C6CB950CA}" type="parTrans" cxnId="{48AE51AC-E638-4BB1-8E8F-49DB366AC524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7714C3C-2F66-4CAF-A69B-71775C2AFC31}" type="sibTrans" cxnId="{48AE51AC-E638-4BB1-8E8F-49DB366AC524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806FDFD-9542-4171-A4D5-E753DFB9AB36}">
      <dgm:prSet phldrT="[Text]"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Xử lý ảnh và video</a:t>
          </a:r>
        </a:p>
      </dgm:t>
    </dgm:pt>
    <dgm:pt modelId="{3E51D7AF-E1D0-4CC5-816D-F635A901ABA8}" type="parTrans" cxnId="{D08EC6E9-3BAB-498A-9CFE-35E558E8A00F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70BDDF6-7E96-4157-969C-EAFC053FF59D}" type="sibTrans" cxnId="{D08EC6E9-3BAB-498A-9CFE-35E558E8A00F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13AA2A3-581B-4860-B885-FA8571ED436A}" type="pres">
      <dgm:prSet presAssocID="{0FA5CC5F-27FE-483E-88DE-26F251D7B7CC}" presName="Name0" presStyleCnt="0">
        <dgm:presLayoutVars>
          <dgm:dir/>
          <dgm:resizeHandles val="exact"/>
        </dgm:presLayoutVars>
      </dgm:prSet>
      <dgm:spPr/>
    </dgm:pt>
    <dgm:pt modelId="{B60228A6-8789-4BA5-99D0-E8E235A5F30C}" type="pres">
      <dgm:prSet presAssocID="{7D2001FF-2141-4A84-A3E7-2E7DC8D0002D}" presName="composite" presStyleCnt="0"/>
      <dgm:spPr/>
    </dgm:pt>
    <dgm:pt modelId="{2377B9B4-0F9D-4830-98F3-282AF9DF6D20}" type="pres">
      <dgm:prSet presAssocID="{7D2001FF-2141-4A84-A3E7-2E7DC8D0002D}" presName="rect1" presStyleLbl="bgImgPlac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</dgm:pt>
    <dgm:pt modelId="{F02BB55B-C012-435F-B2E3-356E789DACF7}" type="pres">
      <dgm:prSet presAssocID="{7D2001FF-2141-4A84-A3E7-2E7DC8D0002D}" presName="wedgeRectCallout1" presStyleLbl="node1" presStyleIdx="0" presStyleCnt="6">
        <dgm:presLayoutVars>
          <dgm:bulletEnabled val="1"/>
        </dgm:presLayoutVars>
      </dgm:prSet>
      <dgm:spPr/>
    </dgm:pt>
    <dgm:pt modelId="{F9ECFA59-12B2-4EBD-BD82-BD8417BDB8B2}" type="pres">
      <dgm:prSet presAssocID="{6C91DEA4-7338-4A02-A93F-A16CB07FC08C}" presName="sibTrans" presStyleCnt="0"/>
      <dgm:spPr/>
    </dgm:pt>
    <dgm:pt modelId="{3078EBD6-E119-4D5B-9254-54B59A30A9F0}" type="pres">
      <dgm:prSet presAssocID="{26E3D0F0-892A-4553-B5EE-EBAFC21E5A48}" presName="composite" presStyleCnt="0"/>
      <dgm:spPr/>
    </dgm:pt>
    <dgm:pt modelId="{68158CF9-F664-4CC4-9A00-40CCD9D17683}" type="pres">
      <dgm:prSet presAssocID="{26E3D0F0-892A-4553-B5EE-EBAFC21E5A48}" presName="rect1" presStyleLbl="bgImgPlace1" presStyleIdx="1" presStyleCnt="6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</dgm:spPr>
    </dgm:pt>
    <dgm:pt modelId="{324B5B3A-F7DD-46DC-B384-D29A50EE4CFF}" type="pres">
      <dgm:prSet presAssocID="{26E3D0F0-892A-4553-B5EE-EBAFC21E5A48}" presName="wedgeRectCallout1" presStyleLbl="node1" presStyleIdx="1" presStyleCnt="6">
        <dgm:presLayoutVars>
          <dgm:bulletEnabled val="1"/>
        </dgm:presLayoutVars>
      </dgm:prSet>
      <dgm:spPr/>
    </dgm:pt>
    <dgm:pt modelId="{0C6016A1-6F4C-4A00-8BE2-FBA913B491AF}" type="pres">
      <dgm:prSet presAssocID="{6F744A2B-B2D7-47A4-971B-088BFC07595E}" presName="sibTrans" presStyleCnt="0"/>
      <dgm:spPr/>
    </dgm:pt>
    <dgm:pt modelId="{D15C526D-1FF5-4B9E-898A-4923FBAE87CC}" type="pres">
      <dgm:prSet presAssocID="{33CA6593-07E4-4D82-B93C-8F12A6CDDA19}" presName="composite" presStyleCnt="0"/>
      <dgm:spPr/>
    </dgm:pt>
    <dgm:pt modelId="{D2527CEE-2BCB-4291-A93D-6C35A8F7AE5D}" type="pres">
      <dgm:prSet presAssocID="{33CA6593-07E4-4D82-B93C-8F12A6CDDA19}" presName="rect1" presStyleLbl="bgImgPlace1" presStyleIdx="2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1000" r="-21000"/>
          </a:stretch>
        </a:blipFill>
      </dgm:spPr>
    </dgm:pt>
    <dgm:pt modelId="{55944712-E503-48A6-87A6-3FA02E796C76}" type="pres">
      <dgm:prSet presAssocID="{33CA6593-07E4-4D82-B93C-8F12A6CDDA19}" presName="wedgeRectCallout1" presStyleLbl="node1" presStyleIdx="2" presStyleCnt="6">
        <dgm:presLayoutVars>
          <dgm:bulletEnabled val="1"/>
        </dgm:presLayoutVars>
      </dgm:prSet>
      <dgm:spPr/>
    </dgm:pt>
    <dgm:pt modelId="{C8285286-4509-4B4D-A92F-FF7E172567AD}" type="pres">
      <dgm:prSet presAssocID="{7E846272-42A8-41D8-BFE8-00CFDDBC9AC8}" presName="sibTrans" presStyleCnt="0"/>
      <dgm:spPr/>
    </dgm:pt>
    <dgm:pt modelId="{C2E3C594-A811-4612-B563-CBF08BD3E478}" type="pres">
      <dgm:prSet presAssocID="{368C4CFA-851D-462C-91F4-185447DEF6F5}" presName="composite" presStyleCnt="0"/>
      <dgm:spPr/>
    </dgm:pt>
    <dgm:pt modelId="{30FF6334-0C6B-4ED3-870E-332A682A54ED}" type="pres">
      <dgm:prSet presAssocID="{368C4CFA-851D-462C-91F4-185447DEF6F5}" presName="rect1" presStyleLbl="bgImgPlace1" presStyleIdx="3" presStyleCnt="6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8000" r="-28000"/>
          </a:stretch>
        </a:blipFill>
      </dgm:spPr>
    </dgm:pt>
    <dgm:pt modelId="{F55F05F7-59E9-4963-9A0F-4F1E7261D599}" type="pres">
      <dgm:prSet presAssocID="{368C4CFA-851D-462C-91F4-185447DEF6F5}" presName="wedgeRectCallout1" presStyleLbl="node1" presStyleIdx="3" presStyleCnt="6">
        <dgm:presLayoutVars>
          <dgm:bulletEnabled val="1"/>
        </dgm:presLayoutVars>
      </dgm:prSet>
      <dgm:spPr/>
    </dgm:pt>
    <dgm:pt modelId="{D64C9499-B641-42D3-A79F-5CE2FDFC60CB}" type="pres">
      <dgm:prSet presAssocID="{327F7808-CD8E-4800-8896-D2A9203DB64D}" presName="sibTrans" presStyleCnt="0"/>
      <dgm:spPr/>
    </dgm:pt>
    <dgm:pt modelId="{40A8A3EA-C316-48AF-8E03-72E6B724EF52}" type="pres">
      <dgm:prSet presAssocID="{D2023455-C77A-4715-91FD-898A2E9AD5BC}" presName="composite" presStyleCnt="0"/>
      <dgm:spPr/>
    </dgm:pt>
    <dgm:pt modelId="{A1F944C0-96FB-4B5D-84B7-8DD0FC148F1B}" type="pres">
      <dgm:prSet presAssocID="{D2023455-C77A-4715-91FD-898A2E9AD5BC}" presName="rect1" presStyleLbl="bgImgPlace1" presStyleIdx="4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</dgm:spPr>
    </dgm:pt>
    <dgm:pt modelId="{E48E7F08-94C4-43A9-B76A-B9389D0DD81E}" type="pres">
      <dgm:prSet presAssocID="{D2023455-C77A-4715-91FD-898A2E9AD5BC}" presName="wedgeRectCallout1" presStyleLbl="node1" presStyleIdx="4" presStyleCnt="6">
        <dgm:presLayoutVars>
          <dgm:bulletEnabled val="1"/>
        </dgm:presLayoutVars>
      </dgm:prSet>
      <dgm:spPr/>
    </dgm:pt>
    <dgm:pt modelId="{0D5A42BD-C491-4678-8061-DD991E258895}" type="pres">
      <dgm:prSet presAssocID="{57714C3C-2F66-4CAF-A69B-71775C2AFC31}" presName="sibTrans" presStyleCnt="0"/>
      <dgm:spPr/>
    </dgm:pt>
    <dgm:pt modelId="{55CD8BB6-0B16-482E-A795-84C02FEA5F18}" type="pres">
      <dgm:prSet presAssocID="{C806FDFD-9542-4171-A4D5-E753DFB9AB36}" presName="composite" presStyleCnt="0"/>
      <dgm:spPr/>
    </dgm:pt>
    <dgm:pt modelId="{D089CCE1-790C-4B35-B602-81BA9371F0C4}" type="pres">
      <dgm:prSet presAssocID="{C806FDFD-9542-4171-A4D5-E753DFB9AB36}" presName="rect1" presStyleLbl="bgImgPlace1" presStyleIdx="5" presStyleCnt="6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8000" r="-18000"/>
          </a:stretch>
        </a:blipFill>
      </dgm:spPr>
    </dgm:pt>
    <dgm:pt modelId="{B16BFA25-97AA-47D0-B4A0-12E1C6093D8F}" type="pres">
      <dgm:prSet presAssocID="{C806FDFD-9542-4171-A4D5-E753DFB9AB36}" presName="wedgeRectCallout1" presStyleLbl="node1" presStyleIdx="5" presStyleCnt="6">
        <dgm:presLayoutVars>
          <dgm:bulletEnabled val="1"/>
        </dgm:presLayoutVars>
      </dgm:prSet>
      <dgm:spPr/>
    </dgm:pt>
  </dgm:ptLst>
  <dgm:cxnLst>
    <dgm:cxn modelId="{3A89753A-6E49-4005-8CFA-D4C5FCA97F30}" srcId="{0FA5CC5F-27FE-483E-88DE-26F251D7B7CC}" destId="{368C4CFA-851D-462C-91F4-185447DEF6F5}" srcOrd="3" destOrd="0" parTransId="{68399E7C-83FC-46E7-B1C6-B72E7450B6FC}" sibTransId="{327F7808-CD8E-4800-8896-D2A9203DB64D}"/>
    <dgm:cxn modelId="{4CC27E5B-14F1-46F4-9305-0BA997EAF99A}" type="presOf" srcId="{368C4CFA-851D-462C-91F4-185447DEF6F5}" destId="{F55F05F7-59E9-4963-9A0F-4F1E7261D599}" srcOrd="0" destOrd="0" presId="urn:microsoft.com/office/officeart/2008/layout/BendingPictureCaptionList"/>
    <dgm:cxn modelId="{EB7F9F5E-0FB5-4836-B872-735606C5528E}" srcId="{0FA5CC5F-27FE-483E-88DE-26F251D7B7CC}" destId="{26E3D0F0-892A-4553-B5EE-EBAFC21E5A48}" srcOrd="1" destOrd="0" parTransId="{DD9210B1-A7FA-4281-80AE-8DEF4CF8E4FE}" sibTransId="{6F744A2B-B2D7-47A4-971B-088BFC07595E}"/>
    <dgm:cxn modelId="{3AF5A34F-623D-484E-B46D-C7111B21471B}" type="presOf" srcId="{7D2001FF-2141-4A84-A3E7-2E7DC8D0002D}" destId="{F02BB55B-C012-435F-B2E3-356E789DACF7}" srcOrd="0" destOrd="0" presId="urn:microsoft.com/office/officeart/2008/layout/BendingPictureCaptionList"/>
    <dgm:cxn modelId="{D4E84652-7BFA-4ED5-B4FE-4F6375861047}" srcId="{0FA5CC5F-27FE-483E-88DE-26F251D7B7CC}" destId="{7D2001FF-2141-4A84-A3E7-2E7DC8D0002D}" srcOrd="0" destOrd="0" parTransId="{51A89491-AC9C-4AD2-B2E0-D60CF52FD68C}" sibTransId="{6C91DEA4-7338-4A02-A93F-A16CB07FC08C}"/>
    <dgm:cxn modelId="{0EC6EB56-B5F9-4A67-82C5-9374AC77D696}" srcId="{0FA5CC5F-27FE-483E-88DE-26F251D7B7CC}" destId="{33CA6593-07E4-4D82-B93C-8F12A6CDDA19}" srcOrd="2" destOrd="0" parTransId="{AB2A6991-582E-496C-B51A-A7AAF7B5DDFE}" sibTransId="{7E846272-42A8-41D8-BFE8-00CFDDBC9AC8}"/>
    <dgm:cxn modelId="{E66FFB9F-901A-4BFB-8C35-D4624ED2B5A9}" type="presOf" srcId="{0FA5CC5F-27FE-483E-88DE-26F251D7B7CC}" destId="{C13AA2A3-581B-4860-B885-FA8571ED436A}" srcOrd="0" destOrd="0" presId="urn:microsoft.com/office/officeart/2008/layout/BendingPictureCaptionList"/>
    <dgm:cxn modelId="{48AE51AC-E638-4BB1-8E8F-49DB366AC524}" srcId="{0FA5CC5F-27FE-483E-88DE-26F251D7B7CC}" destId="{D2023455-C77A-4715-91FD-898A2E9AD5BC}" srcOrd="4" destOrd="0" parTransId="{3C40023A-557E-4105-9937-EC5C6CB950CA}" sibTransId="{57714C3C-2F66-4CAF-A69B-71775C2AFC31}"/>
    <dgm:cxn modelId="{C65C2CAF-CB35-47C3-B4BB-4116A365DC73}" type="presOf" srcId="{D2023455-C77A-4715-91FD-898A2E9AD5BC}" destId="{E48E7F08-94C4-43A9-B76A-B9389D0DD81E}" srcOrd="0" destOrd="0" presId="urn:microsoft.com/office/officeart/2008/layout/BendingPictureCaptionList"/>
    <dgm:cxn modelId="{A2634CB0-A9CD-4BD8-8F66-25228D5754A8}" type="presOf" srcId="{26E3D0F0-892A-4553-B5EE-EBAFC21E5A48}" destId="{324B5B3A-F7DD-46DC-B384-D29A50EE4CFF}" srcOrd="0" destOrd="0" presId="urn:microsoft.com/office/officeart/2008/layout/BendingPictureCaptionList"/>
    <dgm:cxn modelId="{590EA2B1-7B92-4486-9E5C-09030B9169D9}" type="presOf" srcId="{33CA6593-07E4-4D82-B93C-8F12A6CDDA19}" destId="{55944712-E503-48A6-87A6-3FA02E796C76}" srcOrd="0" destOrd="0" presId="urn:microsoft.com/office/officeart/2008/layout/BendingPictureCaptionList"/>
    <dgm:cxn modelId="{B6B960E5-7519-4418-91FF-CDA788B5C454}" type="presOf" srcId="{C806FDFD-9542-4171-A4D5-E753DFB9AB36}" destId="{B16BFA25-97AA-47D0-B4A0-12E1C6093D8F}" srcOrd="0" destOrd="0" presId="urn:microsoft.com/office/officeart/2008/layout/BendingPictureCaptionList"/>
    <dgm:cxn modelId="{D08EC6E9-3BAB-498A-9CFE-35E558E8A00F}" srcId="{0FA5CC5F-27FE-483E-88DE-26F251D7B7CC}" destId="{C806FDFD-9542-4171-A4D5-E753DFB9AB36}" srcOrd="5" destOrd="0" parTransId="{3E51D7AF-E1D0-4CC5-816D-F635A901ABA8}" sibTransId="{A70BDDF6-7E96-4157-969C-EAFC053FF59D}"/>
    <dgm:cxn modelId="{ADCAD35F-B5E6-4F63-9C48-5C755B287765}" type="presParOf" srcId="{C13AA2A3-581B-4860-B885-FA8571ED436A}" destId="{B60228A6-8789-4BA5-99D0-E8E235A5F30C}" srcOrd="0" destOrd="0" presId="urn:microsoft.com/office/officeart/2008/layout/BendingPictureCaptionList"/>
    <dgm:cxn modelId="{D0C1C907-9199-42FC-AF4B-08A16F51AB0B}" type="presParOf" srcId="{B60228A6-8789-4BA5-99D0-E8E235A5F30C}" destId="{2377B9B4-0F9D-4830-98F3-282AF9DF6D20}" srcOrd="0" destOrd="0" presId="urn:microsoft.com/office/officeart/2008/layout/BendingPictureCaptionList"/>
    <dgm:cxn modelId="{C971AC87-152B-4360-83F6-94796F696F55}" type="presParOf" srcId="{B60228A6-8789-4BA5-99D0-E8E235A5F30C}" destId="{F02BB55B-C012-435F-B2E3-356E789DACF7}" srcOrd="1" destOrd="0" presId="urn:microsoft.com/office/officeart/2008/layout/BendingPictureCaptionList"/>
    <dgm:cxn modelId="{A55C4BF0-A02F-47F1-833B-0BE805D72F7E}" type="presParOf" srcId="{C13AA2A3-581B-4860-B885-FA8571ED436A}" destId="{F9ECFA59-12B2-4EBD-BD82-BD8417BDB8B2}" srcOrd="1" destOrd="0" presId="urn:microsoft.com/office/officeart/2008/layout/BendingPictureCaptionList"/>
    <dgm:cxn modelId="{F7BE516A-0417-452A-B888-B86FB3859521}" type="presParOf" srcId="{C13AA2A3-581B-4860-B885-FA8571ED436A}" destId="{3078EBD6-E119-4D5B-9254-54B59A30A9F0}" srcOrd="2" destOrd="0" presId="urn:microsoft.com/office/officeart/2008/layout/BendingPictureCaptionList"/>
    <dgm:cxn modelId="{A92E5417-B2DA-408E-B110-96C65E66B0CE}" type="presParOf" srcId="{3078EBD6-E119-4D5B-9254-54B59A30A9F0}" destId="{68158CF9-F664-4CC4-9A00-40CCD9D17683}" srcOrd="0" destOrd="0" presId="urn:microsoft.com/office/officeart/2008/layout/BendingPictureCaptionList"/>
    <dgm:cxn modelId="{8DFB9598-1F56-4BCB-A6DB-F9898971177E}" type="presParOf" srcId="{3078EBD6-E119-4D5B-9254-54B59A30A9F0}" destId="{324B5B3A-F7DD-46DC-B384-D29A50EE4CFF}" srcOrd="1" destOrd="0" presId="urn:microsoft.com/office/officeart/2008/layout/BendingPictureCaptionList"/>
    <dgm:cxn modelId="{2D81D05A-41FE-4861-83BC-9679B5268AF0}" type="presParOf" srcId="{C13AA2A3-581B-4860-B885-FA8571ED436A}" destId="{0C6016A1-6F4C-4A00-8BE2-FBA913B491AF}" srcOrd="3" destOrd="0" presId="urn:microsoft.com/office/officeart/2008/layout/BendingPictureCaptionList"/>
    <dgm:cxn modelId="{39458C51-6E02-4312-9CA7-ECDBF737A34D}" type="presParOf" srcId="{C13AA2A3-581B-4860-B885-FA8571ED436A}" destId="{D15C526D-1FF5-4B9E-898A-4923FBAE87CC}" srcOrd="4" destOrd="0" presId="urn:microsoft.com/office/officeart/2008/layout/BendingPictureCaptionList"/>
    <dgm:cxn modelId="{504DFF56-9248-40A3-8B4A-8CC98D5E27CA}" type="presParOf" srcId="{D15C526D-1FF5-4B9E-898A-4923FBAE87CC}" destId="{D2527CEE-2BCB-4291-A93D-6C35A8F7AE5D}" srcOrd="0" destOrd="0" presId="urn:microsoft.com/office/officeart/2008/layout/BendingPictureCaptionList"/>
    <dgm:cxn modelId="{4BC1AC30-59E6-4160-9850-ECA77E51C382}" type="presParOf" srcId="{D15C526D-1FF5-4B9E-898A-4923FBAE87CC}" destId="{55944712-E503-48A6-87A6-3FA02E796C76}" srcOrd="1" destOrd="0" presId="urn:microsoft.com/office/officeart/2008/layout/BendingPictureCaptionList"/>
    <dgm:cxn modelId="{4C4BC8B0-2F2C-4426-B09E-964768DB7800}" type="presParOf" srcId="{C13AA2A3-581B-4860-B885-FA8571ED436A}" destId="{C8285286-4509-4B4D-A92F-FF7E172567AD}" srcOrd="5" destOrd="0" presId="urn:microsoft.com/office/officeart/2008/layout/BendingPictureCaptionList"/>
    <dgm:cxn modelId="{CB270599-C331-47FF-B0CB-E65D470EC565}" type="presParOf" srcId="{C13AA2A3-581B-4860-B885-FA8571ED436A}" destId="{C2E3C594-A811-4612-B563-CBF08BD3E478}" srcOrd="6" destOrd="0" presId="urn:microsoft.com/office/officeart/2008/layout/BendingPictureCaptionList"/>
    <dgm:cxn modelId="{BBB0F019-E2E7-4024-8198-32B71B566546}" type="presParOf" srcId="{C2E3C594-A811-4612-B563-CBF08BD3E478}" destId="{30FF6334-0C6B-4ED3-870E-332A682A54ED}" srcOrd="0" destOrd="0" presId="urn:microsoft.com/office/officeart/2008/layout/BendingPictureCaptionList"/>
    <dgm:cxn modelId="{3FB1B8C6-662D-4B26-A130-92219575D6B4}" type="presParOf" srcId="{C2E3C594-A811-4612-B563-CBF08BD3E478}" destId="{F55F05F7-59E9-4963-9A0F-4F1E7261D599}" srcOrd="1" destOrd="0" presId="urn:microsoft.com/office/officeart/2008/layout/BendingPictureCaptionList"/>
    <dgm:cxn modelId="{B3FB15DD-C372-45BA-8AAC-75B8FE8025DC}" type="presParOf" srcId="{C13AA2A3-581B-4860-B885-FA8571ED436A}" destId="{D64C9499-B641-42D3-A79F-5CE2FDFC60CB}" srcOrd="7" destOrd="0" presId="urn:microsoft.com/office/officeart/2008/layout/BendingPictureCaptionList"/>
    <dgm:cxn modelId="{02EE2F6B-9CF5-4995-9FAD-6FA0AE800766}" type="presParOf" srcId="{C13AA2A3-581B-4860-B885-FA8571ED436A}" destId="{40A8A3EA-C316-48AF-8E03-72E6B724EF52}" srcOrd="8" destOrd="0" presId="urn:microsoft.com/office/officeart/2008/layout/BendingPictureCaptionList"/>
    <dgm:cxn modelId="{9DCB0CFF-2C47-46A2-8ABD-A9D9072611C2}" type="presParOf" srcId="{40A8A3EA-C316-48AF-8E03-72E6B724EF52}" destId="{A1F944C0-96FB-4B5D-84B7-8DD0FC148F1B}" srcOrd="0" destOrd="0" presId="urn:microsoft.com/office/officeart/2008/layout/BendingPictureCaptionList"/>
    <dgm:cxn modelId="{2BC4A631-621E-4DD8-8F66-343EAAA4C7DE}" type="presParOf" srcId="{40A8A3EA-C316-48AF-8E03-72E6B724EF52}" destId="{E48E7F08-94C4-43A9-B76A-B9389D0DD81E}" srcOrd="1" destOrd="0" presId="urn:microsoft.com/office/officeart/2008/layout/BendingPictureCaptionList"/>
    <dgm:cxn modelId="{27566767-DB2A-426B-A2A4-EEB84879DC26}" type="presParOf" srcId="{C13AA2A3-581B-4860-B885-FA8571ED436A}" destId="{0D5A42BD-C491-4678-8061-DD991E258895}" srcOrd="9" destOrd="0" presId="urn:microsoft.com/office/officeart/2008/layout/BendingPictureCaptionList"/>
    <dgm:cxn modelId="{74072E52-4D9B-4374-B281-E5B43906AAAE}" type="presParOf" srcId="{C13AA2A3-581B-4860-B885-FA8571ED436A}" destId="{55CD8BB6-0B16-482E-A795-84C02FEA5F18}" srcOrd="10" destOrd="0" presId="urn:microsoft.com/office/officeart/2008/layout/BendingPictureCaptionList"/>
    <dgm:cxn modelId="{CCC8CFC8-4E8D-466C-A9B9-8BFCCC7B24ED}" type="presParOf" srcId="{55CD8BB6-0B16-482E-A795-84C02FEA5F18}" destId="{D089CCE1-790C-4B35-B602-81BA9371F0C4}" srcOrd="0" destOrd="0" presId="urn:microsoft.com/office/officeart/2008/layout/BendingPictureCaptionList"/>
    <dgm:cxn modelId="{2B1C7E6D-40BB-475E-904E-B0A30344FDF2}" type="presParOf" srcId="{55CD8BB6-0B16-482E-A795-84C02FEA5F18}" destId="{B16BFA25-97AA-47D0-B4A0-12E1C6093D8F}" srcOrd="1" destOrd="0" presId="urn:microsoft.com/office/officeart/2008/layout/BendingPictureCa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75E8F63-94BC-4C3D-94A6-BCBD42FFF802}" type="doc">
      <dgm:prSet loTypeId="urn:microsoft.com/office/officeart/2009/3/layout/DescendingProcess" loCatId="process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02A16389-CBF9-471C-89B8-DFC7A94A4D2D}">
      <dgm:prSet phldrT="[Text]"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Màu cơ bản</a:t>
          </a:r>
        </a:p>
      </dgm:t>
    </dgm:pt>
    <dgm:pt modelId="{73D1FF42-A113-4B62-97C9-809E4867B0B5}" type="parTrans" cxnId="{68DD6992-0781-4613-BDEC-766A6C0C1226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A742AFD-0F9B-4705-9884-BC0DFADBFB92}" type="sibTrans" cxnId="{68DD6992-0781-4613-BDEC-766A6C0C1226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930E992-5556-41BC-911B-211A370AC6D0}">
      <dgm:prSet phldrT="[Text]"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Số bit trên điểm ảnh</a:t>
          </a:r>
        </a:p>
      </dgm:t>
    </dgm:pt>
    <dgm:pt modelId="{F49E7CA0-66C4-4A2D-A1C8-79CEA9FA1A7F}" type="parTrans" cxnId="{1AD2D627-2130-4FDE-9FF2-84E7E80639C1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5C95E77-411A-4212-B9B1-939C871D69E4}" type="sibTrans" cxnId="{1AD2D627-2130-4FDE-9FF2-84E7E80639C1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6324805-EDE8-44A0-99DA-398E0B08C974}">
      <dgm:prSet phldrT="[Text]"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Điểm ảnh</a:t>
          </a:r>
        </a:p>
      </dgm:t>
    </dgm:pt>
    <dgm:pt modelId="{DA474C4D-46C8-4F6C-9103-23D995464B62}" type="parTrans" cxnId="{647B4B08-BE10-4443-9652-DB4A28C48700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8C5EC33-EA86-4171-9794-C65199004DE2}" type="sibTrans" cxnId="{647B4B08-BE10-4443-9652-DB4A28C48700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66701FD-AB70-407B-BF29-E30C4259761C}">
      <dgm:prSet phldrT="[Text]"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Ma trận điểm</a:t>
          </a:r>
        </a:p>
      </dgm:t>
    </dgm:pt>
    <dgm:pt modelId="{E189E7DA-CB4D-42D8-9B95-406564603324}" type="parTrans" cxnId="{FA2792C9-67C4-40A2-B4CC-41A90374338C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0DD0B6B-A863-4573-88B9-651F5E79E8F0}" type="sibTrans" cxnId="{FA2792C9-67C4-40A2-B4CC-41A90374338C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C542725-D7FD-4370-A563-94AAE3543F89}">
      <dgm:prSet phldrT="[Text]"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Hình ảnh</a:t>
          </a:r>
        </a:p>
      </dgm:t>
    </dgm:pt>
    <dgm:pt modelId="{C5638DB3-3E5A-4374-989A-05D65AF236A2}" type="parTrans" cxnId="{7BCC4C16-D5D7-42C1-ADB6-137295344A7B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6BF5FD2-5F1D-47E5-9C84-62FC9CA11E33}" type="sibTrans" cxnId="{7BCC4C16-D5D7-42C1-ADB6-137295344A7B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87896B2-0586-4058-853D-7E7087C5E53F}" type="pres">
      <dgm:prSet presAssocID="{B75E8F63-94BC-4C3D-94A6-BCBD42FFF802}" presName="Name0" presStyleCnt="0">
        <dgm:presLayoutVars>
          <dgm:chMax val="7"/>
          <dgm:chPref val="5"/>
        </dgm:presLayoutVars>
      </dgm:prSet>
      <dgm:spPr/>
    </dgm:pt>
    <dgm:pt modelId="{81B59654-2B82-4957-8A8F-2B90EBDC78F8}" type="pres">
      <dgm:prSet presAssocID="{B75E8F63-94BC-4C3D-94A6-BCBD42FFF802}" presName="arrowNode" presStyleLbl="node1" presStyleIdx="0" presStyleCnt="1"/>
      <dgm:spPr/>
    </dgm:pt>
    <dgm:pt modelId="{012DE3D2-F286-429A-AD2E-23D235054D59}" type="pres">
      <dgm:prSet presAssocID="{02A16389-CBF9-471C-89B8-DFC7A94A4D2D}" presName="txNode1" presStyleLbl="revTx" presStyleIdx="0" presStyleCnt="5" custLinFactNeighborX="-30981" custLinFactNeighborY="1407">
        <dgm:presLayoutVars>
          <dgm:bulletEnabled val="1"/>
        </dgm:presLayoutVars>
      </dgm:prSet>
      <dgm:spPr/>
    </dgm:pt>
    <dgm:pt modelId="{7F26B272-97DF-4836-A004-7C33432AFB7D}" type="pres">
      <dgm:prSet presAssocID="{E930E992-5556-41BC-911B-211A370AC6D0}" presName="txNode2" presStyleLbl="revTx" presStyleIdx="1" presStyleCnt="5" custScaleY="79055" custLinFactNeighborX="-9477" custLinFactNeighborY="-23924">
        <dgm:presLayoutVars>
          <dgm:bulletEnabled val="1"/>
        </dgm:presLayoutVars>
      </dgm:prSet>
      <dgm:spPr/>
    </dgm:pt>
    <dgm:pt modelId="{614DCAF8-6144-404B-978E-510C0D1C6549}" type="pres">
      <dgm:prSet presAssocID="{15C95E77-411A-4212-B9B1-939C871D69E4}" presName="dotNode2" presStyleCnt="0"/>
      <dgm:spPr/>
    </dgm:pt>
    <dgm:pt modelId="{6F777901-DDED-49DA-A069-B6D20835D915}" type="pres">
      <dgm:prSet presAssocID="{15C95E77-411A-4212-B9B1-939C871D69E4}" presName="dotRepeatNode" presStyleLbl="fgShp" presStyleIdx="0" presStyleCnt="3"/>
      <dgm:spPr/>
    </dgm:pt>
    <dgm:pt modelId="{4E4EABC5-7943-457A-A61D-A03A92E88BEC}" type="pres">
      <dgm:prSet presAssocID="{C6324805-EDE8-44A0-99DA-398E0B08C974}" presName="txNode3" presStyleLbl="revTx" presStyleIdx="2" presStyleCnt="5" custLinFactNeighborX="4284" custLinFactNeighborY="16097">
        <dgm:presLayoutVars>
          <dgm:bulletEnabled val="1"/>
        </dgm:presLayoutVars>
      </dgm:prSet>
      <dgm:spPr/>
    </dgm:pt>
    <dgm:pt modelId="{9AEAC120-C580-44EA-A808-F44897B17544}" type="pres">
      <dgm:prSet presAssocID="{08C5EC33-EA86-4171-9794-C65199004DE2}" presName="dotNode3" presStyleCnt="0"/>
      <dgm:spPr/>
    </dgm:pt>
    <dgm:pt modelId="{7E9B7C52-EEF5-4EC5-A1B8-27F0990A658B}" type="pres">
      <dgm:prSet presAssocID="{08C5EC33-EA86-4171-9794-C65199004DE2}" presName="dotRepeatNode" presStyleLbl="fgShp" presStyleIdx="1" presStyleCnt="3"/>
      <dgm:spPr/>
    </dgm:pt>
    <dgm:pt modelId="{51660FD4-1086-4724-B829-187439ABAE69}" type="pres">
      <dgm:prSet presAssocID="{D66701FD-AB70-407B-BF29-E30C4259761C}" presName="txNode4" presStyleLbl="revTx" presStyleIdx="3" presStyleCnt="5" custScaleX="174514" custLinFactNeighborX="37219">
        <dgm:presLayoutVars>
          <dgm:bulletEnabled val="1"/>
        </dgm:presLayoutVars>
      </dgm:prSet>
      <dgm:spPr/>
    </dgm:pt>
    <dgm:pt modelId="{94655C68-868D-4648-9319-C8EE537D3B2F}" type="pres">
      <dgm:prSet presAssocID="{B0DD0B6B-A863-4573-88B9-651F5E79E8F0}" presName="dotNode4" presStyleCnt="0"/>
      <dgm:spPr/>
    </dgm:pt>
    <dgm:pt modelId="{5332592B-7921-4D6F-97C1-C552C55DD821}" type="pres">
      <dgm:prSet presAssocID="{B0DD0B6B-A863-4573-88B9-651F5E79E8F0}" presName="dotRepeatNode" presStyleLbl="fgShp" presStyleIdx="2" presStyleCnt="3"/>
      <dgm:spPr/>
    </dgm:pt>
    <dgm:pt modelId="{3A2671E8-6517-45A9-B3B1-9D26FFC6284D}" type="pres">
      <dgm:prSet presAssocID="{DC542725-D7FD-4370-A563-94AAE3543F89}" presName="txNode5" presStyleLbl="revTx" presStyleIdx="4" presStyleCnt="5" custScaleY="77549">
        <dgm:presLayoutVars>
          <dgm:bulletEnabled val="1"/>
        </dgm:presLayoutVars>
      </dgm:prSet>
      <dgm:spPr/>
    </dgm:pt>
  </dgm:ptLst>
  <dgm:cxnLst>
    <dgm:cxn modelId="{27B98902-CD90-4B96-8C14-13614E697F04}" type="presOf" srcId="{D66701FD-AB70-407B-BF29-E30C4259761C}" destId="{51660FD4-1086-4724-B829-187439ABAE69}" srcOrd="0" destOrd="0" presId="urn:microsoft.com/office/officeart/2009/3/layout/DescendingProcess"/>
    <dgm:cxn modelId="{647B4B08-BE10-4443-9652-DB4A28C48700}" srcId="{B75E8F63-94BC-4C3D-94A6-BCBD42FFF802}" destId="{C6324805-EDE8-44A0-99DA-398E0B08C974}" srcOrd="2" destOrd="0" parTransId="{DA474C4D-46C8-4F6C-9103-23D995464B62}" sibTransId="{08C5EC33-EA86-4171-9794-C65199004DE2}"/>
    <dgm:cxn modelId="{62579109-7848-4960-B638-AE92D2C9087D}" type="presOf" srcId="{E930E992-5556-41BC-911B-211A370AC6D0}" destId="{7F26B272-97DF-4836-A004-7C33432AFB7D}" srcOrd="0" destOrd="0" presId="urn:microsoft.com/office/officeart/2009/3/layout/DescendingProcess"/>
    <dgm:cxn modelId="{F7B4DC14-1F83-4E40-B055-AE64BB8B7F8A}" type="presOf" srcId="{02A16389-CBF9-471C-89B8-DFC7A94A4D2D}" destId="{012DE3D2-F286-429A-AD2E-23D235054D59}" srcOrd="0" destOrd="0" presId="urn:microsoft.com/office/officeart/2009/3/layout/DescendingProcess"/>
    <dgm:cxn modelId="{7BCC4C16-D5D7-42C1-ADB6-137295344A7B}" srcId="{B75E8F63-94BC-4C3D-94A6-BCBD42FFF802}" destId="{DC542725-D7FD-4370-A563-94AAE3543F89}" srcOrd="4" destOrd="0" parTransId="{C5638DB3-3E5A-4374-989A-05D65AF236A2}" sibTransId="{26BF5FD2-5F1D-47E5-9C84-62FC9CA11E33}"/>
    <dgm:cxn modelId="{47A6301D-A6E1-44A3-815F-0A39313B239C}" type="presOf" srcId="{C6324805-EDE8-44A0-99DA-398E0B08C974}" destId="{4E4EABC5-7943-457A-A61D-A03A92E88BEC}" srcOrd="0" destOrd="0" presId="urn:microsoft.com/office/officeart/2009/3/layout/DescendingProcess"/>
    <dgm:cxn modelId="{1AD2D627-2130-4FDE-9FF2-84E7E80639C1}" srcId="{B75E8F63-94BC-4C3D-94A6-BCBD42FFF802}" destId="{E930E992-5556-41BC-911B-211A370AC6D0}" srcOrd="1" destOrd="0" parTransId="{F49E7CA0-66C4-4A2D-A1C8-79CEA9FA1A7F}" sibTransId="{15C95E77-411A-4212-B9B1-939C871D69E4}"/>
    <dgm:cxn modelId="{68DD6992-0781-4613-BDEC-766A6C0C1226}" srcId="{B75E8F63-94BC-4C3D-94A6-BCBD42FFF802}" destId="{02A16389-CBF9-471C-89B8-DFC7A94A4D2D}" srcOrd="0" destOrd="0" parTransId="{73D1FF42-A113-4B62-97C9-809E4867B0B5}" sibTransId="{0A742AFD-0F9B-4705-9884-BC0DFADBFB92}"/>
    <dgm:cxn modelId="{8418B093-D2F1-4662-9D4A-83E700574623}" type="presOf" srcId="{B0DD0B6B-A863-4573-88B9-651F5E79E8F0}" destId="{5332592B-7921-4D6F-97C1-C552C55DD821}" srcOrd="0" destOrd="0" presId="urn:microsoft.com/office/officeart/2009/3/layout/DescendingProcess"/>
    <dgm:cxn modelId="{9335909D-9D3F-4655-BFDE-EA61852EF7D0}" type="presOf" srcId="{08C5EC33-EA86-4171-9794-C65199004DE2}" destId="{7E9B7C52-EEF5-4EC5-A1B8-27F0990A658B}" srcOrd="0" destOrd="0" presId="urn:microsoft.com/office/officeart/2009/3/layout/DescendingProcess"/>
    <dgm:cxn modelId="{605EA3AB-9CD9-4C8B-8296-980BC666122A}" type="presOf" srcId="{15C95E77-411A-4212-B9B1-939C871D69E4}" destId="{6F777901-DDED-49DA-A069-B6D20835D915}" srcOrd="0" destOrd="0" presId="urn:microsoft.com/office/officeart/2009/3/layout/DescendingProcess"/>
    <dgm:cxn modelId="{793F24C5-FF41-4E99-B4D8-B59D702BFB78}" type="presOf" srcId="{B75E8F63-94BC-4C3D-94A6-BCBD42FFF802}" destId="{187896B2-0586-4058-853D-7E7087C5E53F}" srcOrd="0" destOrd="0" presId="urn:microsoft.com/office/officeart/2009/3/layout/DescendingProcess"/>
    <dgm:cxn modelId="{FA2792C9-67C4-40A2-B4CC-41A90374338C}" srcId="{B75E8F63-94BC-4C3D-94A6-BCBD42FFF802}" destId="{D66701FD-AB70-407B-BF29-E30C4259761C}" srcOrd="3" destOrd="0" parTransId="{E189E7DA-CB4D-42D8-9B95-406564603324}" sibTransId="{B0DD0B6B-A863-4573-88B9-651F5E79E8F0}"/>
    <dgm:cxn modelId="{61E86EDB-1414-4645-B795-08B628D0C2F4}" type="presOf" srcId="{DC542725-D7FD-4370-A563-94AAE3543F89}" destId="{3A2671E8-6517-45A9-B3B1-9D26FFC6284D}" srcOrd="0" destOrd="0" presId="urn:microsoft.com/office/officeart/2009/3/layout/DescendingProcess"/>
    <dgm:cxn modelId="{234970E7-6803-48E2-B096-6264EF3AD1A3}" type="presParOf" srcId="{187896B2-0586-4058-853D-7E7087C5E53F}" destId="{81B59654-2B82-4957-8A8F-2B90EBDC78F8}" srcOrd="0" destOrd="0" presId="urn:microsoft.com/office/officeart/2009/3/layout/DescendingProcess"/>
    <dgm:cxn modelId="{C8090755-C156-4FCD-9CE5-475E66509551}" type="presParOf" srcId="{187896B2-0586-4058-853D-7E7087C5E53F}" destId="{012DE3D2-F286-429A-AD2E-23D235054D59}" srcOrd="1" destOrd="0" presId="urn:microsoft.com/office/officeart/2009/3/layout/DescendingProcess"/>
    <dgm:cxn modelId="{58E6791E-43F3-4421-9C43-ECD19BCE4C45}" type="presParOf" srcId="{187896B2-0586-4058-853D-7E7087C5E53F}" destId="{7F26B272-97DF-4836-A004-7C33432AFB7D}" srcOrd="2" destOrd="0" presId="urn:microsoft.com/office/officeart/2009/3/layout/DescendingProcess"/>
    <dgm:cxn modelId="{9CFBE215-BF97-47FE-91AB-8B4A3E7BCF78}" type="presParOf" srcId="{187896B2-0586-4058-853D-7E7087C5E53F}" destId="{614DCAF8-6144-404B-978E-510C0D1C6549}" srcOrd="3" destOrd="0" presId="urn:microsoft.com/office/officeart/2009/3/layout/DescendingProcess"/>
    <dgm:cxn modelId="{767FD707-D965-4029-9E7A-7C35D12EF996}" type="presParOf" srcId="{614DCAF8-6144-404B-978E-510C0D1C6549}" destId="{6F777901-DDED-49DA-A069-B6D20835D915}" srcOrd="0" destOrd="0" presId="urn:microsoft.com/office/officeart/2009/3/layout/DescendingProcess"/>
    <dgm:cxn modelId="{D0DF7768-FB56-4214-BE36-513FE3CE333F}" type="presParOf" srcId="{187896B2-0586-4058-853D-7E7087C5E53F}" destId="{4E4EABC5-7943-457A-A61D-A03A92E88BEC}" srcOrd="4" destOrd="0" presId="urn:microsoft.com/office/officeart/2009/3/layout/DescendingProcess"/>
    <dgm:cxn modelId="{F623BEC5-B205-4458-8672-578EB9BE4439}" type="presParOf" srcId="{187896B2-0586-4058-853D-7E7087C5E53F}" destId="{9AEAC120-C580-44EA-A808-F44897B17544}" srcOrd="5" destOrd="0" presId="urn:microsoft.com/office/officeart/2009/3/layout/DescendingProcess"/>
    <dgm:cxn modelId="{413B65A9-9227-4320-931D-72C66E68C146}" type="presParOf" srcId="{9AEAC120-C580-44EA-A808-F44897B17544}" destId="{7E9B7C52-EEF5-4EC5-A1B8-27F0990A658B}" srcOrd="0" destOrd="0" presId="urn:microsoft.com/office/officeart/2009/3/layout/DescendingProcess"/>
    <dgm:cxn modelId="{4992A9FD-6699-43F0-8160-00824E6D89F3}" type="presParOf" srcId="{187896B2-0586-4058-853D-7E7087C5E53F}" destId="{51660FD4-1086-4724-B829-187439ABAE69}" srcOrd="6" destOrd="0" presId="urn:microsoft.com/office/officeart/2009/3/layout/DescendingProcess"/>
    <dgm:cxn modelId="{4FE3C3B5-D2EA-4ADA-970F-3EFE20546082}" type="presParOf" srcId="{187896B2-0586-4058-853D-7E7087C5E53F}" destId="{94655C68-868D-4648-9319-C8EE537D3B2F}" srcOrd="7" destOrd="0" presId="urn:microsoft.com/office/officeart/2009/3/layout/DescendingProcess"/>
    <dgm:cxn modelId="{6D88D392-8F47-4074-BFF1-2B8BABF1DB3F}" type="presParOf" srcId="{94655C68-868D-4648-9319-C8EE537D3B2F}" destId="{5332592B-7921-4D6F-97C1-C552C55DD821}" srcOrd="0" destOrd="0" presId="urn:microsoft.com/office/officeart/2009/3/layout/DescendingProcess"/>
    <dgm:cxn modelId="{EB961FA6-2AA9-42D6-BC62-C8A60B970A16}" type="presParOf" srcId="{187896B2-0586-4058-853D-7E7087C5E53F}" destId="{3A2671E8-6517-45A9-B3B1-9D26FFC6284D}" srcOrd="8" destOrd="0" presId="urn:microsoft.com/office/officeart/2009/3/layout/Descending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716E505-D98E-4536-9281-C757B867ED7E}" type="doc">
      <dgm:prSet loTypeId="urn:microsoft.com/office/officeart/2005/8/layout/pyramid2" loCatId="list" qsTypeId="urn:microsoft.com/office/officeart/2005/8/quickstyle/simple1" qsCatId="simple" csTypeId="urn:microsoft.com/office/officeart/2005/8/colors/accent1_2" csCatId="accent1" phldr="1"/>
      <dgm:spPr/>
    </dgm:pt>
    <dgm:pt modelId="{35578467-5832-44AF-950B-6344C2CCD70A}">
      <dgm:prSet phldrT="[Text]" custT="1"/>
      <dgm:spPr/>
      <dgm:t>
        <a:bodyPr/>
        <a:lstStyle/>
        <a:p>
          <a:r>
            <a:rPr lang="en-US" sz="2200">
              <a:latin typeface="Times New Roman" panose="02020603050405020304" pitchFamily="18" charset="0"/>
              <a:cs typeface="Times New Roman" panose="02020603050405020304" pitchFamily="18" charset="0"/>
            </a:rPr>
            <a:t>Đường gấp khúc</a:t>
          </a:r>
        </a:p>
      </dgm:t>
    </dgm:pt>
    <dgm:pt modelId="{02D7A071-A121-404C-92DF-088E5F6D114E}" type="parTrans" cxnId="{8A2C3FA4-D31F-4AB2-8974-D234C81B0009}">
      <dgm:prSet/>
      <dgm:spPr/>
      <dgm:t>
        <a:bodyPr/>
        <a:lstStyle/>
        <a:p>
          <a:endParaRPr lang="en-US" sz="2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FAC0462-B42A-4D2F-B8E6-81C512BEEC6F}" type="sibTrans" cxnId="{8A2C3FA4-D31F-4AB2-8974-D234C81B0009}">
      <dgm:prSet/>
      <dgm:spPr/>
      <dgm:t>
        <a:bodyPr/>
        <a:lstStyle/>
        <a:p>
          <a:endParaRPr lang="en-US" sz="2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BCF82BE-FAC4-462B-8415-AB456A9BD680}">
      <dgm:prSet phldrT="[Text]" custT="1"/>
      <dgm:spPr/>
      <dgm:t>
        <a:bodyPr/>
        <a:lstStyle/>
        <a:p>
          <a:r>
            <a:rPr lang="en-US" sz="2200">
              <a:latin typeface="Times New Roman" panose="02020603050405020304" pitchFamily="18" charset="0"/>
              <a:cs typeface="Times New Roman" panose="02020603050405020304" pitchFamily="18" charset="0"/>
            </a:rPr>
            <a:t>Vùng tô</a:t>
          </a:r>
        </a:p>
      </dgm:t>
    </dgm:pt>
    <dgm:pt modelId="{0B79F7B3-0E73-4DC2-B2CC-1271A498A2E4}" type="parTrans" cxnId="{693AAF10-920F-4779-9BD9-DAD771C7AD29}">
      <dgm:prSet/>
      <dgm:spPr/>
      <dgm:t>
        <a:bodyPr/>
        <a:lstStyle/>
        <a:p>
          <a:endParaRPr lang="en-US" sz="2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B6BC05B-39B9-4FD2-A5C1-5E7B5F06BFBE}" type="sibTrans" cxnId="{693AAF10-920F-4779-9BD9-DAD771C7AD29}">
      <dgm:prSet/>
      <dgm:spPr/>
      <dgm:t>
        <a:bodyPr/>
        <a:lstStyle/>
        <a:p>
          <a:endParaRPr lang="en-US" sz="2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88E8BB2-16AF-49F9-9006-CEB24CB9941A}">
      <dgm:prSet phldrT="[Text]" custT="1"/>
      <dgm:spPr/>
      <dgm:t>
        <a:bodyPr/>
        <a:lstStyle/>
        <a:p>
          <a:r>
            <a:rPr lang="en-US" sz="2200">
              <a:latin typeface="Times New Roman" panose="02020603050405020304" pitchFamily="18" charset="0"/>
              <a:cs typeface="Times New Roman" panose="02020603050405020304" pitchFamily="18" charset="0"/>
            </a:rPr>
            <a:t>Ảnh ma trận điểm</a:t>
          </a:r>
        </a:p>
        <a:p>
          <a:r>
            <a:rPr lang="en-US" sz="2200">
              <a:latin typeface="Times New Roman" panose="02020603050405020304" pitchFamily="18" charset="0"/>
              <a:cs typeface="Times New Roman" panose="02020603050405020304" pitchFamily="18" charset="0"/>
            </a:rPr>
            <a:t>(Ảnh Raster)</a:t>
          </a:r>
        </a:p>
      </dgm:t>
    </dgm:pt>
    <dgm:pt modelId="{C8B536F7-20B5-4E08-B705-016C1189DE26}" type="parTrans" cxnId="{1D49751C-801A-47FA-96CD-C771A44FD9F8}">
      <dgm:prSet/>
      <dgm:spPr/>
      <dgm:t>
        <a:bodyPr/>
        <a:lstStyle/>
        <a:p>
          <a:endParaRPr lang="en-US" sz="2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D5AF560-F3ED-4737-A84F-4E75163DAFA3}" type="sibTrans" cxnId="{1D49751C-801A-47FA-96CD-C771A44FD9F8}">
      <dgm:prSet/>
      <dgm:spPr/>
      <dgm:t>
        <a:bodyPr/>
        <a:lstStyle/>
        <a:p>
          <a:endParaRPr lang="en-US" sz="2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AC3410B-7AA2-425A-A651-D6837380FAEF}">
      <dgm:prSet phldrT="[Text]" custT="1"/>
      <dgm:spPr/>
      <dgm:t>
        <a:bodyPr/>
        <a:lstStyle/>
        <a:p>
          <a:r>
            <a:rPr lang="en-US" sz="2200">
              <a:latin typeface="Times New Roman" panose="02020603050405020304" pitchFamily="18" charset="0"/>
              <a:cs typeface="Times New Roman" panose="02020603050405020304" pitchFamily="18" charset="0"/>
            </a:rPr>
            <a:t>Văn bản</a:t>
          </a:r>
        </a:p>
      </dgm:t>
    </dgm:pt>
    <dgm:pt modelId="{9DCC4256-4288-40E1-812D-BDA7A26FAFAE}" type="parTrans" cxnId="{A1435EFF-5CE8-4B47-8559-E94C69D8CEE2}">
      <dgm:prSet/>
      <dgm:spPr/>
      <dgm:t>
        <a:bodyPr/>
        <a:lstStyle/>
        <a:p>
          <a:endParaRPr lang="en-US" sz="2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55538A5-4EF6-4730-B2F8-567368044ECC}" type="sibTrans" cxnId="{A1435EFF-5CE8-4B47-8559-E94C69D8CEE2}">
      <dgm:prSet/>
      <dgm:spPr/>
      <dgm:t>
        <a:bodyPr/>
        <a:lstStyle/>
        <a:p>
          <a:endParaRPr lang="en-US" sz="2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4A74333-3ECC-4FD1-A3CD-8551CED41655}" type="pres">
      <dgm:prSet presAssocID="{B716E505-D98E-4536-9281-C757B867ED7E}" presName="compositeShape" presStyleCnt="0">
        <dgm:presLayoutVars>
          <dgm:dir/>
          <dgm:resizeHandles/>
        </dgm:presLayoutVars>
      </dgm:prSet>
      <dgm:spPr/>
    </dgm:pt>
    <dgm:pt modelId="{87D8D2D0-47C6-4A04-9035-7C242A218BA6}" type="pres">
      <dgm:prSet presAssocID="{B716E505-D98E-4536-9281-C757B867ED7E}" presName="pyramid" presStyleLbl="node1" presStyleIdx="0" presStyleCnt="1"/>
      <dgm:spPr/>
    </dgm:pt>
    <dgm:pt modelId="{EF6ED166-F62B-4111-8D73-D1C11B8D7C4F}" type="pres">
      <dgm:prSet presAssocID="{B716E505-D98E-4536-9281-C757B867ED7E}" presName="theList" presStyleCnt="0"/>
      <dgm:spPr/>
    </dgm:pt>
    <dgm:pt modelId="{80AB1128-2D81-4D56-AB22-5324475ADB25}" type="pres">
      <dgm:prSet presAssocID="{35578467-5832-44AF-950B-6344C2CCD70A}" presName="aNode" presStyleLbl="fgAcc1" presStyleIdx="0" presStyleCnt="4">
        <dgm:presLayoutVars>
          <dgm:bulletEnabled val="1"/>
        </dgm:presLayoutVars>
      </dgm:prSet>
      <dgm:spPr/>
    </dgm:pt>
    <dgm:pt modelId="{3A749B0B-DD20-408B-9078-4EEFB1E16C32}" type="pres">
      <dgm:prSet presAssocID="{35578467-5832-44AF-950B-6344C2CCD70A}" presName="aSpace" presStyleCnt="0"/>
      <dgm:spPr/>
    </dgm:pt>
    <dgm:pt modelId="{87EA3287-478E-4C72-8B41-C3A934DAC6C4}" type="pres">
      <dgm:prSet presAssocID="{FAC3410B-7AA2-425A-A651-D6837380FAEF}" presName="aNode" presStyleLbl="fgAcc1" presStyleIdx="1" presStyleCnt="4">
        <dgm:presLayoutVars>
          <dgm:bulletEnabled val="1"/>
        </dgm:presLayoutVars>
      </dgm:prSet>
      <dgm:spPr/>
    </dgm:pt>
    <dgm:pt modelId="{8652D857-2E57-4B6A-AF99-439E818616F7}" type="pres">
      <dgm:prSet presAssocID="{FAC3410B-7AA2-425A-A651-D6837380FAEF}" presName="aSpace" presStyleCnt="0"/>
      <dgm:spPr/>
    </dgm:pt>
    <dgm:pt modelId="{B5CDFE4F-6E7F-4809-A504-56412CA50FFF}" type="pres">
      <dgm:prSet presAssocID="{EBCF82BE-FAC4-462B-8415-AB456A9BD680}" presName="aNode" presStyleLbl="fgAcc1" presStyleIdx="2" presStyleCnt="4">
        <dgm:presLayoutVars>
          <dgm:bulletEnabled val="1"/>
        </dgm:presLayoutVars>
      </dgm:prSet>
      <dgm:spPr/>
    </dgm:pt>
    <dgm:pt modelId="{64319D5A-5352-4FDD-88A9-3492A0705F68}" type="pres">
      <dgm:prSet presAssocID="{EBCF82BE-FAC4-462B-8415-AB456A9BD680}" presName="aSpace" presStyleCnt="0"/>
      <dgm:spPr/>
    </dgm:pt>
    <dgm:pt modelId="{A00D053B-9EF6-42A3-B028-6659F44F6409}" type="pres">
      <dgm:prSet presAssocID="{388E8BB2-16AF-49F9-9006-CEB24CB9941A}" presName="aNode" presStyleLbl="fgAcc1" presStyleIdx="3" presStyleCnt="4">
        <dgm:presLayoutVars>
          <dgm:bulletEnabled val="1"/>
        </dgm:presLayoutVars>
      </dgm:prSet>
      <dgm:spPr/>
    </dgm:pt>
    <dgm:pt modelId="{84C853AE-1D9E-4E16-812B-3B32796FD49D}" type="pres">
      <dgm:prSet presAssocID="{388E8BB2-16AF-49F9-9006-CEB24CB9941A}" presName="aSpace" presStyleCnt="0"/>
      <dgm:spPr/>
    </dgm:pt>
  </dgm:ptLst>
  <dgm:cxnLst>
    <dgm:cxn modelId="{693AAF10-920F-4779-9BD9-DAD771C7AD29}" srcId="{B716E505-D98E-4536-9281-C757B867ED7E}" destId="{EBCF82BE-FAC4-462B-8415-AB456A9BD680}" srcOrd="2" destOrd="0" parTransId="{0B79F7B3-0E73-4DC2-B2CC-1271A498A2E4}" sibTransId="{6B6BC05B-39B9-4FD2-A5C1-5E7B5F06BFBE}"/>
    <dgm:cxn modelId="{571B7818-CE13-45EE-825F-9900FF75B65A}" type="presOf" srcId="{B716E505-D98E-4536-9281-C757B867ED7E}" destId="{94A74333-3ECC-4FD1-A3CD-8551CED41655}" srcOrd="0" destOrd="0" presId="urn:microsoft.com/office/officeart/2005/8/layout/pyramid2"/>
    <dgm:cxn modelId="{1D49751C-801A-47FA-96CD-C771A44FD9F8}" srcId="{B716E505-D98E-4536-9281-C757B867ED7E}" destId="{388E8BB2-16AF-49F9-9006-CEB24CB9941A}" srcOrd="3" destOrd="0" parTransId="{C8B536F7-20B5-4E08-B705-016C1189DE26}" sibTransId="{3D5AF560-F3ED-4737-A84F-4E75163DAFA3}"/>
    <dgm:cxn modelId="{FBBFFC3B-77FB-4D2D-855E-EB05B369A23B}" type="presOf" srcId="{388E8BB2-16AF-49F9-9006-CEB24CB9941A}" destId="{A00D053B-9EF6-42A3-B028-6659F44F6409}" srcOrd="0" destOrd="0" presId="urn:microsoft.com/office/officeart/2005/8/layout/pyramid2"/>
    <dgm:cxn modelId="{75B8BF5E-D0A7-4D72-94AE-1D52DFC28849}" type="presOf" srcId="{35578467-5832-44AF-950B-6344C2CCD70A}" destId="{80AB1128-2D81-4D56-AB22-5324475ADB25}" srcOrd="0" destOrd="0" presId="urn:microsoft.com/office/officeart/2005/8/layout/pyramid2"/>
    <dgm:cxn modelId="{D748F94F-AFEC-4994-98B2-A37C504393C8}" type="presOf" srcId="{FAC3410B-7AA2-425A-A651-D6837380FAEF}" destId="{87EA3287-478E-4C72-8B41-C3A934DAC6C4}" srcOrd="0" destOrd="0" presId="urn:microsoft.com/office/officeart/2005/8/layout/pyramid2"/>
    <dgm:cxn modelId="{8A2C3FA4-D31F-4AB2-8974-D234C81B0009}" srcId="{B716E505-D98E-4536-9281-C757B867ED7E}" destId="{35578467-5832-44AF-950B-6344C2CCD70A}" srcOrd="0" destOrd="0" parTransId="{02D7A071-A121-404C-92DF-088E5F6D114E}" sibTransId="{CFAC0462-B42A-4D2F-B8E6-81C512BEEC6F}"/>
    <dgm:cxn modelId="{DE7ABBD1-8914-4817-A09F-64EE092CAE17}" type="presOf" srcId="{EBCF82BE-FAC4-462B-8415-AB456A9BD680}" destId="{B5CDFE4F-6E7F-4809-A504-56412CA50FFF}" srcOrd="0" destOrd="0" presId="urn:microsoft.com/office/officeart/2005/8/layout/pyramid2"/>
    <dgm:cxn modelId="{A1435EFF-5CE8-4B47-8559-E94C69D8CEE2}" srcId="{B716E505-D98E-4536-9281-C757B867ED7E}" destId="{FAC3410B-7AA2-425A-A651-D6837380FAEF}" srcOrd="1" destOrd="0" parTransId="{9DCC4256-4288-40E1-812D-BDA7A26FAFAE}" sibTransId="{355538A5-4EF6-4730-B2F8-567368044ECC}"/>
    <dgm:cxn modelId="{443F087C-1C32-4EC4-9EAB-CEFDE54E7ADC}" type="presParOf" srcId="{94A74333-3ECC-4FD1-A3CD-8551CED41655}" destId="{87D8D2D0-47C6-4A04-9035-7C242A218BA6}" srcOrd="0" destOrd="0" presId="urn:microsoft.com/office/officeart/2005/8/layout/pyramid2"/>
    <dgm:cxn modelId="{14F3DFCE-5F6E-4EF2-AE07-0DCC56E13887}" type="presParOf" srcId="{94A74333-3ECC-4FD1-A3CD-8551CED41655}" destId="{EF6ED166-F62B-4111-8D73-D1C11B8D7C4F}" srcOrd="1" destOrd="0" presId="urn:microsoft.com/office/officeart/2005/8/layout/pyramid2"/>
    <dgm:cxn modelId="{5E6E9232-AFE7-4714-A41E-4F4EA36BAEF6}" type="presParOf" srcId="{EF6ED166-F62B-4111-8D73-D1C11B8D7C4F}" destId="{80AB1128-2D81-4D56-AB22-5324475ADB25}" srcOrd="0" destOrd="0" presId="urn:microsoft.com/office/officeart/2005/8/layout/pyramid2"/>
    <dgm:cxn modelId="{59FB953B-8D3F-446D-AF13-CEA03767354B}" type="presParOf" srcId="{EF6ED166-F62B-4111-8D73-D1C11B8D7C4F}" destId="{3A749B0B-DD20-408B-9078-4EEFB1E16C32}" srcOrd="1" destOrd="0" presId="urn:microsoft.com/office/officeart/2005/8/layout/pyramid2"/>
    <dgm:cxn modelId="{85B1E22C-93A4-44A2-93EA-8732ADF4B7AE}" type="presParOf" srcId="{EF6ED166-F62B-4111-8D73-D1C11B8D7C4F}" destId="{87EA3287-478E-4C72-8B41-C3A934DAC6C4}" srcOrd="2" destOrd="0" presId="urn:microsoft.com/office/officeart/2005/8/layout/pyramid2"/>
    <dgm:cxn modelId="{8B947FE7-2404-4673-88FE-D03687167D98}" type="presParOf" srcId="{EF6ED166-F62B-4111-8D73-D1C11B8D7C4F}" destId="{8652D857-2E57-4B6A-AF99-439E818616F7}" srcOrd="3" destOrd="0" presId="urn:microsoft.com/office/officeart/2005/8/layout/pyramid2"/>
    <dgm:cxn modelId="{63A1CEE4-2314-4051-9B61-4D30B45F835B}" type="presParOf" srcId="{EF6ED166-F62B-4111-8D73-D1C11B8D7C4F}" destId="{B5CDFE4F-6E7F-4809-A504-56412CA50FFF}" srcOrd="4" destOrd="0" presId="urn:microsoft.com/office/officeart/2005/8/layout/pyramid2"/>
    <dgm:cxn modelId="{60448BB0-E05C-4EA3-B357-E8278C702480}" type="presParOf" srcId="{EF6ED166-F62B-4111-8D73-D1C11B8D7C4F}" destId="{64319D5A-5352-4FDD-88A9-3492A0705F68}" srcOrd="5" destOrd="0" presId="urn:microsoft.com/office/officeart/2005/8/layout/pyramid2"/>
    <dgm:cxn modelId="{AEC6F464-0234-40DC-8F09-4EDD23E51F92}" type="presParOf" srcId="{EF6ED166-F62B-4111-8D73-D1C11B8D7C4F}" destId="{A00D053B-9EF6-42A3-B028-6659F44F6409}" srcOrd="6" destOrd="0" presId="urn:microsoft.com/office/officeart/2005/8/layout/pyramid2"/>
    <dgm:cxn modelId="{1EB1D161-A48E-4876-A960-35BDD976D256}" type="presParOf" srcId="{EF6ED166-F62B-4111-8D73-D1C11B8D7C4F}" destId="{84C853AE-1D9E-4E16-812B-3B32796FD49D}" srcOrd="7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377DF08-301B-4655-A368-DA4951127E3D}" type="doc">
      <dgm:prSet loTypeId="urn:microsoft.com/office/officeart/2005/8/layout/cycle8" loCatId="cycle" qsTypeId="urn:microsoft.com/office/officeart/2005/8/quickstyle/simple1" qsCatId="simple" csTypeId="urn:microsoft.com/office/officeart/2005/8/colors/accent1_2" csCatId="accent1" phldr="1"/>
      <dgm:spPr/>
    </dgm:pt>
    <dgm:pt modelId="{E686647B-5C0B-49EE-83B2-1DE12FF123B7}">
      <dgm:prSet phldrT="[Text]"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Bộ đệm frame</a:t>
          </a:r>
        </a:p>
      </dgm:t>
    </dgm:pt>
    <dgm:pt modelId="{79CD00A7-67A8-4ED5-82C7-5A23BA3FB348}" type="parTrans" cxnId="{EA395197-DC09-466B-A4E5-34B4F8F7AFE3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F8C4AF8-69D2-4D68-A821-73FD6188B72F}" type="sibTrans" cxnId="{EA395197-DC09-466B-A4E5-34B4F8F7AFE3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D6D9F7B-4615-40DE-B6CA-ED949E7F662B}">
      <dgm:prSet phldrT="[Text]"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Quá trình quét dòng</a:t>
          </a:r>
        </a:p>
      </dgm:t>
    </dgm:pt>
    <dgm:pt modelId="{2B10E2F0-E991-4711-B033-C8F511DD2385}" type="parTrans" cxnId="{C66D6D83-1067-45CC-950E-AF5235690A5E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05ADAF2-54AD-432B-AD6D-9AE8289D3FD7}" type="sibTrans" cxnId="{C66D6D83-1067-45CC-950E-AF5235690A5E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E8EE554-FB89-42F0-ABE1-9A5B670A8EE9}">
      <dgm:prSet phldrT="[Text]"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Bề mặt hiển thị</a:t>
          </a:r>
        </a:p>
      </dgm:t>
    </dgm:pt>
    <dgm:pt modelId="{B09320CC-169A-47CC-A28E-BF1D2FE0E7F7}" type="parTrans" cxnId="{535CD3C7-06D6-4534-8972-8723A6C6A679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953C1FE-22B9-44F3-9446-FF3199037F1F}" type="sibTrans" cxnId="{535CD3C7-06D6-4534-8972-8723A6C6A679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E92AC9B-2CA2-4F32-9BEA-119AE092D71F}" type="pres">
      <dgm:prSet presAssocID="{1377DF08-301B-4655-A368-DA4951127E3D}" presName="compositeShape" presStyleCnt="0">
        <dgm:presLayoutVars>
          <dgm:chMax val="7"/>
          <dgm:dir/>
          <dgm:resizeHandles val="exact"/>
        </dgm:presLayoutVars>
      </dgm:prSet>
      <dgm:spPr/>
    </dgm:pt>
    <dgm:pt modelId="{6C12AD80-D93F-4A19-8B3F-B29CFB2716BC}" type="pres">
      <dgm:prSet presAssocID="{1377DF08-301B-4655-A368-DA4951127E3D}" presName="wedge1" presStyleLbl="node1" presStyleIdx="0" presStyleCnt="3"/>
      <dgm:spPr/>
    </dgm:pt>
    <dgm:pt modelId="{EF028030-AF55-401A-BD87-4A6ED9BF40E9}" type="pres">
      <dgm:prSet presAssocID="{1377DF08-301B-4655-A368-DA4951127E3D}" presName="dummy1a" presStyleCnt="0"/>
      <dgm:spPr/>
    </dgm:pt>
    <dgm:pt modelId="{C7896D4A-AB66-4360-858B-B51C3B48540A}" type="pres">
      <dgm:prSet presAssocID="{1377DF08-301B-4655-A368-DA4951127E3D}" presName="dummy1b" presStyleCnt="0"/>
      <dgm:spPr/>
    </dgm:pt>
    <dgm:pt modelId="{8DB4EBB0-B60B-4936-955F-5BE02E6AA9AC}" type="pres">
      <dgm:prSet presAssocID="{1377DF08-301B-4655-A368-DA4951127E3D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3CCC4B4F-5DCC-47AA-BFAC-3C4D88BD100B}" type="pres">
      <dgm:prSet presAssocID="{1377DF08-301B-4655-A368-DA4951127E3D}" presName="wedge2" presStyleLbl="node1" presStyleIdx="1" presStyleCnt="3"/>
      <dgm:spPr/>
    </dgm:pt>
    <dgm:pt modelId="{962F17C9-B569-470E-8505-537892448428}" type="pres">
      <dgm:prSet presAssocID="{1377DF08-301B-4655-A368-DA4951127E3D}" presName="dummy2a" presStyleCnt="0"/>
      <dgm:spPr/>
    </dgm:pt>
    <dgm:pt modelId="{04242837-952F-4F35-A523-D6AF0267931F}" type="pres">
      <dgm:prSet presAssocID="{1377DF08-301B-4655-A368-DA4951127E3D}" presName="dummy2b" presStyleCnt="0"/>
      <dgm:spPr/>
    </dgm:pt>
    <dgm:pt modelId="{B41CEFA3-C140-4020-8E9B-5D8BF4986E7E}" type="pres">
      <dgm:prSet presAssocID="{1377DF08-301B-4655-A368-DA4951127E3D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D7C5735A-C7AA-4CA6-9936-AA565A7F4EE0}" type="pres">
      <dgm:prSet presAssocID="{1377DF08-301B-4655-A368-DA4951127E3D}" presName="wedge3" presStyleLbl="node1" presStyleIdx="2" presStyleCnt="3"/>
      <dgm:spPr/>
    </dgm:pt>
    <dgm:pt modelId="{05B7EE6E-5752-40BC-B4BD-059FE691B27D}" type="pres">
      <dgm:prSet presAssocID="{1377DF08-301B-4655-A368-DA4951127E3D}" presName="dummy3a" presStyleCnt="0"/>
      <dgm:spPr/>
    </dgm:pt>
    <dgm:pt modelId="{51AEBC8A-3D84-41F4-9B05-EF08D4BDA0BE}" type="pres">
      <dgm:prSet presAssocID="{1377DF08-301B-4655-A368-DA4951127E3D}" presName="dummy3b" presStyleCnt="0"/>
      <dgm:spPr/>
    </dgm:pt>
    <dgm:pt modelId="{07F2C8EA-481A-4FD1-8065-075C496058C3}" type="pres">
      <dgm:prSet presAssocID="{1377DF08-301B-4655-A368-DA4951127E3D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</dgm:pt>
    <dgm:pt modelId="{19364B49-58A4-4C28-9947-E1DADD47D3FE}" type="pres">
      <dgm:prSet presAssocID="{5F8C4AF8-69D2-4D68-A821-73FD6188B72F}" presName="arrowWedge1" presStyleLbl="fgSibTrans2D1" presStyleIdx="0" presStyleCnt="3"/>
      <dgm:spPr/>
    </dgm:pt>
    <dgm:pt modelId="{CC4CFEA0-1D9D-40E7-9322-632C3F280F28}" type="pres">
      <dgm:prSet presAssocID="{205ADAF2-54AD-432B-AD6D-9AE8289D3FD7}" presName="arrowWedge2" presStyleLbl="fgSibTrans2D1" presStyleIdx="1" presStyleCnt="3"/>
      <dgm:spPr/>
    </dgm:pt>
    <dgm:pt modelId="{283936EA-F257-407E-844A-AB54CEB4DC99}" type="pres">
      <dgm:prSet presAssocID="{B953C1FE-22B9-44F3-9446-FF3199037F1F}" presName="arrowWedge3" presStyleLbl="fgSibTrans2D1" presStyleIdx="2" presStyleCnt="3"/>
      <dgm:spPr/>
    </dgm:pt>
  </dgm:ptLst>
  <dgm:cxnLst>
    <dgm:cxn modelId="{A9CA2E3A-7039-4224-A2EB-F0C4500E6BC9}" type="presOf" srcId="{1377DF08-301B-4655-A368-DA4951127E3D}" destId="{CE92AC9B-2CA2-4F32-9BEA-119AE092D71F}" srcOrd="0" destOrd="0" presId="urn:microsoft.com/office/officeart/2005/8/layout/cycle8"/>
    <dgm:cxn modelId="{B80E9A69-9A0A-4AB7-8570-89ADBBDD23C4}" type="presOf" srcId="{2D6D9F7B-4615-40DE-B6CA-ED949E7F662B}" destId="{3CCC4B4F-5DCC-47AA-BFAC-3C4D88BD100B}" srcOrd="0" destOrd="0" presId="urn:microsoft.com/office/officeart/2005/8/layout/cycle8"/>
    <dgm:cxn modelId="{A411D253-89B0-4B64-89A3-EFF32CA3CF41}" type="presOf" srcId="{4E8EE554-FB89-42F0-ABE1-9A5B670A8EE9}" destId="{D7C5735A-C7AA-4CA6-9936-AA565A7F4EE0}" srcOrd="0" destOrd="0" presId="urn:microsoft.com/office/officeart/2005/8/layout/cycle8"/>
    <dgm:cxn modelId="{978B917C-460C-40A1-8C3B-CBD37C330E6A}" type="presOf" srcId="{4E8EE554-FB89-42F0-ABE1-9A5B670A8EE9}" destId="{07F2C8EA-481A-4FD1-8065-075C496058C3}" srcOrd="1" destOrd="0" presId="urn:microsoft.com/office/officeart/2005/8/layout/cycle8"/>
    <dgm:cxn modelId="{C66D6D83-1067-45CC-950E-AF5235690A5E}" srcId="{1377DF08-301B-4655-A368-DA4951127E3D}" destId="{2D6D9F7B-4615-40DE-B6CA-ED949E7F662B}" srcOrd="1" destOrd="0" parTransId="{2B10E2F0-E991-4711-B033-C8F511DD2385}" sibTransId="{205ADAF2-54AD-432B-AD6D-9AE8289D3FD7}"/>
    <dgm:cxn modelId="{EA395197-DC09-466B-A4E5-34B4F8F7AFE3}" srcId="{1377DF08-301B-4655-A368-DA4951127E3D}" destId="{E686647B-5C0B-49EE-83B2-1DE12FF123B7}" srcOrd="0" destOrd="0" parTransId="{79CD00A7-67A8-4ED5-82C7-5A23BA3FB348}" sibTransId="{5F8C4AF8-69D2-4D68-A821-73FD6188B72F}"/>
    <dgm:cxn modelId="{535CD3C7-06D6-4534-8972-8723A6C6A679}" srcId="{1377DF08-301B-4655-A368-DA4951127E3D}" destId="{4E8EE554-FB89-42F0-ABE1-9A5B670A8EE9}" srcOrd="2" destOrd="0" parTransId="{B09320CC-169A-47CC-A28E-BF1D2FE0E7F7}" sibTransId="{B953C1FE-22B9-44F3-9446-FF3199037F1F}"/>
    <dgm:cxn modelId="{071B05E3-7CF6-4069-B81D-0183F17A61C9}" type="presOf" srcId="{E686647B-5C0B-49EE-83B2-1DE12FF123B7}" destId="{6C12AD80-D93F-4A19-8B3F-B29CFB2716BC}" srcOrd="0" destOrd="0" presId="urn:microsoft.com/office/officeart/2005/8/layout/cycle8"/>
    <dgm:cxn modelId="{C11FBCF8-BF0D-4D3A-8906-BA49F4BD425C}" type="presOf" srcId="{E686647B-5C0B-49EE-83B2-1DE12FF123B7}" destId="{8DB4EBB0-B60B-4936-955F-5BE02E6AA9AC}" srcOrd="1" destOrd="0" presId="urn:microsoft.com/office/officeart/2005/8/layout/cycle8"/>
    <dgm:cxn modelId="{CE72AAFB-15E4-48E8-856A-742B7F15AA9F}" type="presOf" srcId="{2D6D9F7B-4615-40DE-B6CA-ED949E7F662B}" destId="{B41CEFA3-C140-4020-8E9B-5D8BF4986E7E}" srcOrd="1" destOrd="0" presId="urn:microsoft.com/office/officeart/2005/8/layout/cycle8"/>
    <dgm:cxn modelId="{879A49F8-37DD-408C-9669-7FADADEC5DDF}" type="presParOf" srcId="{CE92AC9B-2CA2-4F32-9BEA-119AE092D71F}" destId="{6C12AD80-D93F-4A19-8B3F-B29CFB2716BC}" srcOrd="0" destOrd="0" presId="urn:microsoft.com/office/officeart/2005/8/layout/cycle8"/>
    <dgm:cxn modelId="{5742968B-261A-4FA0-9553-7BBDA87CB0C1}" type="presParOf" srcId="{CE92AC9B-2CA2-4F32-9BEA-119AE092D71F}" destId="{EF028030-AF55-401A-BD87-4A6ED9BF40E9}" srcOrd="1" destOrd="0" presId="urn:microsoft.com/office/officeart/2005/8/layout/cycle8"/>
    <dgm:cxn modelId="{6262F068-ED98-4DA3-9C2D-C60946DDBB75}" type="presParOf" srcId="{CE92AC9B-2CA2-4F32-9BEA-119AE092D71F}" destId="{C7896D4A-AB66-4360-858B-B51C3B48540A}" srcOrd="2" destOrd="0" presId="urn:microsoft.com/office/officeart/2005/8/layout/cycle8"/>
    <dgm:cxn modelId="{2FF6354F-3CB7-4035-98F0-3AF809766888}" type="presParOf" srcId="{CE92AC9B-2CA2-4F32-9BEA-119AE092D71F}" destId="{8DB4EBB0-B60B-4936-955F-5BE02E6AA9AC}" srcOrd="3" destOrd="0" presId="urn:microsoft.com/office/officeart/2005/8/layout/cycle8"/>
    <dgm:cxn modelId="{13CFF0A6-EF20-4CE9-9CCD-80736A25EB8F}" type="presParOf" srcId="{CE92AC9B-2CA2-4F32-9BEA-119AE092D71F}" destId="{3CCC4B4F-5DCC-47AA-BFAC-3C4D88BD100B}" srcOrd="4" destOrd="0" presId="urn:microsoft.com/office/officeart/2005/8/layout/cycle8"/>
    <dgm:cxn modelId="{7E3A9338-3C86-437D-9CB8-73FC4E41ABCB}" type="presParOf" srcId="{CE92AC9B-2CA2-4F32-9BEA-119AE092D71F}" destId="{962F17C9-B569-470E-8505-537892448428}" srcOrd="5" destOrd="0" presId="urn:microsoft.com/office/officeart/2005/8/layout/cycle8"/>
    <dgm:cxn modelId="{467371FE-AD8F-4F61-9D22-3F47D8E83B79}" type="presParOf" srcId="{CE92AC9B-2CA2-4F32-9BEA-119AE092D71F}" destId="{04242837-952F-4F35-A523-D6AF0267931F}" srcOrd="6" destOrd="0" presId="urn:microsoft.com/office/officeart/2005/8/layout/cycle8"/>
    <dgm:cxn modelId="{9A69D160-8F30-4B5D-9C4A-F87930A6087E}" type="presParOf" srcId="{CE92AC9B-2CA2-4F32-9BEA-119AE092D71F}" destId="{B41CEFA3-C140-4020-8E9B-5D8BF4986E7E}" srcOrd="7" destOrd="0" presId="urn:microsoft.com/office/officeart/2005/8/layout/cycle8"/>
    <dgm:cxn modelId="{719975C7-96ED-4906-A624-0A0BBE355B5F}" type="presParOf" srcId="{CE92AC9B-2CA2-4F32-9BEA-119AE092D71F}" destId="{D7C5735A-C7AA-4CA6-9936-AA565A7F4EE0}" srcOrd="8" destOrd="0" presId="urn:microsoft.com/office/officeart/2005/8/layout/cycle8"/>
    <dgm:cxn modelId="{681DCEC8-6CD1-4482-80C0-8311938A0C33}" type="presParOf" srcId="{CE92AC9B-2CA2-4F32-9BEA-119AE092D71F}" destId="{05B7EE6E-5752-40BC-B4BD-059FE691B27D}" srcOrd="9" destOrd="0" presId="urn:microsoft.com/office/officeart/2005/8/layout/cycle8"/>
    <dgm:cxn modelId="{E57D33EA-C1A8-404D-A69A-635DABADCAA8}" type="presParOf" srcId="{CE92AC9B-2CA2-4F32-9BEA-119AE092D71F}" destId="{51AEBC8A-3D84-41F4-9B05-EF08D4BDA0BE}" srcOrd="10" destOrd="0" presId="urn:microsoft.com/office/officeart/2005/8/layout/cycle8"/>
    <dgm:cxn modelId="{0CB5E035-FA70-4223-AC73-4FD3EA7A79D5}" type="presParOf" srcId="{CE92AC9B-2CA2-4F32-9BEA-119AE092D71F}" destId="{07F2C8EA-481A-4FD1-8065-075C496058C3}" srcOrd="11" destOrd="0" presId="urn:microsoft.com/office/officeart/2005/8/layout/cycle8"/>
    <dgm:cxn modelId="{ACAD58FA-5B5E-4F85-96DC-6C4BAE551B8F}" type="presParOf" srcId="{CE92AC9B-2CA2-4F32-9BEA-119AE092D71F}" destId="{19364B49-58A4-4C28-9947-E1DADD47D3FE}" srcOrd="12" destOrd="0" presId="urn:microsoft.com/office/officeart/2005/8/layout/cycle8"/>
    <dgm:cxn modelId="{755F3A85-8ED0-49F7-845B-E5C96EC360FF}" type="presParOf" srcId="{CE92AC9B-2CA2-4F32-9BEA-119AE092D71F}" destId="{CC4CFEA0-1D9D-40E7-9322-632C3F280F28}" srcOrd="13" destOrd="0" presId="urn:microsoft.com/office/officeart/2005/8/layout/cycle8"/>
    <dgm:cxn modelId="{81B54CE7-2840-49D5-82D4-A1D7967D8710}" type="presParOf" srcId="{CE92AC9B-2CA2-4F32-9BEA-119AE092D71F}" destId="{283936EA-F257-407E-844A-AB54CEB4DC99}" srcOrd="1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2829AB1-F26C-491B-BA67-FA3B5CDED18C}" type="doc">
      <dgm:prSet loTypeId="urn:microsoft.com/office/officeart/2005/8/layout/pyramid2" loCatId="pyramid" qsTypeId="urn:microsoft.com/office/officeart/2005/8/quickstyle/simple1" qsCatId="simple" csTypeId="urn:microsoft.com/office/officeart/2005/8/colors/accent1_2" csCatId="accent1" phldr="1"/>
      <dgm:spPr/>
    </dgm:pt>
    <dgm:pt modelId="{B352B43A-2E5D-491C-B2C1-773BBDA5A747}">
      <dgm:prSet phldrT="[Text]"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Khái niệm đồ họa máy tính</a:t>
          </a:r>
        </a:p>
      </dgm:t>
    </dgm:pt>
    <dgm:pt modelId="{FE3A2F99-0C02-4E6E-B707-6C3D35E6CD3F}" type="parTrans" cxnId="{2A311C30-0FCE-4E91-8A2A-5A6F73B69D7F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FD563DC-0FEB-4566-BB60-A77EF6457CB6}" type="sibTrans" cxnId="{2A311C30-0FCE-4E91-8A2A-5A6F73B69D7F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1566D3C-8D27-4174-A2C9-96C6D5AB92AB}">
      <dgm:prSet phldrT="[Text]"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Những ứng dụng thực tế</a:t>
          </a:r>
        </a:p>
      </dgm:t>
    </dgm:pt>
    <dgm:pt modelId="{52CC8290-692E-49B9-94D5-F4D3A33BA5E0}" type="parTrans" cxnId="{9F23268D-3F99-4EAE-ACC9-8046DDA9E5A0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8D6C9F8-A9CD-4790-883C-DC6361AFA8E4}" type="sibTrans" cxnId="{9F23268D-3F99-4EAE-ACC9-8046DDA9E5A0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19AD4EF-096E-482B-8D0F-F8B6FE2EB79F}">
      <dgm:prSet phldrT="[Text]"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Nguyên lý hiển thị hình ảnh và các đối tượng cơ bản</a:t>
          </a:r>
        </a:p>
      </dgm:t>
    </dgm:pt>
    <dgm:pt modelId="{C9CE3341-9356-446F-926A-39416A11BF4C}" type="parTrans" cxnId="{366DECF4-4BF0-4B5A-AEFC-840A740A44DF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18E7000-65B2-4AAC-AD5B-D565E5574818}" type="sibTrans" cxnId="{366DECF4-4BF0-4B5A-AEFC-840A740A44DF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D154277-BCCD-4903-9717-37F1A0258BE0}">
      <dgm:prSet phldrT="[Text]"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Cách thức hình ảnh được hiển thị trên các thiết bị</a:t>
          </a:r>
        </a:p>
      </dgm:t>
    </dgm:pt>
    <dgm:pt modelId="{099E9BEF-A231-4909-86AA-D30817157768}" type="parTrans" cxnId="{57DE5C68-896A-401D-BE78-9678F6593D4F}">
      <dgm:prSet/>
      <dgm:spPr/>
    </dgm:pt>
    <dgm:pt modelId="{C65B3F4F-BF63-4486-9AE2-058F560FA966}" type="sibTrans" cxnId="{57DE5C68-896A-401D-BE78-9678F6593D4F}">
      <dgm:prSet/>
      <dgm:spPr/>
    </dgm:pt>
    <dgm:pt modelId="{75BED268-B7D7-47BC-AC1C-CC2B55F876B3}" type="pres">
      <dgm:prSet presAssocID="{82829AB1-F26C-491B-BA67-FA3B5CDED18C}" presName="compositeShape" presStyleCnt="0">
        <dgm:presLayoutVars>
          <dgm:dir/>
          <dgm:resizeHandles/>
        </dgm:presLayoutVars>
      </dgm:prSet>
      <dgm:spPr/>
    </dgm:pt>
    <dgm:pt modelId="{CB66ABB6-97F2-4F79-949A-48AD7C9EFCC1}" type="pres">
      <dgm:prSet presAssocID="{82829AB1-F26C-491B-BA67-FA3B5CDED18C}" presName="pyramid" presStyleLbl="node1" presStyleIdx="0" presStyleCnt="1"/>
      <dgm:spPr/>
    </dgm:pt>
    <dgm:pt modelId="{46BD06BD-92BE-4A0F-AA54-F3630C813425}" type="pres">
      <dgm:prSet presAssocID="{82829AB1-F26C-491B-BA67-FA3B5CDED18C}" presName="theList" presStyleCnt="0"/>
      <dgm:spPr/>
    </dgm:pt>
    <dgm:pt modelId="{31C7C2FC-B7A3-4182-9FCF-A9BC03E38A0E}" type="pres">
      <dgm:prSet presAssocID="{B352B43A-2E5D-491C-B2C1-773BBDA5A747}" presName="aNode" presStyleLbl="fgAcc1" presStyleIdx="0" presStyleCnt="4">
        <dgm:presLayoutVars>
          <dgm:bulletEnabled val="1"/>
        </dgm:presLayoutVars>
      </dgm:prSet>
      <dgm:spPr/>
    </dgm:pt>
    <dgm:pt modelId="{DDFD7307-D394-4ED4-A084-EA9B9E77E3E6}" type="pres">
      <dgm:prSet presAssocID="{B352B43A-2E5D-491C-B2C1-773BBDA5A747}" presName="aSpace" presStyleCnt="0"/>
      <dgm:spPr/>
    </dgm:pt>
    <dgm:pt modelId="{B9364B79-D2E3-4D10-9240-D2860964C94B}" type="pres">
      <dgm:prSet presAssocID="{21566D3C-8D27-4174-A2C9-96C6D5AB92AB}" presName="aNode" presStyleLbl="fgAcc1" presStyleIdx="1" presStyleCnt="4">
        <dgm:presLayoutVars>
          <dgm:bulletEnabled val="1"/>
        </dgm:presLayoutVars>
      </dgm:prSet>
      <dgm:spPr/>
    </dgm:pt>
    <dgm:pt modelId="{4FCAA1D8-5746-4E8E-BFFE-CA8D0BA19B0D}" type="pres">
      <dgm:prSet presAssocID="{21566D3C-8D27-4174-A2C9-96C6D5AB92AB}" presName="aSpace" presStyleCnt="0"/>
      <dgm:spPr/>
    </dgm:pt>
    <dgm:pt modelId="{C5D04B54-31FC-46E8-96FE-04D329665B2A}" type="pres">
      <dgm:prSet presAssocID="{019AD4EF-096E-482B-8D0F-F8B6FE2EB79F}" presName="aNode" presStyleLbl="fgAcc1" presStyleIdx="2" presStyleCnt="4">
        <dgm:presLayoutVars>
          <dgm:bulletEnabled val="1"/>
        </dgm:presLayoutVars>
      </dgm:prSet>
      <dgm:spPr/>
    </dgm:pt>
    <dgm:pt modelId="{46E85C78-4C78-447B-B217-FB037056201C}" type="pres">
      <dgm:prSet presAssocID="{019AD4EF-096E-482B-8D0F-F8B6FE2EB79F}" presName="aSpace" presStyleCnt="0"/>
      <dgm:spPr/>
    </dgm:pt>
    <dgm:pt modelId="{C95484DF-30E7-4EA8-84C5-246EB16F6545}" type="pres">
      <dgm:prSet presAssocID="{FD154277-BCCD-4903-9717-37F1A0258BE0}" presName="aNode" presStyleLbl="fgAcc1" presStyleIdx="3" presStyleCnt="4">
        <dgm:presLayoutVars>
          <dgm:bulletEnabled val="1"/>
        </dgm:presLayoutVars>
      </dgm:prSet>
      <dgm:spPr/>
    </dgm:pt>
    <dgm:pt modelId="{48C7EC97-B0F7-4B66-B4CE-2C334930C909}" type="pres">
      <dgm:prSet presAssocID="{FD154277-BCCD-4903-9717-37F1A0258BE0}" presName="aSpace" presStyleCnt="0"/>
      <dgm:spPr/>
    </dgm:pt>
  </dgm:ptLst>
  <dgm:cxnLst>
    <dgm:cxn modelId="{E0016311-0AF1-488B-A343-1B9CE82BF3B0}" type="presOf" srcId="{FD154277-BCCD-4903-9717-37F1A0258BE0}" destId="{C95484DF-30E7-4EA8-84C5-246EB16F6545}" srcOrd="0" destOrd="0" presId="urn:microsoft.com/office/officeart/2005/8/layout/pyramid2"/>
    <dgm:cxn modelId="{E2470C2F-3D39-481D-A126-94234654E417}" type="presOf" srcId="{019AD4EF-096E-482B-8D0F-F8B6FE2EB79F}" destId="{C5D04B54-31FC-46E8-96FE-04D329665B2A}" srcOrd="0" destOrd="0" presId="urn:microsoft.com/office/officeart/2005/8/layout/pyramid2"/>
    <dgm:cxn modelId="{2A311C30-0FCE-4E91-8A2A-5A6F73B69D7F}" srcId="{82829AB1-F26C-491B-BA67-FA3B5CDED18C}" destId="{B352B43A-2E5D-491C-B2C1-773BBDA5A747}" srcOrd="0" destOrd="0" parTransId="{FE3A2F99-0C02-4E6E-B707-6C3D35E6CD3F}" sibTransId="{CFD563DC-0FEB-4566-BB60-A77EF6457CB6}"/>
    <dgm:cxn modelId="{C2349F33-BCA9-4547-93B7-CD3F718B2620}" type="presOf" srcId="{82829AB1-F26C-491B-BA67-FA3B5CDED18C}" destId="{75BED268-B7D7-47BC-AC1C-CC2B55F876B3}" srcOrd="0" destOrd="0" presId="urn:microsoft.com/office/officeart/2005/8/layout/pyramid2"/>
    <dgm:cxn modelId="{CF910E46-5362-45E8-8ED1-8484DE7D6C4F}" type="presOf" srcId="{21566D3C-8D27-4174-A2C9-96C6D5AB92AB}" destId="{B9364B79-D2E3-4D10-9240-D2860964C94B}" srcOrd="0" destOrd="0" presId="urn:microsoft.com/office/officeart/2005/8/layout/pyramid2"/>
    <dgm:cxn modelId="{57DE5C68-896A-401D-BE78-9678F6593D4F}" srcId="{82829AB1-F26C-491B-BA67-FA3B5CDED18C}" destId="{FD154277-BCCD-4903-9717-37F1A0258BE0}" srcOrd="3" destOrd="0" parTransId="{099E9BEF-A231-4909-86AA-D30817157768}" sibTransId="{C65B3F4F-BF63-4486-9AE2-058F560FA966}"/>
    <dgm:cxn modelId="{835A5D4E-F774-44B2-842B-D6F0314DB232}" type="presOf" srcId="{B352B43A-2E5D-491C-B2C1-773BBDA5A747}" destId="{31C7C2FC-B7A3-4182-9FCF-A9BC03E38A0E}" srcOrd="0" destOrd="0" presId="urn:microsoft.com/office/officeart/2005/8/layout/pyramid2"/>
    <dgm:cxn modelId="{9F23268D-3F99-4EAE-ACC9-8046DDA9E5A0}" srcId="{82829AB1-F26C-491B-BA67-FA3B5CDED18C}" destId="{21566D3C-8D27-4174-A2C9-96C6D5AB92AB}" srcOrd="1" destOrd="0" parTransId="{52CC8290-692E-49B9-94D5-F4D3A33BA5E0}" sibTransId="{98D6C9F8-A9CD-4790-883C-DC6361AFA8E4}"/>
    <dgm:cxn modelId="{366DECF4-4BF0-4B5A-AEFC-840A740A44DF}" srcId="{82829AB1-F26C-491B-BA67-FA3B5CDED18C}" destId="{019AD4EF-096E-482B-8D0F-F8B6FE2EB79F}" srcOrd="2" destOrd="0" parTransId="{C9CE3341-9356-446F-926A-39416A11BF4C}" sibTransId="{118E7000-65B2-4AAC-AD5B-D565E5574818}"/>
    <dgm:cxn modelId="{B2660D1C-552E-47CC-A604-47BE3727CB43}" type="presParOf" srcId="{75BED268-B7D7-47BC-AC1C-CC2B55F876B3}" destId="{CB66ABB6-97F2-4F79-949A-48AD7C9EFCC1}" srcOrd="0" destOrd="0" presId="urn:microsoft.com/office/officeart/2005/8/layout/pyramid2"/>
    <dgm:cxn modelId="{62E3E123-F43D-4491-9552-EC6CAB8B5EBE}" type="presParOf" srcId="{75BED268-B7D7-47BC-AC1C-CC2B55F876B3}" destId="{46BD06BD-92BE-4A0F-AA54-F3630C813425}" srcOrd="1" destOrd="0" presId="urn:microsoft.com/office/officeart/2005/8/layout/pyramid2"/>
    <dgm:cxn modelId="{237F9026-8BE0-4DE4-9491-C4AC2ADC7CF9}" type="presParOf" srcId="{46BD06BD-92BE-4A0F-AA54-F3630C813425}" destId="{31C7C2FC-B7A3-4182-9FCF-A9BC03E38A0E}" srcOrd="0" destOrd="0" presId="urn:microsoft.com/office/officeart/2005/8/layout/pyramid2"/>
    <dgm:cxn modelId="{99194623-19F0-4249-9B0A-DF639344BA21}" type="presParOf" srcId="{46BD06BD-92BE-4A0F-AA54-F3630C813425}" destId="{DDFD7307-D394-4ED4-A084-EA9B9E77E3E6}" srcOrd="1" destOrd="0" presId="urn:microsoft.com/office/officeart/2005/8/layout/pyramid2"/>
    <dgm:cxn modelId="{0483C131-7550-4087-B841-CA3728328649}" type="presParOf" srcId="{46BD06BD-92BE-4A0F-AA54-F3630C813425}" destId="{B9364B79-D2E3-4D10-9240-D2860964C94B}" srcOrd="2" destOrd="0" presId="urn:microsoft.com/office/officeart/2005/8/layout/pyramid2"/>
    <dgm:cxn modelId="{A793A864-9B3A-4EA1-B41F-FEF8A0F623C2}" type="presParOf" srcId="{46BD06BD-92BE-4A0F-AA54-F3630C813425}" destId="{4FCAA1D8-5746-4E8E-BFFE-CA8D0BA19B0D}" srcOrd="3" destOrd="0" presId="urn:microsoft.com/office/officeart/2005/8/layout/pyramid2"/>
    <dgm:cxn modelId="{F8446A35-E01C-4408-A92B-20C6A81F774D}" type="presParOf" srcId="{46BD06BD-92BE-4A0F-AA54-F3630C813425}" destId="{C5D04B54-31FC-46E8-96FE-04D329665B2A}" srcOrd="4" destOrd="0" presId="urn:microsoft.com/office/officeart/2005/8/layout/pyramid2"/>
    <dgm:cxn modelId="{034ED968-C3B1-4550-ABEA-D11D4BAD1573}" type="presParOf" srcId="{46BD06BD-92BE-4A0F-AA54-F3630C813425}" destId="{46E85C78-4C78-447B-B217-FB037056201C}" srcOrd="5" destOrd="0" presId="urn:microsoft.com/office/officeart/2005/8/layout/pyramid2"/>
    <dgm:cxn modelId="{1E88B400-CCE1-4A0F-9E25-19102E4B6DFD}" type="presParOf" srcId="{46BD06BD-92BE-4A0F-AA54-F3630C813425}" destId="{C95484DF-30E7-4EA8-84C5-246EB16F6545}" srcOrd="6" destOrd="0" presId="urn:microsoft.com/office/officeart/2005/8/layout/pyramid2"/>
    <dgm:cxn modelId="{BCBDE690-45DF-420D-B1A1-07E075345FC8}" type="presParOf" srcId="{46BD06BD-92BE-4A0F-AA54-F3630C813425}" destId="{48C7EC97-B0F7-4B66-B4CE-2C334930C909}" srcOrd="7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1FC97A-83C7-4767-A5A4-2B50DBA95519}">
      <dsp:nvSpPr>
        <dsp:cNvPr id="0" name=""/>
        <dsp:cNvSpPr/>
      </dsp:nvSpPr>
      <dsp:spPr>
        <a:xfrm>
          <a:off x="1023" y="2690"/>
          <a:ext cx="8913353" cy="1433130"/>
        </a:xfrm>
        <a:prstGeom prst="roundRect">
          <a:avLst>
            <a:gd name="adj" fmla="val 10000"/>
          </a:avLst>
        </a:prstGeom>
        <a:noFill/>
        <a:ln w="19050" cap="flat" cmpd="sng" algn="ctr">
          <a:solidFill>
            <a:schemeClr val="accent2">
              <a:lumMod val="75000"/>
            </a:schemeClr>
          </a:solidFill>
          <a:prstDash val="solid"/>
          <a:round/>
          <a:headEnd type="none" w="med" len="med"/>
          <a:tailEnd type="none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accent2"/>
        </a:fontRef>
      </dsp:style>
      <dsp:txBody>
        <a:bodyPr spcFirstLastPara="0" vert="horz" wrap="square" lIns="243840" tIns="243840" rIns="243840" bIns="243840" numCol="1" spcCol="1270" anchor="ctr" anchorCtr="0">
          <a:noAutofit/>
        </a:bodyPr>
        <a:lstStyle/>
        <a:p>
          <a:pPr marL="0" lvl="0" indent="0" algn="ctr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400" kern="1200">
              <a:latin typeface="Times New Roman" panose="02020603050405020304" pitchFamily="18" charset="0"/>
              <a:cs typeface="Times New Roman" panose="02020603050405020304" pitchFamily="18" charset="0"/>
            </a:rPr>
            <a:t>Đồ họa máy tính là gì?</a:t>
          </a:r>
        </a:p>
      </dsp:txBody>
      <dsp:txXfrm>
        <a:off x="42998" y="44665"/>
        <a:ext cx="8829403" cy="1349180"/>
      </dsp:txXfrm>
    </dsp:sp>
    <dsp:sp modelId="{C9028947-C994-4EFC-A615-20DC91A4FAE3}">
      <dsp:nvSpPr>
        <dsp:cNvPr id="0" name=""/>
        <dsp:cNvSpPr/>
      </dsp:nvSpPr>
      <dsp:spPr>
        <a:xfrm>
          <a:off x="1023" y="1590865"/>
          <a:ext cx="5822478" cy="1433130"/>
        </a:xfrm>
        <a:prstGeom prst="roundRect">
          <a:avLst>
            <a:gd name="adj" fmla="val 10000"/>
          </a:avLst>
        </a:prstGeom>
        <a:solidFill>
          <a:schemeClr val="lt1"/>
        </a:solidFill>
        <a:ln w="15875" cap="rnd" cmpd="sng" algn="ctr">
          <a:solidFill>
            <a:schemeClr val="accent5"/>
          </a:solidFill>
          <a:prstDash val="solid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>
              <a:latin typeface="Times New Roman" panose="02020603050405020304" pitchFamily="18" charset="0"/>
              <a:cs typeface="Times New Roman" panose="02020603050405020304" pitchFamily="18" charset="0"/>
            </a:rPr>
            <a:t>Là phương pháp và công nghệ dùng trong việc chuyển đổi qua lại giữa dữ liệu và hình ảnh trên màn hình bằng máy tính.</a:t>
          </a:r>
        </a:p>
      </dsp:txBody>
      <dsp:txXfrm>
        <a:off x="42998" y="1632840"/>
        <a:ext cx="5738528" cy="1349180"/>
      </dsp:txXfrm>
    </dsp:sp>
    <dsp:sp modelId="{6D70BD1E-7452-4C5D-8C24-7C9CC07C5648}">
      <dsp:nvSpPr>
        <dsp:cNvPr id="0" name=""/>
        <dsp:cNvSpPr/>
      </dsp:nvSpPr>
      <dsp:spPr>
        <a:xfrm>
          <a:off x="1023" y="3179040"/>
          <a:ext cx="2851360" cy="1433130"/>
        </a:xfrm>
        <a:prstGeom prst="roundRect">
          <a:avLst>
            <a:gd name="adj" fmla="val 10000"/>
          </a:avLst>
        </a:prstGeom>
        <a:solidFill>
          <a:schemeClr val="lt1"/>
        </a:solidFill>
        <a:ln w="15875" cap="rnd" cmpd="sng" algn="ctr">
          <a:solidFill>
            <a:schemeClr val="accent5"/>
          </a:solidFill>
          <a:prstDash val="solid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>
              <a:latin typeface="Times New Roman" panose="02020603050405020304" pitchFamily="18" charset="0"/>
              <a:cs typeface="Times New Roman" panose="02020603050405020304" pitchFamily="18" charset="0"/>
            </a:rPr>
            <a:t>Tạo hình ảnh từ các mô hình toán học mô tả các đối tượng.</a:t>
          </a:r>
        </a:p>
      </dsp:txBody>
      <dsp:txXfrm>
        <a:off x="42998" y="3221015"/>
        <a:ext cx="2767410" cy="1349180"/>
      </dsp:txXfrm>
    </dsp:sp>
    <dsp:sp modelId="{0EDC093B-7F00-4019-881C-B4AAC8A811AD}">
      <dsp:nvSpPr>
        <dsp:cNvPr id="0" name=""/>
        <dsp:cNvSpPr/>
      </dsp:nvSpPr>
      <dsp:spPr>
        <a:xfrm>
          <a:off x="2972141" y="3179040"/>
          <a:ext cx="2851360" cy="1433130"/>
        </a:xfrm>
        <a:prstGeom prst="roundRect">
          <a:avLst>
            <a:gd name="adj" fmla="val 10000"/>
          </a:avLst>
        </a:prstGeom>
        <a:solidFill>
          <a:schemeClr val="lt1"/>
        </a:solidFill>
        <a:ln w="15875" cap="rnd" cmpd="sng" algn="ctr">
          <a:solidFill>
            <a:schemeClr val="accent5"/>
          </a:solidFill>
          <a:prstDash val="solid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>
              <a:latin typeface="Times New Roman" panose="02020603050405020304" pitchFamily="18" charset="0"/>
              <a:cs typeface="Times New Roman" panose="02020603050405020304" pitchFamily="18" charset="0"/>
            </a:rPr>
            <a:t>Tạo hình ảnh từ các dữ liệu của đối tượng trong thực tế.</a:t>
          </a:r>
        </a:p>
      </dsp:txBody>
      <dsp:txXfrm>
        <a:off x="3014116" y="3221015"/>
        <a:ext cx="2767410" cy="1349180"/>
      </dsp:txXfrm>
    </dsp:sp>
    <dsp:sp modelId="{8361303D-074F-4F79-81F3-5F2D62F7E3DC}">
      <dsp:nvSpPr>
        <dsp:cNvPr id="0" name=""/>
        <dsp:cNvSpPr/>
      </dsp:nvSpPr>
      <dsp:spPr>
        <a:xfrm>
          <a:off x="6063016" y="1590865"/>
          <a:ext cx="2851360" cy="1433130"/>
        </a:xfrm>
        <a:prstGeom prst="roundRect">
          <a:avLst>
            <a:gd name="adj" fmla="val 10000"/>
          </a:avLst>
        </a:prstGeom>
        <a:solidFill>
          <a:schemeClr val="lt1"/>
        </a:solidFill>
        <a:ln w="15875" cap="rnd" cmpd="sng" algn="ctr">
          <a:solidFill>
            <a:schemeClr val="accent6"/>
          </a:solidFill>
          <a:prstDash val="solid"/>
        </a:ln>
        <a:effectLst/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>
              <a:latin typeface="Times New Roman" panose="02020603050405020304" pitchFamily="18" charset="0"/>
              <a:cs typeface="Times New Roman" panose="02020603050405020304" pitchFamily="18" charset="0"/>
            </a:rPr>
            <a:t>Cơ sở toán học: Đại số, Hình học giải tích, Hình học họa hình, …</a:t>
          </a:r>
        </a:p>
      </dsp:txBody>
      <dsp:txXfrm>
        <a:off x="6104991" y="1632840"/>
        <a:ext cx="2767410" cy="1349180"/>
      </dsp:txXfrm>
    </dsp:sp>
    <dsp:sp modelId="{76BBC949-041E-4A7A-96A1-F17DF55CFCB8}">
      <dsp:nvSpPr>
        <dsp:cNvPr id="0" name=""/>
        <dsp:cNvSpPr/>
      </dsp:nvSpPr>
      <dsp:spPr>
        <a:xfrm>
          <a:off x="6063016" y="3179040"/>
          <a:ext cx="2851360" cy="1433130"/>
        </a:xfrm>
        <a:prstGeom prst="roundRect">
          <a:avLst>
            <a:gd name="adj" fmla="val 10000"/>
          </a:avLst>
        </a:prstGeom>
        <a:solidFill>
          <a:schemeClr val="lt1"/>
        </a:solidFill>
        <a:ln w="15875" cap="rnd" cmpd="sng" algn="ctr">
          <a:solidFill>
            <a:schemeClr val="accent6"/>
          </a:solidFill>
          <a:prstDash val="solid"/>
        </a:ln>
        <a:effectLst/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>
              <a:latin typeface="Times New Roman" panose="02020603050405020304" pitchFamily="18" charset="0"/>
              <a:cs typeface="Times New Roman" panose="02020603050405020304" pitchFamily="18" charset="0"/>
            </a:rPr>
            <a:t>Kỹ thuật máy tính</a:t>
          </a:r>
        </a:p>
      </dsp:txBody>
      <dsp:txXfrm>
        <a:off x="6104991" y="3221015"/>
        <a:ext cx="2767410" cy="13491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77B9B4-0F9D-4830-98F3-282AF9DF6D20}">
      <dsp:nvSpPr>
        <dsp:cNvPr id="0" name=""/>
        <dsp:cNvSpPr/>
      </dsp:nvSpPr>
      <dsp:spPr>
        <a:xfrm>
          <a:off x="943778" y="1420"/>
          <a:ext cx="2196200" cy="175696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15875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2BB55B-C012-435F-B2E3-356E789DACF7}">
      <dsp:nvSpPr>
        <dsp:cNvPr id="0" name=""/>
        <dsp:cNvSpPr/>
      </dsp:nvSpPr>
      <dsp:spPr>
        <a:xfrm>
          <a:off x="1141436" y="1582684"/>
          <a:ext cx="1954618" cy="614936"/>
        </a:xfrm>
        <a:prstGeom prst="wedgeRectCallout">
          <a:avLst>
            <a:gd name="adj1" fmla="val 20250"/>
            <a:gd name="adj2" fmla="val -607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Times New Roman" panose="02020603050405020304" pitchFamily="18" charset="0"/>
              <a:cs typeface="Times New Roman" panose="02020603050405020304" pitchFamily="18" charset="0"/>
            </a:rPr>
            <a:t>Hỗ trợ thiết kế</a:t>
          </a:r>
        </a:p>
      </dsp:txBody>
      <dsp:txXfrm>
        <a:off x="1141436" y="1582684"/>
        <a:ext cx="1954618" cy="614936"/>
      </dsp:txXfrm>
    </dsp:sp>
    <dsp:sp modelId="{68158CF9-F664-4CC4-9A00-40CCD9D17683}">
      <dsp:nvSpPr>
        <dsp:cNvPr id="0" name=""/>
        <dsp:cNvSpPr/>
      </dsp:nvSpPr>
      <dsp:spPr>
        <a:xfrm>
          <a:off x="3359599" y="1420"/>
          <a:ext cx="2196200" cy="1756960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  <a:ln w="15875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4B5B3A-F7DD-46DC-B384-D29A50EE4CFF}">
      <dsp:nvSpPr>
        <dsp:cNvPr id="0" name=""/>
        <dsp:cNvSpPr/>
      </dsp:nvSpPr>
      <dsp:spPr>
        <a:xfrm>
          <a:off x="3557257" y="1582684"/>
          <a:ext cx="1954618" cy="614936"/>
        </a:xfrm>
        <a:prstGeom prst="wedgeRectCallout">
          <a:avLst>
            <a:gd name="adj1" fmla="val 20250"/>
            <a:gd name="adj2" fmla="val -607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Times New Roman" panose="02020603050405020304" pitchFamily="18" charset="0"/>
              <a:cs typeface="Times New Roman" panose="02020603050405020304" pitchFamily="18" charset="0"/>
            </a:rPr>
            <a:t>Biểu diễn thông tin</a:t>
          </a:r>
        </a:p>
      </dsp:txBody>
      <dsp:txXfrm>
        <a:off x="3557257" y="1582684"/>
        <a:ext cx="1954618" cy="614936"/>
      </dsp:txXfrm>
    </dsp:sp>
    <dsp:sp modelId="{D2527CEE-2BCB-4291-A93D-6C35A8F7AE5D}">
      <dsp:nvSpPr>
        <dsp:cNvPr id="0" name=""/>
        <dsp:cNvSpPr/>
      </dsp:nvSpPr>
      <dsp:spPr>
        <a:xfrm>
          <a:off x="5775420" y="1420"/>
          <a:ext cx="2196200" cy="175696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1000" r="-21000"/>
          </a:stretch>
        </a:blipFill>
        <a:ln w="15875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944712-E503-48A6-87A6-3FA02E796C76}">
      <dsp:nvSpPr>
        <dsp:cNvPr id="0" name=""/>
        <dsp:cNvSpPr/>
      </dsp:nvSpPr>
      <dsp:spPr>
        <a:xfrm>
          <a:off x="5973078" y="1582684"/>
          <a:ext cx="1954618" cy="614936"/>
        </a:xfrm>
        <a:prstGeom prst="wedgeRectCallout">
          <a:avLst>
            <a:gd name="adj1" fmla="val 20250"/>
            <a:gd name="adj2" fmla="val -607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Times New Roman" panose="02020603050405020304" pitchFamily="18" charset="0"/>
              <a:cs typeface="Times New Roman" panose="02020603050405020304" pitchFamily="18" charset="0"/>
            </a:rPr>
            <a:t>Lĩnh vực giải trí, nghệ thuật</a:t>
          </a:r>
        </a:p>
      </dsp:txBody>
      <dsp:txXfrm>
        <a:off x="5973078" y="1582684"/>
        <a:ext cx="1954618" cy="614936"/>
      </dsp:txXfrm>
    </dsp:sp>
    <dsp:sp modelId="{30FF6334-0C6B-4ED3-870E-332A682A54ED}">
      <dsp:nvSpPr>
        <dsp:cNvPr id="0" name=""/>
        <dsp:cNvSpPr/>
      </dsp:nvSpPr>
      <dsp:spPr>
        <a:xfrm>
          <a:off x="943778" y="2417241"/>
          <a:ext cx="2196200" cy="1756960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8000" r="-28000"/>
          </a:stretch>
        </a:blipFill>
        <a:ln w="15875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5F05F7-59E9-4963-9A0F-4F1E7261D599}">
      <dsp:nvSpPr>
        <dsp:cNvPr id="0" name=""/>
        <dsp:cNvSpPr/>
      </dsp:nvSpPr>
      <dsp:spPr>
        <a:xfrm>
          <a:off x="1141436" y="3998505"/>
          <a:ext cx="1954618" cy="614936"/>
        </a:xfrm>
        <a:prstGeom prst="wedgeRectCallout">
          <a:avLst>
            <a:gd name="adj1" fmla="val 20250"/>
            <a:gd name="adj2" fmla="val -607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Times New Roman" panose="02020603050405020304" pitchFamily="18" charset="0"/>
              <a:cs typeface="Times New Roman" panose="02020603050405020304" pitchFamily="18" charset="0"/>
            </a:rPr>
            <a:t>Giáo dục và đào tạo</a:t>
          </a:r>
        </a:p>
      </dsp:txBody>
      <dsp:txXfrm>
        <a:off x="1141436" y="3998505"/>
        <a:ext cx="1954618" cy="614936"/>
      </dsp:txXfrm>
    </dsp:sp>
    <dsp:sp modelId="{A1F944C0-96FB-4B5D-84B7-8DD0FC148F1B}">
      <dsp:nvSpPr>
        <dsp:cNvPr id="0" name=""/>
        <dsp:cNvSpPr/>
      </dsp:nvSpPr>
      <dsp:spPr>
        <a:xfrm>
          <a:off x="3359599" y="2417241"/>
          <a:ext cx="2196200" cy="175696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  <a:ln w="15875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8E7F08-94C4-43A9-B76A-B9389D0DD81E}">
      <dsp:nvSpPr>
        <dsp:cNvPr id="0" name=""/>
        <dsp:cNvSpPr/>
      </dsp:nvSpPr>
      <dsp:spPr>
        <a:xfrm>
          <a:off x="3557257" y="3998505"/>
          <a:ext cx="1954618" cy="614936"/>
        </a:xfrm>
        <a:prstGeom prst="wedgeRectCallout">
          <a:avLst>
            <a:gd name="adj1" fmla="val 20250"/>
            <a:gd name="adj2" fmla="val -607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Times New Roman" panose="02020603050405020304" pitchFamily="18" charset="0"/>
              <a:cs typeface="Times New Roman" panose="02020603050405020304" pitchFamily="18" charset="0"/>
            </a:rPr>
            <a:t>Giao tiếp giữa máy tính và người dùng</a:t>
          </a:r>
        </a:p>
      </dsp:txBody>
      <dsp:txXfrm>
        <a:off x="3557257" y="3998505"/>
        <a:ext cx="1954618" cy="614936"/>
      </dsp:txXfrm>
    </dsp:sp>
    <dsp:sp modelId="{D089CCE1-790C-4B35-B602-81BA9371F0C4}">
      <dsp:nvSpPr>
        <dsp:cNvPr id="0" name=""/>
        <dsp:cNvSpPr/>
      </dsp:nvSpPr>
      <dsp:spPr>
        <a:xfrm>
          <a:off x="5775420" y="2417241"/>
          <a:ext cx="2196200" cy="1756960"/>
        </a:xfrm>
        <a:prstGeom prst="rect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8000" r="-18000"/>
          </a:stretch>
        </a:blipFill>
        <a:ln w="15875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6BFA25-97AA-47D0-B4A0-12E1C6093D8F}">
      <dsp:nvSpPr>
        <dsp:cNvPr id="0" name=""/>
        <dsp:cNvSpPr/>
      </dsp:nvSpPr>
      <dsp:spPr>
        <a:xfrm>
          <a:off x="5973078" y="3998505"/>
          <a:ext cx="1954618" cy="614936"/>
        </a:xfrm>
        <a:prstGeom prst="wedgeRectCallout">
          <a:avLst>
            <a:gd name="adj1" fmla="val 20250"/>
            <a:gd name="adj2" fmla="val -607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Times New Roman" panose="02020603050405020304" pitchFamily="18" charset="0"/>
              <a:cs typeface="Times New Roman" panose="02020603050405020304" pitchFamily="18" charset="0"/>
            </a:rPr>
            <a:t>Xử lý ảnh và video</a:t>
          </a:r>
        </a:p>
      </dsp:txBody>
      <dsp:txXfrm>
        <a:off x="5973078" y="3998505"/>
        <a:ext cx="1954618" cy="61493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B59654-2B82-4957-8A8F-2B90EBDC78F8}">
      <dsp:nvSpPr>
        <dsp:cNvPr id="0" name=""/>
        <dsp:cNvSpPr/>
      </dsp:nvSpPr>
      <dsp:spPr>
        <a:xfrm rot="4396374">
          <a:off x="1874525" y="918321"/>
          <a:ext cx="3983822" cy="2778219"/>
        </a:xfrm>
        <a:prstGeom prst="swooshArrow">
          <a:avLst>
            <a:gd name="adj1" fmla="val 16310"/>
            <a:gd name="adj2" fmla="val 313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777901-DDED-49DA-A069-B6D20835D915}">
      <dsp:nvSpPr>
        <dsp:cNvPr id="0" name=""/>
        <dsp:cNvSpPr/>
      </dsp:nvSpPr>
      <dsp:spPr>
        <a:xfrm>
          <a:off x="3366878" y="1281085"/>
          <a:ext cx="100603" cy="100603"/>
        </a:xfrm>
        <a:prstGeom prst="ellipse">
          <a:avLst/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9B7C52-EEF5-4EC5-A1B8-27F0990A658B}">
      <dsp:nvSpPr>
        <dsp:cNvPr id="0" name=""/>
        <dsp:cNvSpPr/>
      </dsp:nvSpPr>
      <dsp:spPr>
        <a:xfrm>
          <a:off x="4055738" y="1836715"/>
          <a:ext cx="100603" cy="100603"/>
        </a:xfrm>
        <a:prstGeom prst="ellipse">
          <a:avLst/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32592B-7921-4D6F-97C1-C552C55DD821}">
      <dsp:nvSpPr>
        <dsp:cNvPr id="0" name=""/>
        <dsp:cNvSpPr/>
      </dsp:nvSpPr>
      <dsp:spPr>
        <a:xfrm>
          <a:off x="4572003" y="2486487"/>
          <a:ext cx="100603" cy="100603"/>
        </a:xfrm>
        <a:prstGeom prst="ellipse">
          <a:avLst/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2DE3D2-F286-429A-AD2E-23D235054D59}">
      <dsp:nvSpPr>
        <dsp:cNvPr id="0" name=""/>
        <dsp:cNvSpPr/>
      </dsp:nvSpPr>
      <dsp:spPr>
        <a:xfrm>
          <a:off x="1025561" y="10388"/>
          <a:ext cx="1878248" cy="7383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b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>
              <a:latin typeface="Times New Roman" panose="02020603050405020304" pitchFamily="18" charset="0"/>
              <a:cs typeface="Times New Roman" panose="02020603050405020304" pitchFamily="18" charset="0"/>
            </a:rPr>
            <a:t>Màu cơ bản</a:t>
          </a:r>
        </a:p>
      </dsp:txBody>
      <dsp:txXfrm>
        <a:off x="1025561" y="10388"/>
        <a:ext cx="1878248" cy="738377"/>
      </dsp:txXfrm>
    </dsp:sp>
    <dsp:sp modelId="{7F26B272-97DF-4836-A004-7C33432AFB7D}">
      <dsp:nvSpPr>
        <dsp:cNvPr id="0" name=""/>
        <dsp:cNvSpPr/>
      </dsp:nvSpPr>
      <dsp:spPr>
        <a:xfrm>
          <a:off x="3682796" y="862875"/>
          <a:ext cx="2741228" cy="5837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>
              <a:latin typeface="Times New Roman" panose="02020603050405020304" pitchFamily="18" charset="0"/>
              <a:cs typeface="Times New Roman" panose="02020603050405020304" pitchFamily="18" charset="0"/>
            </a:rPr>
            <a:t>Số bit trên điểm ảnh</a:t>
          </a:r>
        </a:p>
      </dsp:txBody>
      <dsp:txXfrm>
        <a:off x="3682796" y="862875"/>
        <a:ext cx="2741228" cy="583724"/>
      </dsp:txXfrm>
    </dsp:sp>
    <dsp:sp modelId="{4E4EABC5-7943-457A-A61D-A03A92E88BEC}">
      <dsp:nvSpPr>
        <dsp:cNvPr id="0" name=""/>
        <dsp:cNvSpPr/>
      </dsp:nvSpPr>
      <dsp:spPr>
        <a:xfrm>
          <a:off x="1700974" y="1636684"/>
          <a:ext cx="2182829" cy="7383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>
              <a:latin typeface="Times New Roman" panose="02020603050405020304" pitchFamily="18" charset="0"/>
              <a:cs typeface="Times New Roman" panose="02020603050405020304" pitchFamily="18" charset="0"/>
            </a:rPr>
            <a:t>Điểm ảnh</a:t>
          </a:r>
        </a:p>
      </dsp:txBody>
      <dsp:txXfrm>
        <a:off x="1700974" y="1636684"/>
        <a:ext cx="2182829" cy="738377"/>
      </dsp:txXfrm>
    </dsp:sp>
    <dsp:sp modelId="{51660FD4-1086-4724-B829-187439ABAE69}">
      <dsp:nvSpPr>
        <dsp:cNvPr id="0" name=""/>
        <dsp:cNvSpPr/>
      </dsp:nvSpPr>
      <dsp:spPr>
        <a:xfrm>
          <a:off x="5007978" y="2167600"/>
          <a:ext cx="2923449" cy="7383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>
              <a:latin typeface="Times New Roman" panose="02020603050405020304" pitchFamily="18" charset="0"/>
              <a:cs typeface="Times New Roman" panose="02020603050405020304" pitchFamily="18" charset="0"/>
            </a:rPr>
            <a:t>Ma trận điểm</a:t>
          </a:r>
        </a:p>
      </dsp:txBody>
      <dsp:txXfrm>
        <a:off x="5007978" y="2167600"/>
        <a:ext cx="2923449" cy="738377"/>
      </dsp:txXfrm>
    </dsp:sp>
    <dsp:sp modelId="{3A2671E8-6517-45A9-B3B1-9D26FFC6284D}">
      <dsp:nvSpPr>
        <dsp:cNvPr id="0" name=""/>
        <dsp:cNvSpPr/>
      </dsp:nvSpPr>
      <dsp:spPr>
        <a:xfrm>
          <a:off x="4145636" y="3959370"/>
          <a:ext cx="2538174" cy="5726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>
              <a:latin typeface="Times New Roman" panose="02020603050405020304" pitchFamily="18" charset="0"/>
              <a:cs typeface="Times New Roman" panose="02020603050405020304" pitchFamily="18" charset="0"/>
            </a:rPr>
            <a:t>Hình ảnh</a:t>
          </a:r>
        </a:p>
      </dsp:txBody>
      <dsp:txXfrm>
        <a:off x="4145636" y="3959370"/>
        <a:ext cx="2538174" cy="57260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D8D2D0-47C6-4A04-9035-7C242A218BA6}">
      <dsp:nvSpPr>
        <dsp:cNvPr id="0" name=""/>
        <dsp:cNvSpPr/>
      </dsp:nvSpPr>
      <dsp:spPr>
        <a:xfrm>
          <a:off x="1804154" y="0"/>
          <a:ext cx="4614862" cy="4614862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AB1128-2D81-4D56-AB22-5324475ADB25}">
      <dsp:nvSpPr>
        <dsp:cNvPr id="0" name=""/>
        <dsp:cNvSpPr/>
      </dsp:nvSpPr>
      <dsp:spPr>
        <a:xfrm>
          <a:off x="4111585" y="461936"/>
          <a:ext cx="2999660" cy="820219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>
              <a:latin typeface="Times New Roman" panose="02020603050405020304" pitchFamily="18" charset="0"/>
              <a:cs typeface="Times New Roman" panose="02020603050405020304" pitchFamily="18" charset="0"/>
            </a:rPr>
            <a:t>Đường gấp khúc</a:t>
          </a:r>
        </a:p>
      </dsp:txBody>
      <dsp:txXfrm>
        <a:off x="4151625" y="501976"/>
        <a:ext cx="2919580" cy="740139"/>
      </dsp:txXfrm>
    </dsp:sp>
    <dsp:sp modelId="{87EA3287-478E-4C72-8B41-C3A934DAC6C4}">
      <dsp:nvSpPr>
        <dsp:cNvPr id="0" name=""/>
        <dsp:cNvSpPr/>
      </dsp:nvSpPr>
      <dsp:spPr>
        <a:xfrm>
          <a:off x="4111585" y="1384683"/>
          <a:ext cx="2999660" cy="820219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>
              <a:latin typeface="Times New Roman" panose="02020603050405020304" pitchFamily="18" charset="0"/>
              <a:cs typeface="Times New Roman" panose="02020603050405020304" pitchFamily="18" charset="0"/>
            </a:rPr>
            <a:t>Văn bản</a:t>
          </a:r>
        </a:p>
      </dsp:txBody>
      <dsp:txXfrm>
        <a:off x="4151625" y="1424723"/>
        <a:ext cx="2919580" cy="740139"/>
      </dsp:txXfrm>
    </dsp:sp>
    <dsp:sp modelId="{B5CDFE4F-6E7F-4809-A504-56412CA50FFF}">
      <dsp:nvSpPr>
        <dsp:cNvPr id="0" name=""/>
        <dsp:cNvSpPr/>
      </dsp:nvSpPr>
      <dsp:spPr>
        <a:xfrm>
          <a:off x="4111585" y="2307431"/>
          <a:ext cx="2999660" cy="820219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>
              <a:latin typeface="Times New Roman" panose="02020603050405020304" pitchFamily="18" charset="0"/>
              <a:cs typeface="Times New Roman" panose="02020603050405020304" pitchFamily="18" charset="0"/>
            </a:rPr>
            <a:t>Vùng tô</a:t>
          </a:r>
        </a:p>
      </dsp:txBody>
      <dsp:txXfrm>
        <a:off x="4151625" y="2347471"/>
        <a:ext cx="2919580" cy="740139"/>
      </dsp:txXfrm>
    </dsp:sp>
    <dsp:sp modelId="{A00D053B-9EF6-42A3-B028-6659F44F6409}">
      <dsp:nvSpPr>
        <dsp:cNvPr id="0" name=""/>
        <dsp:cNvSpPr/>
      </dsp:nvSpPr>
      <dsp:spPr>
        <a:xfrm>
          <a:off x="4111585" y="3230178"/>
          <a:ext cx="2999660" cy="820219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>
              <a:latin typeface="Times New Roman" panose="02020603050405020304" pitchFamily="18" charset="0"/>
              <a:cs typeface="Times New Roman" panose="02020603050405020304" pitchFamily="18" charset="0"/>
            </a:rPr>
            <a:t>Ảnh ma trận điểm</a:t>
          </a:r>
        </a:p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>
              <a:latin typeface="Times New Roman" panose="02020603050405020304" pitchFamily="18" charset="0"/>
              <a:cs typeface="Times New Roman" panose="02020603050405020304" pitchFamily="18" charset="0"/>
            </a:rPr>
            <a:t>(Ảnh Raster)</a:t>
          </a:r>
        </a:p>
      </dsp:txBody>
      <dsp:txXfrm>
        <a:off x="4151625" y="3270218"/>
        <a:ext cx="2919580" cy="74013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12AD80-D93F-4A19-8B3F-B29CFB2716BC}">
      <dsp:nvSpPr>
        <dsp:cNvPr id="0" name=""/>
        <dsp:cNvSpPr/>
      </dsp:nvSpPr>
      <dsp:spPr>
        <a:xfrm>
          <a:off x="1567305" y="293334"/>
          <a:ext cx="3790778" cy="3790778"/>
        </a:xfrm>
        <a:prstGeom prst="pie">
          <a:avLst>
            <a:gd name="adj1" fmla="val 16200000"/>
            <a:gd name="adj2" fmla="val 18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>
              <a:latin typeface="Times New Roman" panose="02020603050405020304" pitchFamily="18" charset="0"/>
              <a:cs typeface="Times New Roman" panose="02020603050405020304" pitchFamily="18" charset="0"/>
            </a:rPr>
            <a:t>Bộ đệm frame</a:t>
          </a:r>
        </a:p>
      </dsp:txBody>
      <dsp:txXfrm>
        <a:off x="3565136" y="1096617"/>
        <a:ext cx="1353849" cy="1128207"/>
      </dsp:txXfrm>
    </dsp:sp>
    <dsp:sp modelId="{3CCC4B4F-5DCC-47AA-BFAC-3C4D88BD100B}">
      <dsp:nvSpPr>
        <dsp:cNvPr id="0" name=""/>
        <dsp:cNvSpPr/>
      </dsp:nvSpPr>
      <dsp:spPr>
        <a:xfrm>
          <a:off x="1489233" y="428718"/>
          <a:ext cx="3790778" cy="3790778"/>
        </a:xfrm>
        <a:prstGeom prst="pie">
          <a:avLst>
            <a:gd name="adj1" fmla="val 1800000"/>
            <a:gd name="adj2" fmla="val 90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>
              <a:latin typeface="Times New Roman" panose="02020603050405020304" pitchFamily="18" charset="0"/>
              <a:cs typeface="Times New Roman" panose="02020603050405020304" pitchFamily="18" charset="0"/>
            </a:rPr>
            <a:t>Quá trình quét dòng</a:t>
          </a:r>
        </a:p>
      </dsp:txBody>
      <dsp:txXfrm>
        <a:off x="2391800" y="2888211"/>
        <a:ext cx="2030773" cy="992822"/>
      </dsp:txXfrm>
    </dsp:sp>
    <dsp:sp modelId="{D7C5735A-C7AA-4CA6-9936-AA565A7F4EE0}">
      <dsp:nvSpPr>
        <dsp:cNvPr id="0" name=""/>
        <dsp:cNvSpPr/>
      </dsp:nvSpPr>
      <dsp:spPr>
        <a:xfrm>
          <a:off x="1411162" y="293334"/>
          <a:ext cx="3790778" cy="3790778"/>
        </a:xfrm>
        <a:prstGeom prst="pie">
          <a:avLst>
            <a:gd name="adj1" fmla="val 90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>
              <a:latin typeface="Times New Roman" panose="02020603050405020304" pitchFamily="18" charset="0"/>
              <a:cs typeface="Times New Roman" panose="02020603050405020304" pitchFamily="18" charset="0"/>
            </a:rPr>
            <a:t>Bề mặt hiển thị</a:t>
          </a:r>
        </a:p>
      </dsp:txBody>
      <dsp:txXfrm>
        <a:off x="1850260" y="1096617"/>
        <a:ext cx="1353849" cy="1128207"/>
      </dsp:txXfrm>
    </dsp:sp>
    <dsp:sp modelId="{19364B49-58A4-4C28-9947-E1DADD47D3FE}">
      <dsp:nvSpPr>
        <dsp:cNvPr id="0" name=""/>
        <dsp:cNvSpPr/>
      </dsp:nvSpPr>
      <dsp:spPr>
        <a:xfrm>
          <a:off x="1332951" y="58666"/>
          <a:ext cx="4260112" cy="4260112"/>
        </a:xfrm>
        <a:prstGeom prst="circularArrow">
          <a:avLst>
            <a:gd name="adj1" fmla="val 5085"/>
            <a:gd name="adj2" fmla="val 327528"/>
            <a:gd name="adj3" fmla="val 1472472"/>
            <a:gd name="adj4" fmla="val 16199432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4CFEA0-1D9D-40E7-9322-632C3F280F28}">
      <dsp:nvSpPr>
        <dsp:cNvPr id="0" name=""/>
        <dsp:cNvSpPr/>
      </dsp:nvSpPr>
      <dsp:spPr>
        <a:xfrm>
          <a:off x="1254566" y="193812"/>
          <a:ext cx="4260112" cy="4260112"/>
        </a:xfrm>
        <a:prstGeom prst="circularArrow">
          <a:avLst>
            <a:gd name="adj1" fmla="val 5085"/>
            <a:gd name="adj2" fmla="val 327528"/>
            <a:gd name="adj3" fmla="val 8671970"/>
            <a:gd name="adj4" fmla="val 1800502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3936EA-F257-407E-844A-AB54CEB4DC99}">
      <dsp:nvSpPr>
        <dsp:cNvPr id="0" name=""/>
        <dsp:cNvSpPr/>
      </dsp:nvSpPr>
      <dsp:spPr>
        <a:xfrm>
          <a:off x="1176181" y="58666"/>
          <a:ext cx="4260112" cy="4260112"/>
        </a:xfrm>
        <a:prstGeom prst="circularArrow">
          <a:avLst>
            <a:gd name="adj1" fmla="val 5085"/>
            <a:gd name="adj2" fmla="val 327528"/>
            <a:gd name="adj3" fmla="val 15873039"/>
            <a:gd name="adj4" fmla="val 90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66ABB6-97F2-4F79-949A-48AD7C9EFCC1}">
      <dsp:nvSpPr>
        <dsp:cNvPr id="0" name=""/>
        <dsp:cNvSpPr/>
      </dsp:nvSpPr>
      <dsp:spPr>
        <a:xfrm>
          <a:off x="1804154" y="0"/>
          <a:ext cx="4614862" cy="4614862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C7C2FC-B7A3-4182-9FCF-A9BC03E38A0E}">
      <dsp:nvSpPr>
        <dsp:cNvPr id="0" name=""/>
        <dsp:cNvSpPr/>
      </dsp:nvSpPr>
      <dsp:spPr>
        <a:xfrm>
          <a:off x="4111585" y="461936"/>
          <a:ext cx="2999660" cy="820219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>
              <a:latin typeface="Times New Roman" panose="02020603050405020304" pitchFamily="18" charset="0"/>
              <a:cs typeface="Times New Roman" panose="02020603050405020304" pitchFamily="18" charset="0"/>
            </a:rPr>
            <a:t>Khái niệm đồ họa máy tính</a:t>
          </a:r>
        </a:p>
      </dsp:txBody>
      <dsp:txXfrm>
        <a:off x="4151625" y="501976"/>
        <a:ext cx="2919580" cy="740139"/>
      </dsp:txXfrm>
    </dsp:sp>
    <dsp:sp modelId="{B9364B79-D2E3-4D10-9240-D2860964C94B}">
      <dsp:nvSpPr>
        <dsp:cNvPr id="0" name=""/>
        <dsp:cNvSpPr/>
      </dsp:nvSpPr>
      <dsp:spPr>
        <a:xfrm>
          <a:off x="4111585" y="1384683"/>
          <a:ext cx="2999660" cy="820219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>
              <a:latin typeface="Times New Roman" panose="02020603050405020304" pitchFamily="18" charset="0"/>
              <a:cs typeface="Times New Roman" panose="02020603050405020304" pitchFamily="18" charset="0"/>
            </a:rPr>
            <a:t>Những ứng dụng thực tế</a:t>
          </a:r>
        </a:p>
      </dsp:txBody>
      <dsp:txXfrm>
        <a:off x="4151625" y="1424723"/>
        <a:ext cx="2919580" cy="740139"/>
      </dsp:txXfrm>
    </dsp:sp>
    <dsp:sp modelId="{C5D04B54-31FC-46E8-96FE-04D329665B2A}">
      <dsp:nvSpPr>
        <dsp:cNvPr id="0" name=""/>
        <dsp:cNvSpPr/>
      </dsp:nvSpPr>
      <dsp:spPr>
        <a:xfrm>
          <a:off x="4111585" y="2307431"/>
          <a:ext cx="2999660" cy="820219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>
              <a:latin typeface="Times New Roman" panose="02020603050405020304" pitchFamily="18" charset="0"/>
              <a:cs typeface="Times New Roman" panose="02020603050405020304" pitchFamily="18" charset="0"/>
            </a:rPr>
            <a:t>Nguyên lý hiển thị hình ảnh và các đối tượng cơ bản</a:t>
          </a:r>
        </a:p>
      </dsp:txBody>
      <dsp:txXfrm>
        <a:off x="4151625" y="2347471"/>
        <a:ext cx="2919580" cy="740139"/>
      </dsp:txXfrm>
    </dsp:sp>
    <dsp:sp modelId="{C95484DF-30E7-4EA8-84C5-246EB16F6545}">
      <dsp:nvSpPr>
        <dsp:cNvPr id="0" name=""/>
        <dsp:cNvSpPr/>
      </dsp:nvSpPr>
      <dsp:spPr>
        <a:xfrm>
          <a:off x="4111585" y="3230178"/>
          <a:ext cx="2999660" cy="820219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>
              <a:latin typeface="Times New Roman" panose="02020603050405020304" pitchFamily="18" charset="0"/>
              <a:cs typeface="Times New Roman" panose="02020603050405020304" pitchFamily="18" charset="0"/>
            </a:rPr>
            <a:t>Cách thức hình ảnh được hiển thị trên các thiết bị</a:t>
          </a:r>
        </a:p>
      </dsp:txBody>
      <dsp:txXfrm>
        <a:off x="4151625" y="3270218"/>
        <a:ext cx="2919580" cy="7401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BendingPictureCaptionList">
  <dgm:title val=""/>
  <dgm:desc val=""/>
  <dgm:catLst>
    <dgm:cat type="picture" pri="9000"/>
    <dgm:cat type="pictureconvert" pri="9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w" fact="1.11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"/>
              <dgm:constr type="t" for="ch" forName="rect1" refType="h" fact="0"/>
              <dgm:constr type="w" for="ch" forName="rect1" refType="w"/>
              <dgm:constr type="h" for="ch" forName="rect1" refType="h" fact="0.8"/>
              <dgm:constr type="l" for="ch" forName="wedgeRectCallout1" refType="w" fact="0.09"/>
              <dgm:constr type="t" for="ch" forName="wedgeRectCallout1" refType="h" fact="0.72"/>
              <dgm:constr type="w" for="ch" forName="wedgeRectCallout1" refType="w" fact="0.89"/>
              <dgm:constr type="h" for="ch" forName="wedgeRectCallout1" refType="h" fact="0.28"/>
            </dgm:constrLst>
          </dgm:if>
          <dgm:else name="Name6">
            <dgm:constrLst>
              <dgm:constr type="l" for="ch" forName="rect1" refType="w" fact="0"/>
              <dgm:constr type="t" for="ch" forName="rect1" refType="h" fact="0"/>
              <dgm:constr type="w" for="ch" forName="rect1" refType="w"/>
              <dgm:constr type="h" for="ch" forName="rect1" refType="h" fact="0.8"/>
              <dgm:constr type="l" for="ch" forName="wedgeRectCallout1" refType="w" fact="0.02"/>
              <dgm:constr type="t" for="ch" forName="wedgeRectCallout1" refType="h" fact="0.72"/>
              <dgm:constr type="w" for="ch" forName="wedgeRectCallout1" refType="w" fact="0.89"/>
              <dgm:constr type="h" for="ch" forName="wedgeRectCallout1" refType="h" fact="0.28"/>
            </dgm:constrLst>
          </dgm:else>
        </dgm:choose>
        <dgm:layoutNode name="rect1" styleLbl="b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wedgeRectCallout1" styleLbl="node1">
          <dgm:varLst>
            <dgm:bulletEnabled val="1"/>
          </dgm:varLst>
          <dgm:alg type="tx"/>
          <dgm:choose name="Name7">
            <dgm:if name="Name8" func="var" arg="dir" op="equ" val="norm">
              <dgm:shape xmlns:r="http://schemas.openxmlformats.org/officeDocument/2006/relationships" type="wedgeRectCallout" r:blip="">
                <dgm:adjLst>
                  <dgm:adj idx="1" val="0.2025"/>
                  <dgm:adj idx="2" val="-0.607"/>
                </dgm:adjLst>
              </dgm:shape>
            </dgm:if>
            <dgm:else name="Name9">
              <dgm:shape xmlns:r="http://schemas.openxmlformats.org/officeDocument/2006/relationships" type="wedgeRectCallout" r:blip="">
                <dgm:adjLst>
                  <dgm:adj idx="1" val="-0.2025"/>
                  <dgm:adj idx="2" val="-0.607"/>
                </dgm:adjLst>
              </dgm:shape>
            </dgm:else>
          </dgm:choos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DescendingProcess">
  <dgm:title val=""/>
  <dgm:desc val=""/>
  <dgm:catLst>
    <dgm:cat type="process" pri="23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clrData>
  <dgm:layoutNode name="Name0">
    <dgm:varLst>
      <dgm:chMax val="7"/>
      <dgm:chPref val="5"/>
    </dgm:varLst>
    <dgm:alg type="composite">
      <dgm:param type="ar" val="1.1"/>
    </dgm:alg>
    <dgm:shape xmlns:r="http://schemas.openxmlformats.org/officeDocument/2006/relationships" r:blip="">
      <dgm:adjLst/>
    </dgm:shape>
    <dgm:choose name="Name1">
      <dgm:if name="Name2" axis="ch" ptType="node" func="cnt" op="equ" val="1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</dgm:constrLst>
      </dgm:if>
      <dgm:if name="Name3" axis="ch" ptType="node" func="cnt" op="equ" val="2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"/>
          <dgm:constr type="b" for="ch" forName="txNode2" refType="h"/>
          <dgm:constr type="r" for="ch" forName="txNode2" refType="w"/>
          <dgm:constr type="h" for="ch" forName="txNode2" refType="h" fact="0.16"/>
        </dgm:constrLst>
      </dgm:if>
      <dgm:if name="Name4" axis="ch" ptType="node" func="cnt" op="equ" val="3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6"/>
          <dgm:constr type="ctrY" for="ch" forName="txNode2" refType="h" fact="0.3992"/>
          <dgm:constr type="r" for="ch" forName="txNode2" refType="w"/>
          <dgm:constr type="h" for="ch" forName="txNode2" refType="h" fact="0.16"/>
          <dgm:constr type="l" for="ch" forName="txNode3" refType="w" fact="0.5"/>
          <dgm:constr type="b" for="ch" forName="txNode3" refType="h"/>
          <dgm:constr type="r" for="ch" forName="txNode3" refType="w"/>
          <dgm:constr type="h" for="ch" forName="txNode3" refType="h" fact="0.16"/>
          <dgm:constr type="ctrX" for="ch" forName="dotNode2" refType="w" fact="0.4782"/>
          <dgm:constr type="ctrY" for="ch" forName="dotNode2" refType="h" fact="0.3992"/>
          <dgm:constr type="h" for="ch" forName="dotNode2" refType="h" fact="0.0218"/>
          <dgm:constr type="w" for="ch" forName="dotNode2" refType="h" refFor="ch" refForName="dotNode2"/>
        </dgm:constrLst>
      </dgm:if>
      <dgm:if name="Name5" axis="ch" ptType="node" func="cnt" op="equ" val="4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9"/>
          <dgm:constr type="ctrY" for="ch" forName="txNode2" refType="h" fact="0.315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5004"/>
          <dgm:constr type="r" for="ch" forName="txNode3" refType="w" fact="0.5"/>
          <dgm:constr type="h" for="ch" forName="txNode3" refType="h" fact="0.16"/>
          <dgm:constr type="l" for="ch" forName="txNode4" refType="w" fact="0.5"/>
          <dgm:constr type="b" for="ch" forName="txNode4" refType="h"/>
          <dgm:constr type="r" for="ch" forName="txNode4" refType="w"/>
          <dgm:constr type="h" for="ch" forName="txNode4" refType="h" fact="0.16"/>
          <dgm:constr type="ctrX" for="ch" forName="dotNode2" refType="w" fact="0.39"/>
          <dgm:constr type="ctrY" for="ch" forName="dotNode2" refType="h" fact="0.315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5626"/>
          <dgm:constr type="ctrY" for="ch" forName="dotNode3" refType="h" fact="0.5004"/>
          <dgm:constr type="h" for="ch" forName="dotNode3" refType="h" fact="0.0218"/>
          <dgm:constr type="w" for="ch" forName="dotNode3" refType="h" refFor="ch" refForName="dotNode3"/>
        </dgm:constrLst>
      </dgm:if>
      <dgm:if name="Name6" axis="ch" ptType="node" func="cnt" op="equ" val="5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6"/>
          <dgm:constr type="ctrY" for="ch" forName="txNode2" refType="h" fact="0.2885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4089"/>
          <dgm:constr type="r" for="ch" forName="txNode3" refType="w" fact="0.43"/>
          <dgm:constr type="h" for="ch" forName="txNode3" refType="h" fact="0.16"/>
          <dgm:constr type="l" for="ch" forName="txNode4" refType="w" fact="0.67"/>
          <dgm:constr type="ctrY" for="ch" forName="txNode4" refType="h" fact="0.5497"/>
          <dgm:constr type="r" for="ch" forName="txNode4" refType="w"/>
          <dgm:constr type="h" for="ch" forName="txNode4" refType="h" fact="0.16"/>
          <dgm:constr type="l" for="ch" forName="txNode5" refType="w" fact="0.5"/>
          <dgm:constr type="b" for="ch" forName="txNode5" refType="h"/>
          <dgm:constr type="r" for="ch" forName="txNode5" refType="w"/>
          <dgm:constr type="h" for="ch" forName="txNode5" refType="h" fact="0.16"/>
          <dgm:constr type="ctrX" for="ch" forName="dotNode2" refType="w" fact="0.3565"/>
          <dgm:constr type="ctrY" for="ch" forName="dotNode2" refType="h" fact="0.2885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922"/>
          <dgm:constr type="ctrY" for="ch" forName="dotNode3" refType="h" fact="0.4089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939"/>
          <dgm:constr type="ctrY" for="ch" forName="dotNode4" refType="h" fact="0.5497"/>
          <dgm:constr type="h" for="ch" forName="dotNode4" refType="h" fact="0.0218"/>
          <dgm:constr type="w" for="ch" forName="dotNode4" refType="h" refFor="ch" refForName="dotNode4"/>
        </dgm:constrLst>
      </dgm:if>
      <dgm:if name="Name7" axis="ch" ptType="node" func="cnt" op="equ" val="6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5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638"/>
          <dgm:constr type="r" for="ch" forName="txNode3" refType="w" fact="0.37"/>
          <dgm:constr type="h" for="ch" forName="txNode3" refType="h" fact="0.16"/>
          <dgm:constr type="l" for="ch" forName="txNode4" refType="w" fact="0.63"/>
          <dgm:constr type="ctrY" for="ch" forName="txNode4" refType="h" fact="0.4744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961"/>
          <dgm:constr type="r" for="ch" forName="txNode5" refType="w" fact="0.55"/>
          <dgm:constr type="h" for="ch" forName="txNode5" refType="h" fact="0.16"/>
          <dgm:constr type="l" for="ch" forName="txNode6" refType="w" fact="0.5"/>
          <dgm:constr type="b" for="ch" forName="txNode6" refType="h"/>
          <dgm:constr type="r" for="ch" forName="txNode6" refType="w"/>
          <dgm:constr type="h" for="ch" forName="txNode6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419"/>
          <dgm:constr type="ctrY" for="ch" forName="dotNode3" refType="h" fact="0.3638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425"/>
          <dgm:constr type="ctrY" for="ch" forName="dotNode4" refType="h" fact="0.4744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6153"/>
          <dgm:constr type="ctrY" for="ch" forName="dotNode5" refType="h" fact="0.5961"/>
          <dgm:constr type="h" for="ch" forName="dotNode5" refType="h" fact="0.0218"/>
          <dgm:constr type="w" for="ch" forName="dotNode5" refType="h" refFor="ch" refForName="dotNode5"/>
        </dgm:constrLst>
      </dgm:if>
      <dgm:else name="Name8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4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424"/>
          <dgm:constr type="r" for="ch" forName="txNode3" refType="w" fact="0.33"/>
          <dgm:constr type="h" for="ch" forName="txNode3" refType="h" fact="0.16"/>
          <dgm:constr type="l" for="ch" forName="txNode4" refType="w" fact="0.61"/>
          <dgm:constr type="ctrY" for="ch" forName="txNode4" refType="h" fact="0.4276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218"/>
          <dgm:constr type="r" for="ch" forName="txNode5" refType="w" fact="0.5"/>
          <dgm:constr type="h" for="ch" forName="txNode5" refType="h" fact="0.16"/>
          <dgm:constr type="l" for="ch" forName="txNode6" refType="w" fact="0.71"/>
          <dgm:constr type="ctrY" for="ch" forName="txNode6" refType="h" fact="0.6179"/>
          <dgm:constr type="r" for="ch" forName="txNode6" refType="w"/>
          <dgm:constr type="h" for="ch" forName="txNode6" refType="h" fact="0.16"/>
          <dgm:constr type="l" for="ch" forName="txNode7" refType="w" fact="0.5"/>
          <dgm:constr type="b" for="ch" forName="txNode7" refType="h"/>
          <dgm:constr type="r" for="ch" forName="txNode7" refType="w"/>
          <dgm:constr type="h" for="ch" forName="txNode7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25"/>
          <dgm:constr type="ctrY" for="ch" forName="dotNode3" refType="h" fact="0.3424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05"/>
          <dgm:constr type="ctrY" for="ch" forName="dotNode4" refType="h" fact="0.4276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5742"/>
          <dgm:constr type="ctrY" for="ch" forName="dotNode5" refType="h" fact="0.5218"/>
          <dgm:constr type="h" for="ch" forName="dotNode5" refType="h" fact="0.0218"/>
          <dgm:constr type="w" for="ch" forName="dotNode5" refType="h" refFor="ch" refForName="dotNode5"/>
          <dgm:constr type="ctrX" for="ch" forName="dotNode6" refType="w" fact="0.63"/>
          <dgm:constr type="ctrY" for="ch" forName="dotNode6" refType="h" fact="0.6179"/>
          <dgm:constr type="h" for="ch" forName="dotNode6" refType="h" fact="0.0218"/>
          <dgm:constr type="w" for="ch" forName="dotNode6" refType="h" refFor="ch" refForName="dotNode6"/>
        </dgm:constrLst>
      </dgm:else>
    </dgm:choose>
    <dgm:forEach name="Name9" axis="self" ptType="parTrans">
      <dgm:forEach name="Name10" axis="self" ptType="sibTrans" st="2">
        <dgm:forEach name="dotRepeat" axis="self">
          <dgm:layoutNode name="dotRepeatNode" styleLbl="fgShp">
            <dgm:alg type="sp"/>
            <dgm:shape xmlns:r="http://schemas.openxmlformats.org/officeDocument/2006/relationships" type="ellipse" r:blip="">
              <dgm:adjLst/>
            </dgm:shape>
            <dgm:presOf axis="self"/>
          </dgm:layoutNode>
        </dgm:forEach>
      </dgm:forEach>
    </dgm:forEach>
    <dgm:choose name="Name11">
      <dgm:if name="Name12" axis="ch" ptType="node" func="cnt" op="gte" val="1">
        <dgm:layoutNode name="arrowNode" styleLbl="node1">
          <dgm:alg type="sp"/>
          <dgm:shape xmlns:r="http://schemas.openxmlformats.org/officeDocument/2006/relationships" rot="73.2729" type="swooshArrow" r:blip="">
            <dgm:adjLst>
              <dgm:adj idx="1" val="0.1631"/>
              <dgm:adj idx="2" val="0.3137"/>
            </dgm:adjLst>
          </dgm:shape>
          <dgm:presOf/>
        </dgm:layoutNode>
      </dgm:if>
      <dgm:else name="Name13"/>
    </dgm:choose>
    <dgm:forEach name="Name14" axis="ch" ptType="node" cnt="1">
      <dgm:layoutNode name="txNode1" styleLbl="revTx">
        <dgm:varLst>
          <dgm:bulletEnabled val="1"/>
        </dgm:varLst>
        <dgm:alg type="tx">
          <dgm:param type="txAnchorVert" val="b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2" cnt="1">
      <dgm:layoutNode name="txNode2" styleLbl="revTx">
        <dgm:varLst>
          <dgm:bulletEnabled val="1"/>
        </dgm:varLst>
        <dgm:choose name="Name16">
          <dgm:if name="Name17" axis="self" ptType="node" func="revPos" op="equ" val="1">
            <dgm:alg type="tx">
              <dgm:param type="txAnchorVert" val="t"/>
            </dgm:alg>
          </dgm:if>
          <dgm:if name="Name18" axis="self" ptType="node" func="posOdd" op="equ" val="1">
            <dgm:alg type="tx">
              <dgm:param type="parTxLTRAlign" val="r"/>
              <dgm:param type="parTxRTLAlign" val="r"/>
            </dgm:alg>
          </dgm:if>
          <dgm:else name="Name1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20">
        <dgm:if name="Name21" axis="par ch" ptType="all node" func="cnt" op="neq" val="2">
          <dgm:forEach name="Name22" axis="follow" ptType="sibTrans" cnt="1">
            <dgm:layoutNode name="dotNode2">
              <dgm:alg type="sp"/>
              <dgm:shape xmlns:r="http://schemas.openxmlformats.org/officeDocument/2006/relationships" r:blip="">
                <dgm:adjLst/>
              </dgm:shape>
              <dgm:presOf/>
              <dgm:forEach name="Name23" ref="dotRepeat"/>
            </dgm:layoutNode>
          </dgm:forEach>
        </dgm:if>
        <dgm:else name="Name24"/>
      </dgm:choose>
    </dgm:forEach>
    <dgm:forEach name="Name25" axis="ch" ptType="node" st="3" cnt="1">
      <dgm:layoutNode name="txNode3" styleLbl="revTx">
        <dgm:varLst>
          <dgm:bulletEnabled val="1"/>
        </dgm:varLst>
        <dgm:choose name="Name26">
          <dgm:if name="Name27" axis="self" ptType="node" func="revPos" op="equ" val="1">
            <dgm:alg type="tx">
              <dgm:param type="txAnchorVert" val="t"/>
            </dgm:alg>
          </dgm:if>
          <dgm:if name="Name28" axis="self" ptType="node" func="posOdd" op="equ" val="1">
            <dgm:alg type="tx">
              <dgm:param type="parTxLTRAlign" val="r"/>
              <dgm:param type="parTxRTLAlign" val="r"/>
            </dgm:alg>
          </dgm:if>
          <dgm:else name="Name2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30">
        <dgm:if name="Name31" axis="par ch" ptType="all node" func="cnt" op="neq" val="3">
          <dgm:forEach name="Name32" axis="follow" ptType="sibTrans" cnt="1">
            <dgm:layoutNode name="dotNode3">
              <dgm:alg type="sp"/>
              <dgm:shape xmlns:r="http://schemas.openxmlformats.org/officeDocument/2006/relationships" r:blip="">
                <dgm:adjLst/>
              </dgm:shape>
              <dgm:presOf/>
              <dgm:forEach name="Name33" ref="dotRepeat"/>
            </dgm:layoutNode>
          </dgm:forEach>
        </dgm:if>
        <dgm:else name="Name34"/>
      </dgm:choose>
    </dgm:forEach>
    <dgm:forEach name="Name35" axis="ch" ptType="node" st="4" cnt="1">
      <dgm:layoutNode name="txNode4" styleLbl="revTx">
        <dgm:varLst>
          <dgm:bulletEnabled val="1"/>
        </dgm:varLst>
        <dgm:choose name="Name36">
          <dgm:if name="Name37" axis="self" ptType="node" func="revPos" op="equ" val="1">
            <dgm:alg type="tx">
              <dgm:param type="txAnchorVert" val="t"/>
            </dgm:alg>
          </dgm:if>
          <dgm:if name="Name38" axis="self" ptType="node" func="posOdd" op="equ" val="1">
            <dgm:alg type="tx">
              <dgm:param type="parTxLTRAlign" val="r"/>
              <dgm:param type="parTxRTLAlign" val="r"/>
            </dgm:alg>
          </dgm:if>
          <dgm:else name="Name3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40">
        <dgm:if name="Name41" axis="par ch" ptType="all node" func="cnt" op="neq" val="4">
          <dgm:forEach name="Name42" axis="follow" ptType="sibTrans" cnt="1">
            <dgm:layoutNode name="dotNode4">
              <dgm:alg type="sp"/>
              <dgm:shape xmlns:r="http://schemas.openxmlformats.org/officeDocument/2006/relationships" r:blip="">
                <dgm:adjLst/>
              </dgm:shape>
              <dgm:presOf/>
              <dgm:forEach name="Name43" ref="dotRepeat"/>
            </dgm:layoutNode>
          </dgm:forEach>
        </dgm:if>
        <dgm:else name="Name44"/>
      </dgm:choose>
    </dgm:forEach>
    <dgm:forEach name="Name45" axis="ch" ptType="node" st="5" cnt="1">
      <dgm:layoutNode name="txNode5" styleLbl="revTx">
        <dgm:varLst>
          <dgm:bulletEnabled val="1"/>
        </dgm:varLst>
        <dgm:choose name="Name46">
          <dgm:if name="Name47" axis="self" ptType="node" func="revPos" op="equ" val="1">
            <dgm:alg type="tx">
              <dgm:param type="txAnchorVert" val="t"/>
            </dgm:alg>
          </dgm:if>
          <dgm:if name="Name48" axis="self" ptType="node" func="posOdd" op="equ" val="1">
            <dgm:alg type="tx">
              <dgm:param type="parTxLTRAlign" val="r"/>
              <dgm:param type="parTxRTLAlign" val="r"/>
            </dgm:alg>
          </dgm:if>
          <dgm:else name="Name4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50">
        <dgm:if name="Name51" axis="par ch" ptType="all node" func="cnt" op="neq" val="5">
          <dgm:forEach name="Name52" axis="follow" ptType="sibTrans" cnt="1">
            <dgm:layoutNode name="dotNode5">
              <dgm:alg type="sp"/>
              <dgm:shape xmlns:r="http://schemas.openxmlformats.org/officeDocument/2006/relationships" r:blip="">
                <dgm:adjLst/>
              </dgm:shape>
              <dgm:presOf/>
              <dgm:forEach name="Name53" ref="dotRepeat"/>
            </dgm:layoutNode>
          </dgm:forEach>
        </dgm:if>
        <dgm:else name="Name54"/>
      </dgm:choose>
    </dgm:forEach>
    <dgm:forEach name="Name55" axis="ch" ptType="node" st="6" cnt="1">
      <dgm:layoutNode name="txNode6" styleLbl="revTx">
        <dgm:varLst>
          <dgm:bulletEnabled val="1"/>
        </dgm:varLst>
        <dgm:choose name="Name56">
          <dgm:if name="Name57" axis="self" ptType="node" func="revPos" op="equ" val="1">
            <dgm:alg type="tx">
              <dgm:param type="txAnchorVert" val="t"/>
            </dgm:alg>
          </dgm:if>
          <dgm:if name="Name58" axis="self" ptType="node" func="posOdd" op="equ" val="1">
            <dgm:alg type="tx">
              <dgm:param type="parTxLTRAlign" val="r"/>
              <dgm:param type="parTxRTLAlign" val="r"/>
            </dgm:alg>
          </dgm:if>
          <dgm:else name="Name5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60">
        <dgm:if name="Name61" axis="par ch" ptType="all node" func="cnt" op="neq" val="6">
          <dgm:forEach name="Name62" axis="follow" ptType="sibTrans" cnt="1">
            <dgm:layoutNode name="dotNode6">
              <dgm:alg type="sp"/>
              <dgm:shape xmlns:r="http://schemas.openxmlformats.org/officeDocument/2006/relationships" r:blip="">
                <dgm:adjLst/>
              </dgm:shape>
              <dgm:presOf/>
              <dgm:forEach name="Name63" ref="dotRepeat"/>
            </dgm:layoutNode>
          </dgm:forEach>
        </dgm:if>
        <dgm:else name="Name64"/>
      </dgm:choose>
    </dgm:forEach>
    <dgm:forEach name="Name65" axis="ch" ptType="node" st="7" cnt="1">
      <dgm:layoutNode name="txNode7" styleLbl="revTx">
        <dgm:varLst>
          <dgm:bulletEnabled val="1"/>
        </dgm:varLst>
        <dgm:alg type="tx">
          <dgm:param type="txAnchorVert" val="t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C84F67-BE24-4F05-A042-397CC3DEAD6E}" type="datetimeFigureOut">
              <a:rPr lang="en-US" smtClean="0"/>
              <a:t>22/04/2019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0BE80E-60EB-4D04-87A0-E7FFFBF72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5738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03/2019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ThS. Nguyễn Thị Anh Thư - Đồ họa máy tính</a:t>
            </a:r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CC79CA61-6184-42A4-B258-13E2119C0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59406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03/2019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ThS. Nguyễn Thị Anh Thư - Đồ họa máy tính</a:t>
            </a:r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C79CA61-6184-42A4-B258-13E2119C0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565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03/2019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ThS. Nguyễn Thị Anh Thư - Đồ họa máy tính</a:t>
            </a:r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C79CA61-6184-42A4-B258-13E2119C06D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762185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03/2019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ThS. Nguyễn Thị Anh Thư - Đồ họa máy tính</a:t>
            </a:r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C79CA61-6184-42A4-B258-13E2119C0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457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03/2019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ThS. Nguyễn Thị Anh Thư - Đồ họa máy tính</a:t>
            </a:r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C79CA61-6184-42A4-B258-13E2119C06D3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239908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03/2019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ThS. Nguyễn Thị Anh Thư - Đồ họa máy tính</a:t>
            </a:r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C79CA61-6184-42A4-B258-13E2119C0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8759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03/2019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ThS. Nguyễn Thị Anh Thư - Đồ họa máy tính</a:t>
            </a:r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9CA61-6184-42A4-B258-13E2119C0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3533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03/2019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ThS. Nguyễn Thị Anh Thư - Đồ họa máy tính</a:t>
            </a:r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9CA61-6184-42A4-B258-13E2119C0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9463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03/2019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ThS. Nguyễn Thị Anh Thư - Đồ họa máy tính</a:t>
            </a:r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CC79CA61-6184-42A4-B258-13E2119C0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49051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3869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33145"/>
            <a:ext cx="8915400" cy="46159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03/2019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ThS. Nguyễn Thị Anh Thư - Đồ họa máy tính</a:t>
            </a:r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9CA61-6184-42A4-B258-13E2119C0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9109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03/2019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ThS. Nguyễn Thị Anh Thư - Đồ họa máy tính</a:t>
            </a:r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C79CA61-6184-42A4-B258-13E2119C0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12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3869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33145"/>
            <a:ext cx="8915400" cy="46159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03/2019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ThS. Nguyễn Thị Anh Thư - Đồ họa máy tính</a:t>
            </a:r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9CA61-6184-42A4-B258-13E2119C0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6584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03/2019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ThS. Nguyễn Thị Anh Thư - Đồ họa máy tính</a:t>
            </a:r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C79CA61-6184-42A4-B258-13E2119C0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96662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03/2019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ThS. Nguyễn Thị Anh Thư - Đồ họa máy tính</a:t>
            </a:r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C79CA61-6184-42A4-B258-13E2119C0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4625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03/2019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ThS. Nguyễn Thị Anh Thư - Đồ họa máy tính</a:t>
            </a:r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9CA61-6184-42A4-B258-13E2119C0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76118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03/2019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ThS. Nguyễn Thị Anh Thư - Đồ họa máy tính</a:t>
            </a:r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9CA61-6184-42A4-B258-13E2119C0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19366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03/2019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ThS. Nguyễn Thị Anh Thư - Đồ họa máy tính</a:t>
            </a:r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9CA61-6184-42A4-B258-13E2119C0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04040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03/2019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ThS. Nguyễn Thị Anh Thư - Đồ họa máy tính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C79CA61-6184-42A4-B258-13E2119C0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14198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03/2019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ThS. Nguyễn Thị Anh Thư - Đồ họa máy tính</a:t>
            </a:r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C79CA61-6184-42A4-B258-13E2119C0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46490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03/2019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ThS. Nguyễn Thị Anh Thư - Đồ họa máy tính</a:t>
            </a:r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C79CA61-6184-42A4-B258-13E2119C06D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465626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03/2019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ThS. Nguyễn Thị Anh Thư - Đồ họa máy tính</a:t>
            </a:r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C79CA61-6184-42A4-B258-13E2119C0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25430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03/2019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ThS. Nguyễn Thị Anh Thư - Đồ họa máy tính</a:t>
            </a:r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C79CA61-6184-42A4-B258-13E2119C06D3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06201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03/2019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ThS. Nguyễn Thị Anh Thư - Đồ họa máy tính</a:t>
            </a:r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C79CA61-6184-42A4-B258-13E2119C0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32671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03/2019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ThS. Nguyễn Thị Anh Thư - Đồ họa máy tính</a:t>
            </a:r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C79CA61-6184-42A4-B258-13E2119C0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36108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03/2019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ThS. Nguyễn Thị Anh Thư - Đồ họa máy tính</a:t>
            </a:r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9CA61-6184-42A4-B258-13E2119C0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8408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03/2019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ThS. Nguyễn Thị Anh Thư - Đồ họa máy tính</a:t>
            </a:r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9CA61-6184-42A4-B258-13E2119C0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744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03/2019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ThS. Nguyễn Thị Anh Thư - Đồ họa máy tính</a:t>
            </a:r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C79CA61-6184-42A4-B258-13E2119C0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957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03/2019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ThS. Nguyễn Thị Anh Thư - Đồ họa máy tính</a:t>
            </a:r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C79CA61-6184-42A4-B258-13E2119C0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912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03/2019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ThS. Nguyễn Thị Anh Thư - Đồ họa máy tính</a:t>
            </a:r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9CA61-6184-42A4-B258-13E2119C0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869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03/2019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ThS. Nguyễn Thị Anh Thư - Đồ họa máy tính</a:t>
            </a:r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9CA61-6184-42A4-B258-13E2119C0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15660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03/2019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ThS. Nguyễn Thị Anh Thư - Đồ họa máy tính</a:t>
            </a:r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9CA61-6184-42A4-B258-13E2119C0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72730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03/2019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ThS. Nguyễn Thị Anh Thư - Đồ họa máy tính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C79CA61-6184-42A4-B258-13E2119C0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795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7749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1521069"/>
            <a:ext cx="8915400" cy="45456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03/2019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vi-VN"/>
              <a:t>ThS. Nguyễn Thị Anh Thư - Đồ họa máy tính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CC79CA61-6184-42A4-B258-13E2119C06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004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  <p:sldLayoutId id="2147483797" r:id="rId12"/>
    <p:sldLayoutId id="2147483798" r:id="rId13"/>
    <p:sldLayoutId id="2147483799" r:id="rId14"/>
    <p:sldLayoutId id="2147483800" r:id="rId15"/>
    <p:sldLayoutId id="2147483801" r:id="rId16"/>
  </p:sldLayoutIdLst>
  <p:hf hdr="0"/>
  <p:txStyles>
    <p:titleStyle>
      <a:lvl1pPr algn="just" defTabSz="457200" rtl="0" eaLnBrk="1" latinLnBrk="0" hangingPunct="1">
        <a:spcBef>
          <a:spcPct val="0"/>
        </a:spcBef>
        <a:buNone/>
        <a:defRPr sz="4000" kern="1200">
          <a:solidFill>
            <a:schemeClr val="accent2">
              <a:lumMod val="50000"/>
            </a:schemeClr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just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24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742950" indent="-285750" algn="just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20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just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just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just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7749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1521069"/>
            <a:ext cx="8915400" cy="45456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03/2019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vi-VN"/>
              <a:t>ThS. Nguyễn Thị Anh Thư - Đồ họa máy tính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CC79CA61-6184-42A4-B258-13E2119C06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91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  <p:sldLayoutId id="2147483814" r:id="rId12"/>
    <p:sldLayoutId id="2147483815" r:id="rId13"/>
    <p:sldLayoutId id="2147483816" r:id="rId14"/>
    <p:sldLayoutId id="2147483817" r:id="rId15"/>
    <p:sldLayoutId id="2147483818" r:id="rId16"/>
  </p:sldLayoutIdLst>
  <p:hf hdr="0"/>
  <p:txStyles>
    <p:titleStyle>
      <a:lvl1pPr algn="just" defTabSz="457200" rtl="0" eaLnBrk="1" latinLnBrk="0" hangingPunct="1">
        <a:spcBef>
          <a:spcPct val="0"/>
        </a:spcBef>
        <a:buNone/>
        <a:defRPr sz="4000" kern="1200">
          <a:solidFill>
            <a:schemeClr val="accent2">
              <a:lumMod val="50000"/>
            </a:schemeClr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just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24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742950" indent="-285750" algn="just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20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just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just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just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FE94D-832B-4497-8523-CAF3CE1930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16456" y="1767362"/>
            <a:ext cx="7952509" cy="1829015"/>
          </a:xfrm>
        </p:spPr>
        <p:txBody>
          <a:bodyPr anchor="ctr">
            <a:normAutofit/>
          </a:bodyPr>
          <a:lstStyle/>
          <a:p>
            <a:pPr algn="ctr"/>
            <a:r>
              <a:rPr lang="en-US">
                <a:solidFill>
                  <a:schemeClr val="tx2">
                    <a:lumMod val="75000"/>
                    <a:lumOff val="25000"/>
                  </a:schemeClr>
                </a:solidFill>
              </a:rPr>
              <a:t>ĐỒ HỌA MÁY TÍNH</a:t>
            </a:r>
            <a:endParaRPr 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5D64EC-0AEF-4CFD-A91F-810FEA59D8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62301" y="4176130"/>
            <a:ext cx="5860821" cy="926103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chemeClr val="tx2">
                    <a:lumMod val="75000"/>
                    <a:lumOff val="25000"/>
                  </a:schemeClr>
                </a:solidFill>
              </a:rPr>
              <a:t>Biên soạn: ThS. Nguyễn Thị Anh Th</a:t>
            </a:r>
            <a:r>
              <a:rPr lang="vi-VN">
                <a:solidFill>
                  <a:schemeClr val="tx2">
                    <a:lumMod val="75000"/>
                    <a:lumOff val="25000"/>
                  </a:schemeClr>
                </a:solidFill>
              </a:rPr>
              <a:t>ư</a:t>
            </a:r>
            <a:endParaRPr lang="en-US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64213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71DE3-0625-497C-99AF-11D099BB7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4. </a:t>
            </a:r>
            <a:r>
              <a:rPr lang="vi-VN"/>
              <a:t>Đối tượng cơ bản trong đồ họa máy tính</a:t>
            </a:r>
            <a:endParaRPr lang="en-US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B9D6CB1D-E59F-431B-9630-D1EB8B0327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9498995"/>
              </p:ext>
            </p:extLst>
          </p:nvPr>
        </p:nvGraphicFramePr>
        <p:xfrm>
          <a:off x="2589213" y="1433513"/>
          <a:ext cx="8915400" cy="46148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4D174B-912E-4B15-AA01-6BBC6BCD5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03/2019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D1F92-7F97-4969-B12D-7FBC8CC2E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ThS. Nguyễn Thị Anh Thư - Đồ họa máy tính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ACFEA9-3DFD-487A-8DF9-FD40EAD4F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9CA61-6184-42A4-B258-13E2119C06D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0243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71DE3-0625-497C-99AF-11D099BB7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4. </a:t>
            </a:r>
            <a:r>
              <a:rPr lang="vi-VN"/>
              <a:t>Đối tượng cơ bản trong đồ họa máy tính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060F69-A606-47E2-B910-D9DFE36AC6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>
                <a:solidFill>
                  <a:schemeClr val="accent2">
                    <a:lumMod val="50000"/>
                  </a:schemeClr>
                </a:solidFill>
              </a:rPr>
              <a:t>Đường gấp khúc</a:t>
            </a:r>
          </a:p>
          <a:p>
            <a:pPr lvl="1"/>
            <a:r>
              <a:rPr lang="en-US" sz="2400"/>
              <a:t>Là một tập các đoạn thẳng đ</a:t>
            </a:r>
            <a:r>
              <a:rPr lang="vi-VN" sz="2400"/>
              <a:t>ư</a:t>
            </a:r>
            <a:r>
              <a:rPr lang="en-US" sz="2400"/>
              <a:t>ợc nối với nhau.</a:t>
            </a:r>
          </a:p>
          <a:p>
            <a:pPr lvl="1"/>
            <a:r>
              <a:rPr lang="en-US" sz="2400"/>
              <a:t>Được dùng để mô phỏng đ</a:t>
            </a:r>
            <a:r>
              <a:rPr lang="vi-VN" sz="2400"/>
              <a:t>ư</a:t>
            </a:r>
            <a:r>
              <a:rPr lang="en-US" sz="2400"/>
              <a:t>ờng cong.</a:t>
            </a:r>
          </a:p>
          <a:p>
            <a:pPr lvl="1"/>
            <a:r>
              <a:rPr lang="en-US" sz="2400"/>
              <a:t>Các hàm liên quan:</a:t>
            </a:r>
          </a:p>
          <a:p>
            <a:pPr lvl="2"/>
            <a:r>
              <a:rPr lang="en-US" sz="2000"/>
              <a:t>Vẽ điểm: </a:t>
            </a:r>
            <a:r>
              <a:rPr lang="en-US" sz="2000" b="1"/>
              <a:t>drawDot(x1, y1)</a:t>
            </a:r>
          </a:p>
          <a:p>
            <a:pPr lvl="2"/>
            <a:r>
              <a:rPr lang="en-US" sz="2000"/>
              <a:t>Vẽ đoạn thẳng: </a:t>
            </a:r>
            <a:r>
              <a:rPr lang="en-US" sz="2000" b="1"/>
              <a:t>drawLine(x1, y1, x2, y2)</a:t>
            </a:r>
          </a:p>
          <a:p>
            <a:pPr lvl="2"/>
            <a:r>
              <a:rPr lang="en-US" sz="2000"/>
              <a:t>Vẽ đ</a:t>
            </a:r>
            <a:r>
              <a:rPr lang="vi-VN" sz="2000"/>
              <a:t>ư</a:t>
            </a:r>
            <a:r>
              <a:rPr lang="en-US" sz="2000"/>
              <a:t>ờng gấp khúc: </a:t>
            </a:r>
            <a:r>
              <a:rPr lang="en-US" sz="2000" b="1"/>
              <a:t>drawPolyline(poly)</a:t>
            </a:r>
            <a:endParaRPr lang="en-US" b="1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4D174B-912E-4B15-AA01-6BBC6BCD5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03/2019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D1F92-7F97-4969-B12D-7FBC8CC2E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ThS. Nguyễn Thị Anh Thư - Đồ họa máy tính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ACFEA9-3DFD-487A-8DF9-FD40EAD4F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9CA61-6184-42A4-B258-13E2119C06D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6526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FAD35-4D74-4DE5-A803-8850D629D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4. </a:t>
            </a:r>
            <a:r>
              <a:rPr lang="vi-VN"/>
              <a:t>Đối tượng cơ bản trong đồ họa máy tính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F6357-C169-4FF3-9613-2E89DEE942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>
                <a:solidFill>
                  <a:schemeClr val="accent2">
                    <a:lumMod val="50000"/>
                  </a:schemeClr>
                </a:solidFill>
              </a:rPr>
              <a:t>Đường gấp khúc</a:t>
            </a:r>
          </a:p>
          <a:p>
            <a:pPr lvl="1"/>
            <a:r>
              <a:rPr lang="en-US" sz="2400"/>
              <a:t>Khi đỉnh đầu và đỉnh cuối đ</a:t>
            </a:r>
            <a:r>
              <a:rPr lang="vi-VN" sz="2400"/>
              <a:t>ư</a:t>
            </a:r>
            <a:r>
              <a:rPr lang="en-US" sz="2400"/>
              <a:t>ợc nối bằng một đoạn thẳng thì đ</a:t>
            </a:r>
            <a:r>
              <a:rPr lang="vi-VN" sz="2400"/>
              <a:t>ư</a:t>
            </a:r>
            <a:r>
              <a:rPr lang="en-US" sz="2400"/>
              <a:t>ờng gấp khúc trở thành đa giác.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D03440-3B26-45C2-ABA4-540F7F580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03/2019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5E389-83E8-4046-9595-D0572470D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ThS. Nguyễn Thị Anh Thư - Đồ họa máy tính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5C5013-4701-49B9-A386-D664D8C80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9CA61-6184-42A4-B258-13E2119C06D3}" type="slidenum">
              <a:rPr lang="en-US" smtClean="0"/>
              <a:t>12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E3A0C95-817C-46AF-A9A9-49A893A95D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2210" y="2977692"/>
            <a:ext cx="8049403" cy="2218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5187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FAD35-4D74-4DE5-A803-8850D629D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4. </a:t>
            </a:r>
            <a:r>
              <a:rPr lang="vi-VN"/>
              <a:t>Đối tượng cơ bản trong đồ họa máy tính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F6357-C169-4FF3-9613-2E89DEE942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33145"/>
            <a:ext cx="8915400" cy="2838595"/>
          </a:xfrm>
        </p:spPr>
        <p:txBody>
          <a:bodyPr>
            <a:normAutofit fontScale="92500" lnSpcReduction="20000"/>
          </a:bodyPr>
          <a:lstStyle/>
          <a:p>
            <a:r>
              <a:rPr lang="en-US" b="1" u="sng">
                <a:solidFill>
                  <a:schemeClr val="accent2">
                    <a:lumMod val="50000"/>
                  </a:schemeClr>
                </a:solidFill>
              </a:rPr>
              <a:t>Đường gấp khúc</a:t>
            </a:r>
          </a:p>
          <a:p>
            <a:pPr lvl="1"/>
            <a:r>
              <a:rPr lang="en-US" sz="2400" b="1" i="1"/>
              <a:t>Thuộc tính</a:t>
            </a:r>
            <a:r>
              <a:rPr lang="en-US" sz="2400"/>
              <a:t>:</a:t>
            </a:r>
          </a:p>
          <a:p>
            <a:pPr lvl="2"/>
            <a:r>
              <a:rPr lang="en-US" sz="2200"/>
              <a:t>Màu sắc</a:t>
            </a:r>
          </a:p>
          <a:p>
            <a:pPr lvl="2"/>
            <a:r>
              <a:rPr lang="en-US" sz="2200"/>
              <a:t>Độ dày</a:t>
            </a:r>
          </a:p>
          <a:p>
            <a:pPr lvl="2"/>
            <a:r>
              <a:rPr lang="en-US" sz="2200"/>
              <a:t>Kiểu đường</a:t>
            </a:r>
          </a:p>
          <a:p>
            <a:pPr lvl="2"/>
            <a:r>
              <a:rPr lang="en-US" sz="2200"/>
              <a:t>Cách nối 2 cạnh dày</a:t>
            </a:r>
          </a:p>
          <a:p>
            <a:pPr lvl="1"/>
            <a:r>
              <a:rPr lang="en-US" sz="2400" b="1" i="1"/>
              <a:t>Thiết lập thuộc tính</a:t>
            </a:r>
            <a:r>
              <a:rPr lang="en-US" sz="2400"/>
              <a:t>: </a:t>
            </a:r>
            <a:r>
              <a:rPr lang="en-US" sz="2200"/>
              <a:t>setDash (dash7) hoặc setLineThickness(thickness)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D03440-3B26-45C2-ABA4-540F7F580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03/2019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5E389-83E8-4046-9595-D0572470D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ThS. Nguyễn Thị Anh Thư - Đồ họa máy tính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5C5013-4701-49B9-A386-D664D8C80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9CA61-6184-42A4-B258-13E2119C06D3}" type="slidenum">
              <a:rPr lang="en-US" smtClean="0"/>
              <a:t>13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84A0277-FCBF-4E2B-A4C5-294F6807C4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4937" y="4126266"/>
            <a:ext cx="8743950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4979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71DE3-0625-497C-99AF-11D099BB7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4. </a:t>
            </a:r>
            <a:r>
              <a:rPr lang="vi-VN"/>
              <a:t>Đối tượng cơ bản trong đồ họa máy tính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060F69-A606-47E2-B910-D9DFE36AC6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>
                <a:solidFill>
                  <a:schemeClr val="accent2">
                    <a:lumMod val="50000"/>
                  </a:schemeClr>
                </a:solidFill>
              </a:rPr>
              <a:t>Văn bản</a:t>
            </a:r>
          </a:p>
          <a:p>
            <a:pPr lvl="1"/>
            <a:r>
              <a:rPr lang="en-US"/>
              <a:t>Một số thiết bị có hai chế độ hiển thị:</a:t>
            </a:r>
          </a:p>
          <a:p>
            <a:pPr lvl="2"/>
            <a:r>
              <a:rPr lang="en-US"/>
              <a:t>Văn bản</a:t>
            </a:r>
          </a:p>
          <a:p>
            <a:pPr lvl="2"/>
            <a:r>
              <a:rPr lang="en-US"/>
              <a:t>Đồ họa</a:t>
            </a:r>
          </a:p>
          <a:p>
            <a:pPr lvl="1"/>
            <a:r>
              <a:rPr lang="en-US"/>
              <a:t>Thủ tục hiển thị chuỗi: </a:t>
            </a:r>
            <a:r>
              <a:rPr lang="en-US" b="1"/>
              <a:t>drawString(x, y, string);</a:t>
            </a:r>
          </a:p>
          <a:p>
            <a:pPr lvl="1"/>
            <a:r>
              <a:rPr lang="en-US"/>
              <a:t>Thuộc tính:</a:t>
            </a:r>
          </a:p>
          <a:p>
            <a:pPr lvl="2"/>
            <a:r>
              <a:rPr lang="en-US" i="1"/>
              <a:t>Font</a:t>
            </a:r>
          </a:p>
          <a:p>
            <a:pPr lvl="2"/>
            <a:r>
              <a:rPr lang="en-US" i="1"/>
              <a:t>Màu sắc</a:t>
            </a:r>
          </a:p>
          <a:p>
            <a:pPr lvl="2"/>
            <a:r>
              <a:rPr lang="en-US" i="1"/>
              <a:t>Kích th</a:t>
            </a:r>
            <a:r>
              <a:rPr lang="vi-VN" i="1"/>
              <a:t>ư</a:t>
            </a:r>
            <a:r>
              <a:rPr lang="en-US" i="1"/>
              <a:t>ớc</a:t>
            </a:r>
          </a:p>
          <a:p>
            <a:pPr lvl="2"/>
            <a:r>
              <a:rPr lang="en-US" i="1"/>
              <a:t>Hướng</a:t>
            </a:r>
          </a:p>
          <a:p>
            <a:pPr lvl="2"/>
            <a:r>
              <a:rPr lang="en-US" i="1"/>
              <a:t>Khoảng cách giữa các ký tự trong chuỗi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4D174B-912E-4B15-AA01-6BBC6BCD5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03/2019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D1F92-7F97-4969-B12D-7FBC8CC2E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ThS. Nguyễn Thị Anh Thư - Đồ họa máy tính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ACFEA9-3DFD-487A-8DF9-FD40EAD4F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9CA61-6184-42A4-B258-13E2119C06D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7115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71DE3-0625-497C-99AF-11D099BB7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4. </a:t>
            </a:r>
            <a:r>
              <a:rPr lang="vi-VN"/>
              <a:t>Đối tượng cơ bản trong đồ họa máy tính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060F69-A606-47E2-B910-D9DFE36AC6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>
                <a:solidFill>
                  <a:schemeClr val="accent2">
                    <a:lumMod val="50000"/>
                  </a:schemeClr>
                </a:solidFill>
              </a:rPr>
              <a:t>Văn bản</a:t>
            </a:r>
          </a:p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4D174B-912E-4B15-AA01-6BBC6BCD5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03/2019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D1F92-7F97-4969-B12D-7FBC8CC2E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ThS. Nguyễn Thị Anh Thư - Đồ họa máy tính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ACFEA9-3DFD-487A-8DF9-FD40EAD4F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9CA61-6184-42A4-B258-13E2119C06D3}" type="slidenum">
              <a:rPr lang="en-US" smtClean="0"/>
              <a:t>15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9D5C5FF-4FA2-437F-96C2-36451266F1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584" y="2634030"/>
            <a:ext cx="5819775" cy="27908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CE4F852-2078-4E51-A521-84D5D80162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6912" y="2591167"/>
            <a:ext cx="4838700" cy="28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9063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71DE3-0625-497C-99AF-11D099BB7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4. </a:t>
            </a:r>
            <a:r>
              <a:rPr lang="vi-VN"/>
              <a:t>Đối tượng cơ bản trong đồ họa máy tính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060F69-A606-47E2-B910-D9DFE36AC6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33145"/>
            <a:ext cx="3903517" cy="4615963"/>
          </a:xfrm>
        </p:spPr>
        <p:txBody>
          <a:bodyPr/>
          <a:lstStyle/>
          <a:p>
            <a:r>
              <a:rPr lang="en-US" b="1" u="sng">
                <a:solidFill>
                  <a:schemeClr val="accent2">
                    <a:lumMod val="50000"/>
                  </a:schemeClr>
                </a:solidFill>
              </a:rPr>
              <a:t>Vùng tô</a:t>
            </a:r>
          </a:p>
          <a:p>
            <a:pPr lvl="1"/>
            <a:r>
              <a:rPr lang="en-US"/>
              <a:t>Hình đ</a:t>
            </a:r>
            <a:r>
              <a:rPr lang="vi-VN"/>
              <a:t>ư</a:t>
            </a:r>
            <a:r>
              <a:rPr lang="en-US"/>
              <a:t>ợc tô bởi màu hoặc mẫu tô. Đ</a:t>
            </a:r>
            <a:r>
              <a:rPr lang="vi-VN"/>
              <a:t>ư</a:t>
            </a:r>
            <a:r>
              <a:rPr lang="en-US"/>
              <a:t>ờng biên th</a:t>
            </a:r>
            <a:r>
              <a:rPr lang="vi-VN"/>
              <a:t>ư</a:t>
            </a:r>
            <a:r>
              <a:rPr lang="en-US"/>
              <a:t>ờng là hình đa giác.</a:t>
            </a:r>
          </a:p>
          <a:p>
            <a:pPr lvl="1"/>
            <a:r>
              <a:rPr lang="en-US"/>
              <a:t>Thủ tục:</a:t>
            </a:r>
          </a:p>
          <a:p>
            <a:pPr lvl="2"/>
            <a:r>
              <a:rPr lang="en-US" b="1"/>
              <a:t>fillPolygon(poly, pattern);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4D174B-912E-4B15-AA01-6BBC6BCD5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03/2019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D1F92-7F97-4969-B12D-7FBC8CC2E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ThS. Nguyễn Thị Anh Thư - Đồ họa máy tính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ACFEA9-3DFD-487A-8DF9-FD40EAD4F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9CA61-6184-42A4-B258-13E2119C06D3}" type="slidenum">
              <a:rPr lang="en-US" smtClean="0"/>
              <a:t>16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E540329-6CAA-4DBD-850C-229F99DEED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2729" y="1759926"/>
            <a:ext cx="535305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7454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71DE3-0625-497C-99AF-11D099BB7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4. </a:t>
            </a:r>
            <a:r>
              <a:rPr lang="vi-VN"/>
              <a:t>Đối tượng cơ bản trong đồ họa máy tính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060F69-A606-47E2-B910-D9DFE36AC6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>
                <a:solidFill>
                  <a:schemeClr val="accent2">
                    <a:lumMod val="50000"/>
                  </a:schemeClr>
                </a:solidFill>
              </a:rPr>
              <a:t>Vùng tô</a:t>
            </a:r>
          </a:p>
          <a:p>
            <a:pPr lvl="1"/>
            <a:r>
              <a:rPr lang="en-US"/>
              <a:t>Dùng vùng tô để mô phỏng các mặt khác nhau của vật thể tô màu.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4D174B-912E-4B15-AA01-6BBC6BCD5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03/2019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D1F92-7F97-4969-B12D-7FBC8CC2E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ThS. Nguyễn Thị Anh Thư - Đồ họa máy tính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ACFEA9-3DFD-487A-8DF9-FD40EAD4F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9CA61-6184-42A4-B258-13E2119C06D3}" type="slidenum">
              <a:rPr lang="en-US" smtClean="0"/>
              <a:t>17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4891AE9-3814-4CD7-89F1-4AC198E4A1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7361" y="2612448"/>
            <a:ext cx="6743700" cy="260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6612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71DE3-0625-497C-99AF-11D099BB7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4. </a:t>
            </a:r>
            <a:r>
              <a:rPr lang="vi-VN"/>
              <a:t>Đối tượng cơ bản trong đồ họa máy tính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060F69-A606-47E2-B910-D9DFE36AC6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33146"/>
            <a:ext cx="8915400" cy="2910254"/>
          </a:xfrm>
        </p:spPr>
        <p:txBody>
          <a:bodyPr numCol="2">
            <a:normAutofit/>
          </a:bodyPr>
          <a:lstStyle/>
          <a:p>
            <a:r>
              <a:rPr lang="en-US" b="1" u="sng">
                <a:solidFill>
                  <a:schemeClr val="accent2">
                    <a:lumMod val="50000"/>
                  </a:schemeClr>
                </a:solidFill>
              </a:rPr>
              <a:t>Ảnh Raster</a:t>
            </a:r>
          </a:p>
          <a:p>
            <a:pPr lvl="1"/>
            <a:r>
              <a:rPr lang="en-US"/>
              <a:t>Được tạo bởi các pixel.</a:t>
            </a:r>
          </a:p>
          <a:p>
            <a:pPr lvl="1"/>
            <a:r>
              <a:rPr lang="en-US"/>
              <a:t>Lưu trữ dưới dạng mảng các giá trị.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r>
              <a:rPr lang="en-US"/>
              <a:t>Phương pháp tạo ảnh Raster:</a:t>
            </a:r>
          </a:p>
          <a:p>
            <a:pPr lvl="2"/>
            <a:r>
              <a:rPr lang="en-US"/>
              <a:t>Thiết kế thủ công</a:t>
            </a:r>
          </a:p>
          <a:p>
            <a:pPr lvl="2"/>
            <a:r>
              <a:rPr lang="en-US"/>
              <a:t>Tạo bằng thuật toán</a:t>
            </a:r>
          </a:p>
          <a:p>
            <a:pPr lvl="2"/>
            <a:r>
              <a:rPr lang="en-US"/>
              <a:t>Quét</a:t>
            </a:r>
          </a:p>
          <a:p>
            <a:pPr lvl="1"/>
            <a:r>
              <a:rPr lang="en-US"/>
              <a:t>Ảnh Raster có thể tiến hành xử lý.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4D174B-912E-4B15-AA01-6BBC6BCD5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03/2019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D1F92-7F97-4969-B12D-7FBC8CC2E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ThS. Nguyễn Thị Anh Thư - Đồ họa máy tính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ACFEA9-3DFD-487A-8DF9-FD40EAD4F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9CA61-6184-42A4-B258-13E2119C06D3}" type="slidenum">
              <a:rPr lang="en-US" smtClean="0"/>
              <a:t>18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546EC13-0B88-42D0-97D1-C7443ADF36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5574" y="4025412"/>
            <a:ext cx="6162675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2292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16F0F56-7B4E-43DC-AA4A-7E1896ED1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EAAD1C9-1487-4C1B-8CA2-A565EA7B5B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FC10C-3F7C-45BC-AF0D-1530D64BF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2870" y="649357"/>
            <a:ext cx="9765023" cy="354390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/>
              <a:t>Tổng quan</a:t>
            </a:r>
          </a:p>
          <a:p>
            <a:pPr marL="457200" indent="-457200">
              <a:buFont typeface="+mj-lt"/>
              <a:buAutoNum type="arabicPeriod"/>
            </a:pPr>
            <a:r>
              <a:rPr lang="en-US"/>
              <a:t>Ứng dụng thực tế</a:t>
            </a:r>
          </a:p>
          <a:p>
            <a:pPr marL="457200" indent="-457200">
              <a:buFont typeface="+mj-lt"/>
              <a:buAutoNum type="arabicPeriod"/>
            </a:pPr>
            <a:r>
              <a:rPr lang="en-US"/>
              <a:t>Nguyên lý hiển thị hình ảnh</a:t>
            </a:r>
          </a:p>
          <a:p>
            <a:pPr marL="457200" indent="-457200">
              <a:buFont typeface="+mj-lt"/>
              <a:buAutoNum type="arabicPeriod"/>
            </a:pPr>
            <a:r>
              <a:rPr lang="en-US"/>
              <a:t>Đối t</a:t>
            </a:r>
            <a:r>
              <a:rPr lang="vi-VN"/>
              <a:t>ư</a:t>
            </a:r>
            <a:r>
              <a:rPr lang="en-US"/>
              <a:t>ợng cơ bản trong đồ họa máy tính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u="sng"/>
              <a:t>Thiết bị hiển thị đồ họa</a:t>
            </a:r>
          </a:p>
          <a:p>
            <a:pPr marL="457200" indent="-457200">
              <a:buFont typeface="+mj-lt"/>
              <a:buAutoNum type="arabicPeriod"/>
            </a:pPr>
            <a:r>
              <a:rPr lang="en-US"/>
              <a:t>Tổng kết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A5F4AA7-D436-4D3E-9311-E3CAACDFAD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50424"/>
            <a:ext cx="12192000" cy="23075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028189-DF9C-48B2-A12F-59ADBFA5E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2871" y="4912467"/>
            <a:ext cx="9765023" cy="1100405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Bài 1: Giới thiệu về đồ họa máy tính</a:t>
            </a:r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5C6FA62F-E948-4EBA-AE1A-47CBEE9FC5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5019122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86CCEF-E273-4736-B1FE-D000EDCB2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03/2019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14528F-544F-4B6C-B645-AFA0358DD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ThS. Nguyễn Thị Anh Thư - Đồ họa máy tính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E09186-36F5-410A-B2BE-15F87C015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C79CA61-6184-42A4-B258-13E2119C06D3}" type="slidenum"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0845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16F0F56-7B4E-43DC-AA4A-7E1896ED1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EAAD1C9-1487-4C1B-8CA2-A565EA7B5B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FC10C-3F7C-45BC-AF0D-1530D64BF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2870" y="649357"/>
            <a:ext cx="9765023" cy="354390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b="1" u="sng"/>
              <a:t>Tổng quan</a:t>
            </a:r>
          </a:p>
          <a:p>
            <a:pPr marL="457200" indent="-457200">
              <a:buFont typeface="+mj-lt"/>
              <a:buAutoNum type="arabicPeriod"/>
            </a:pPr>
            <a:r>
              <a:rPr lang="en-US"/>
              <a:t>Ứng dụng thực tế</a:t>
            </a:r>
          </a:p>
          <a:p>
            <a:pPr marL="457200" indent="-457200">
              <a:buFont typeface="+mj-lt"/>
              <a:buAutoNum type="arabicPeriod"/>
            </a:pPr>
            <a:r>
              <a:rPr lang="en-US"/>
              <a:t>Nguyên lý hiển thị hình ảnh</a:t>
            </a:r>
          </a:p>
          <a:p>
            <a:pPr marL="457200" indent="-457200">
              <a:buFont typeface="+mj-lt"/>
              <a:buAutoNum type="arabicPeriod"/>
            </a:pPr>
            <a:r>
              <a:rPr lang="en-US"/>
              <a:t>Đối t</a:t>
            </a:r>
            <a:r>
              <a:rPr lang="vi-VN"/>
              <a:t>ư</a:t>
            </a:r>
            <a:r>
              <a:rPr lang="en-US"/>
              <a:t>ợng cơ bản trong đồ họa máy tính</a:t>
            </a:r>
          </a:p>
          <a:p>
            <a:pPr marL="457200" indent="-457200">
              <a:buFont typeface="+mj-lt"/>
              <a:buAutoNum type="arabicPeriod"/>
            </a:pPr>
            <a:r>
              <a:rPr lang="en-US"/>
              <a:t>Thiết bị hiển thị đồ họa</a:t>
            </a:r>
          </a:p>
          <a:p>
            <a:pPr marL="457200" indent="-457200">
              <a:buFont typeface="+mj-lt"/>
              <a:buAutoNum type="arabicPeriod"/>
            </a:pPr>
            <a:r>
              <a:rPr lang="en-US"/>
              <a:t>Tổng kết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A5F4AA7-D436-4D3E-9311-E3CAACDFAD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50424"/>
            <a:ext cx="12192000" cy="23075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028189-DF9C-48B2-A12F-59ADBFA5E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2871" y="4912467"/>
            <a:ext cx="9765023" cy="1100405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Bài 1: Giới thiệu về đồ họa máy tính</a:t>
            </a:r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5C6FA62F-E948-4EBA-AE1A-47CBEE9FC5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5019122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86CCEF-E273-4736-B1FE-D000EDCB2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03/2019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14528F-544F-4B6C-B645-AFA0358DD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>
                <a:solidFill>
                  <a:schemeClr val="bg1"/>
                </a:solidFill>
              </a:rPr>
              <a:t>ThS. Nguyễn Thị Anh Thư - Đồ họa máy tính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E09186-36F5-410A-B2BE-15F87C015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9CA61-6184-42A4-B258-13E2119C06D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3312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52352-3A08-4FD1-90B6-F65EBA4C8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5. Thiết bị hiển thị đồ họa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4989F-60D9-47B4-9DFA-274CFAC61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b="1"/>
              <a:t>Thiết bị đồ họa vector</a:t>
            </a:r>
          </a:p>
          <a:p>
            <a:r>
              <a:rPr lang="en-US"/>
              <a:t>Tạo hình ảnh từ những đoạn thẳng.</a:t>
            </a:r>
          </a:p>
          <a:p>
            <a:r>
              <a:rPr lang="vi-VN" u="sng"/>
              <a:t>Ư</a:t>
            </a:r>
            <a:r>
              <a:rPr lang="en-US" u="sng"/>
              <a:t>u điểm</a:t>
            </a:r>
            <a:r>
              <a:rPr lang="en-US"/>
              <a:t>: nhanh.</a:t>
            </a:r>
          </a:p>
          <a:p>
            <a:r>
              <a:rPr lang="en-US" u="sng"/>
              <a:t>Nhược điểm</a:t>
            </a:r>
            <a:r>
              <a:rPr lang="en-US"/>
              <a:t>: không tô màu cho vùng đ</a:t>
            </a:r>
            <a:r>
              <a:rPr lang="vi-VN"/>
              <a:t>ư</a:t>
            </a:r>
            <a:r>
              <a:rPr lang="en-US"/>
              <a:t>ợc.</a:t>
            </a:r>
          </a:p>
          <a:p>
            <a:r>
              <a:rPr lang="en-US"/>
              <a:t>Các loại thiết bị vector th</a:t>
            </a:r>
            <a:r>
              <a:rPr lang="vi-VN"/>
              <a:t>ư</a:t>
            </a:r>
            <a:r>
              <a:rPr lang="en-US"/>
              <a:t>ờng gặp:</a:t>
            </a:r>
          </a:p>
          <a:p>
            <a:pPr lvl="1"/>
            <a:r>
              <a:rPr lang="en-US" i="1"/>
              <a:t>Máy vẽ</a:t>
            </a:r>
          </a:p>
          <a:p>
            <a:pPr lvl="2"/>
            <a:r>
              <a:rPr lang="en-US" i="1"/>
              <a:t>Máy vẽ flatbed</a:t>
            </a:r>
          </a:p>
          <a:p>
            <a:pPr lvl="2"/>
            <a:r>
              <a:rPr lang="en-US" i="1"/>
              <a:t>Máy vẽ dạng trống</a:t>
            </a:r>
          </a:p>
          <a:p>
            <a:pPr lvl="1"/>
            <a:r>
              <a:rPr lang="en-US" i="1"/>
              <a:t>Màn hình vector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24F0AF-E80F-42B7-AF80-D876E910A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03/2019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C7B58F-2224-4FC8-A1A6-D0F31C2FC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ThS. Nguyễn Thị Anh Thư - Đồ họa máy tính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3A9B32-921B-4E1F-8CBD-D728C1032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9CA61-6184-42A4-B258-13E2119C06D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4484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52352-3A08-4FD1-90B6-F65EBA4C8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5. Thiết bị hiển thị đồ họa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4989F-60D9-47B4-9DFA-274CFAC61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b="1"/>
              <a:t>Thiết bị raster</a:t>
            </a:r>
          </a:p>
          <a:p>
            <a:r>
              <a:rPr lang="en-US"/>
              <a:t>Tạo hình ảnh từ ma trận điểm.</a:t>
            </a:r>
          </a:p>
          <a:p>
            <a:r>
              <a:rPr lang="en-US"/>
              <a:t>Phân loại:</a:t>
            </a:r>
          </a:p>
          <a:p>
            <a:pPr lvl="1"/>
            <a:r>
              <a:rPr lang="en-US" i="1"/>
              <a:t>Màn hình video</a:t>
            </a:r>
          </a:p>
          <a:p>
            <a:pPr lvl="1"/>
            <a:r>
              <a:rPr lang="en-US" i="1"/>
              <a:t>Màn hình tấm phẳng</a:t>
            </a:r>
          </a:p>
          <a:p>
            <a:pPr lvl="1"/>
            <a:r>
              <a:rPr lang="en-US" i="1"/>
              <a:t>Các thiết bị sao chép cứng</a:t>
            </a:r>
          </a:p>
          <a:p>
            <a:pPr lvl="2"/>
            <a:r>
              <a:rPr lang="en-US" i="1"/>
              <a:t>Máy in film</a:t>
            </a:r>
          </a:p>
          <a:p>
            <a:pPr lvl="2"/>
            <a:r>
              <a:rPr lang="en-US" i="1"/>
              <a:t>Máy in laser</a:t>
            </a:r>
          </a:p>
          <a:p>
            <a:pPr lvl="2"/>
            <a:r>
              <a:rPr lang="en-US" i="1"/>
              <a:t>Máy tin phun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24F0AF-E80F-42B7-AF80-D876E910A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03/2019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C7B58F-2224-4FC8-A1A6-D0F31C2FC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ThS. Nguyễn Thị Anh Thư - Đồ họa máy tính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3A9B32-921B-4E1F-8CBD-D728C1032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9CA61-6184-42A4-B258-13E2119C06D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4466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52352-3A08-4FD1-90B6-F65EBA4C8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5. Thiết bị hiển thị đồ họa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4989F-60D9-47B4-9DFA-274CFAC61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b="1"/>
              <a:t>Thiết bị raster</a:t>
            </a:r>
          </a:p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24F0AF-E80F-42B7-AF80-D876E910A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03/2019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C7B58F-2224-4FC8-A1A6-D0F31C2FC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ThS. Nguyễn Thị Anh Thư - Đồ họa máy tính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3A9B32-921B-4E1F-8CBD-D728C1032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9CA61-6184-42A4-B258-13E2119C06D3}" type="slidenum">
              <a:rPr lang="en-US" smtClean="0"/>
              <a:t>22</a:t>
            </a:fld>
            <a:endParaRPr lang="en-US"/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1C260E96-107F-4D5B-B7C7-1A248009B90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37488273"/>
              </p:ext>
            </p:extLst>
          </p:nvPr>
        </p:nvGraphicFramePr>
        <p:xfrm>
          <a:off x="3143681" y="1606614"/>
          <a:ext cx="6769246" cy="45128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27107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52352-3A08-4FD1-90B6-F65EBA4C8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5. Thiết bị hiển thị đồ họa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4989F-60D9-47B4-9DFA-274CFAC61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b="1"/>
              <a:t>Thiết bị raster – Bề mặt hiển thị</a:t>
            </a:r>
          </a:p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24F0AF-E80F-42B7-AF80-D876E910A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03/2019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C7B58F-2224-4FC8-A1A6-D0F31C2FC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ThS. Nguyễn Thị Anh Thư - Đồ họa máy tính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3A9B32-921B-4E1F-8CBD-D728C1032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9CA61-6184-42A4-B258-13E2119C06D3}" type="slidenum">
              <a:rPr lang="en-US" smtClean="0"/>
              <a:t>23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FB313A-7D36-48A2-BF56-E20E525F48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9037" y="2336827"/>
            <a:ext cx="4860348" cy="329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0727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52352-3A08-4FD1-90B6-F65EBA4C8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5. Thiết bị hiển thị đồ họa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4989F-60D9-47B4-9DFA-274CFAC61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b="1"/>
              <a:t>Thiết bị raster – Bộ đệm frame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24F0AF-E80F-42B7-AF80-D876E910A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03/2019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C7B58F-2224-4FC8-A1A6-D0F31C2FC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ThS. Nguyễn Thị Anh Thư - Đồ họa máy tính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3A9B32-921B-4E1F-8CBD-D728C1032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9CA61-6184-42A4-B258-13E2119C06D3}" type="slidenum">
              <a:rPr lang="en-US" smtClean="0"/>
              <a:t>24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2C7119B-8FAF-44F2-AA3F-9D23CAFA59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2973" y="1984664"/>
            <a:ext cx="9303766" cy="4064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6627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52352-3A08-4FD1-90B6-F65EBA4C8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5. Thiết bị hiển thị đồ họa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4989F-60D9-47B4-9DFA-274CFAC61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b="1"/>
              <a:t>Thiết bị raster – Quá trình quét dòng</a:t>
            </a:r>
          </a:p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24F0AF-E80F-42B7-AF80-D876E910A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03/2019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C7B58F-2224-4FC8-A1A6-D0F31C2FC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ThS. Nguyễn Thị Anh Thư - Đồ họa máy tính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3A9B32-921B-4E1F-8CBD-D728C1032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9CA61-6184-42A4-B258-13E2119C06D3}" type="slidenum">
              <a:rPr lang="en-US" smtClean="0"/>
              <a:t>25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FF9FDC-FC09-4682-9025-6D3EF7F4C6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1945549"/>
            <a:ext cx="8514412" cy="4226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5222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52352-3A08-4FD1-90B6-F65EBA4C8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5. Thiết bị hiển thị đồ họa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4989F-60D9-47B4-9DFA-274CFAC61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b="1"/>
              <a:t>Màn hình video màu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24F0AF-E80F-42B7-AF80-D876E910A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03/2019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C7B58F-2224-4FC8-A1A6-D0F31C2FC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ThS. Nguyễn Thị Anh Thư - Đồ họa máy tính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3A9B32-921B-4E1F-8CBD-D728C1032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9CA61-6184-42A4-B258-13E2119C06D3}" type="slidenum">
              <a:rPr lang="en-US" smtClean="0"/>
              <a:t>26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11E7C01-C345-4ACB-8D37-9E06AC816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5219" y="1935594"/>
            <a:ext cx="9083386" cy="4182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8835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16F0F56-7B4E-43DC-AA4A-7E1896ED1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EAAD1C9-1487-4C1B-8CA2-A565EA7B5B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FC10C-3F7C-45BC-AF0D-1530D64BF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2870" y="649357"/>
            <a:ext cx="9765023" cy="354390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/>
              <a:t>Tổng quan</a:t>
            </a:r>
          </a:p>
          <a:p>
            <a:pPr marL="457200" indent="-457200">
              <a:buFont typeface="+mj-lt"/>
              <a:buAutoNum type="arabicPeriod"/>
            </a:pPr>
            <a:r>
              <a:rPr lang="en-US"/>
              <a:t>Ứng dụng thực tế</a:t>
            </a:r>
          </a:p>
          <a:p>
            <a:pPr marL="457200" indent="-457200">
              <a:buFont typeface="+mj-lt"/>
              <a:buAutoNum type="arabicPeriod"/>
            </a:pPr>
            <a:r>
              <a:rPr lang="en-US"/>
              <a:t>Nguyên lý hiển thị hình ảnh</a:t>
            </a:r>
          </a:p>
          <a:p>
            <a:pPr marL="457200" indent="-457200">
              <a:buFont typeface="+mj-lt"/>
              <a:buAutoNum type="arabicPeriod"/>
            </a:pPr>
            <a:r>
              <a:rPr lang="en-US"/>
              <a:t>Đối t</a:t>
            </a:r>
            <a:r>
              <a:rPr lang="vi-VN"/>
              <a:t>ư</a:t>
            </a:r>
            <a:r>
              <a:rPr lang="en-US"/>
              <a:t>ợng cơ bản trong đồ họa máy tính</a:t>
            </a:r>
          </a:p>
          <a:p>
            <a:pPr marL="457200" indent="-457200">
              <a:buFont typeface="+mj-lt"/>
              <a:buAutoNum type="arabicPeriod"/>
            </a:pPr>
            <a:r>
              <a:rPr lang="en-US"/>
              <a:t>Thiết bị hiển thị đồ họa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u="sng"/>
              <a:t>Tổng kết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A5F4AA7-D436-4D3E-9311-E3CAACDFAD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50424"/>
            <a:ext cx="12192000" cy="23075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028189-DF9C-48B2-A12F-59ADBFA5E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2871" y="4912467"/>
            <a:ext cx="9765023" cy="1100405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Bài 1: Giới thiệu về đồ họa máy tính</a:t>
            </a:r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5C6FA62F-E948-4EBA-AE1A-47CBEE9FC5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5019122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86CCEF-E273-4736-B1FE-D000EDCB2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03/2019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14528F-544F-4B6C-B645-AFA0358DD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ThS. Nguyễn Thị Anh Thư - Đồ họa máy tính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E09186-36F5-410A-B2BE-15F87C015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C79CA61-6184-42A4-B258-13E2119C06D3}" type="slidenum"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69335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4528A-FB9A-423E-B0DE-A04B90E49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6. Tổng kết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88C77E8B-601E-4787-BC7F-A022D7C8CB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345152"/>
              </p:ext>
            </p:extLst>
          </p:nvPr>
        </p:nvGraphicFramePr>
        <p:xfrm>
          <a:off x="2589213" y="1433513"/>
          <a:ext cx="8915400" cy="46148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65B97-7091-4FAE-8C84-476A7ACE2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03/2019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3A493A-02FB-4BC8-A60B-F0B600CD2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ThS. Nguyễn Thị Anh Thư - Đồ họa máy tính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32EDB8-D6D7-49A9-B779-0E37E2F53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9CA61-6184-42A4-B258-13E2119C06D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6592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6AFD431-09B7-42CA-BF39-9FE5DBE537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711C96E-3D2D-48C8-AAB9-C1CB02D1D5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009967" y="0"/>
            <a:ext cx="6176982" cy="6853245"/>
            <a:chOff x="2487613" y="285750"/>
            <a:chExt cx="2428876" cy="5654676"/>
          </a:xfrm>
          <a:solidFill>
            <a:schemeClr val="tx2">
              <a:lumMod val="90000"/>
            </a:schemeClr>
          </a:solidFill>
        </p:grpSpPr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id="{0D18AF42-7CD5-4754-91D4-1BE53B5D1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12">
              <a:extLst>
                <a:ext uri="{FF2B5EF4-FFF2-40B4-BE49-F238E27FC236}">
                  <a16:creationId xmlns:a16="http://schemas.microsoft.com/office/drawing/2014/main" id="{A28C8F1A-9407-4D67-8250-D8923BC6DD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13">
              <a:extLst>
                <a:ext uri="{FF2B5EF4-FFF2-40B4-BE49-F238E27FC236}">
                  <a16:creationId xmlns:a16="http://schemas.microsoft.com/office/drawing/2014/main" id="{5CE0A2B0-F7F1-442C-A287-CD6F729E28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14">
              <a:extLst>
                <a:ext uri="{FF2B5EF4-FFF2-40B4-BE49-F238E27FC236}">
                  <a16:creationId xmlns:a16="http://schemas.microsoft.com/office/drawing/2014/main" id="{9E69CFA3-AE12-4EAF-A3A1-564BEEFEFA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15">
              <a:extLst>
                <a:ext uri="{FF2B5EF4-FFF2-40B4-BE49-F238E27FC236}">
                  <a16:creationId xmlns:a16="http://schemas.microsoft.com/office/drawing/2014/main" id="{ECB64037-2AE8-4CA9-AD8E-7ACC8618FB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16">
              <a:extLst>
                <a:ext uri="{FF2B5EF4-FFF2-40B4-BE49-F238E27FC236}">
                  <a16:creationId xmlns:a16="http://schemas.microsoft.com/office/drawing/2014/main" id="{8D319B10-EE8E-453F-A137-D7EEFA2089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17">
              <a:extLst>
                <a:ext uri="{FF2B5EF4-FFF2-40B4-BE49-F238E27FC236}">
                  <a16:creationId xmlns:a16="http://schemas.microsoft.com/office/drawing/2014/main" id="{3283F486-509C-4A42-8EED-794A991D2F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18">
              <a:extLst>
                <a:ext uri="{FF2B5EF4-FFF2-40B4-BE49-F238E27FC236}">
                  <a16:creationId xmlns:a16="http://schemas.microsoft.com/office/drawing/2014/main" id="{EBBFBB12-E756-4386-9C17-CA57438389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19">
              <a:extLst>
                <a:ext uri="{FF2B5EF4-FFF2-40B4-BE49-F238E27FC236}">
                  <a16:creationId xmlns:a16="http://schemas.microsoft.com/office/drawing/2014/main" id="{7ADD0E7E-F4A6-4B3F-8A2F-BCBFAFBA23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4" y="468286"/>
              <a:ext cx="1768475" cy="4262464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reeform 20">
              <a:extLst>
                <a:ext uri="{FF2B5EF4-FFF2-40B4-BE49-F238E27FC236}">
                  <a16:creationId xmlns:a16="http://schemas.microsoft.com/office/drawing/2014/main" id="{C19FCFB7-5E71-4197-8EC7-2ACB6DB028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21">
              <a:extLst>
                <a:ext uri="{FF2B5EF4-FFF2-40B4-BE49-F238E27FC236}">
                  <a16:creationId xmlns:a16="http://schemas.microsoft.com/office/drawing/2014/main" id="{EAA533FE-4903-48DD-A921-421A9C44AF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22">
              <a:extLst>
                <a:ext uri="{FF2B5EF4-FFF2-40B4-BE49-F238E27FC236}">
                  <a16:creationId xmlns:a16="http://schemas.microsoft.com/office/drawing/2014/main" id="{54CC5D8E-0D6C-4021-B84E-5D6182C0E1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7B7E822-5B0D-4AA5-9B6E-8833CA32C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9756" y="1159566"/>
            <a:ext cx="3662939" cy="4568264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Questions?</a:t>
            </a:r>
          </a:p>
        </p:txBody>
      </p:sp>
      <p:sp>
        <p:nvSpPr>
          <p:cNvPr id="27" name="Freeform 6">
            <a:extLst>
              <a:ext uri="{FF2B5EF4-FFF2-40B4-BE49-F238E27FC236}">
                <a16:creationId xmlns:a16="http://schemas.microsoft.com/office/drawing/2014/main" id="{E7D63BAB-D0DB-4F66-92F9-4D2E0A2E5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643468"/>
            <a:ext cx="7560245" cy="5571066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43E58E5-BF25-4A63-B068-3F40728DA2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588" y="1940422"/>
            <a:ext cx="5292725" cy="2977157"/>
          </a:xfr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9AD9A1-26EF-4578-B562-2FDF80DE4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04455" y="6243440"/>
            <a:ext cx="6349169" cy="365125"/>
          </a:xfrm>
        </p:spPr>
        <p:txBody>
          <a:bodyPr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ThS. Nguyễn Thị Anh Thư - Đồ họa máy tính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E27A81-7293-4A42-835D-1742852E72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839756" y="6240804"/>
            <a:ext cx="1840412" cy="370396"/>
          </a:xfrm>
        </p:spPr>
        <p:txBody>
          <a:bodyPr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03/2019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69DCC4-8511-41F1-97E4-2291FCB4E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67080" y="6243440"/>
            <a:ext cx="861328" cy="365125"/>
          </a:xfrm>
        </p:spPr>
        <p:txBody>
          <a:bodyPr>
            <a:normAutofit/>
          </a:bodyPr>
          <a:lstStyle/>
          <a:p>
            <a:pPr marL="0" marR="0" lvl="0" indent="0" algn="r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CC79CA61-6184-42A4-B258-13E2119C06D3}" type="slidenum">
              <a:rPr kumimoji="0" lang="en-US" sz="1900" b="0" i="0" u="none" strike="noStrike" kern="1200" cap="none" spc="0" normalizeH="0" baseline="0" noProof="0">
                <a:ln>
                  <a:noFill/>
                </a:ln>
                <a:solidFill>
                  <a:srgbClr val="2E536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pPr marL="0" marR="0" lvl="0" indent="0" algn="r" defTabSz="4572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900" b="0" i="0" u="none" strike="noStrike" kern="1200" cap="none" spc="0" normalizeH="0" baseline="0" noProof="0">
              <a:ln>
                <a:noFill/>
              </a:ln>
              <a:solidFill>
                <a:srgbClr val="2E5369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25049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2A825-524F-4ADF-BC0B-ECBA6C352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 Tổng quan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7C2688CD-4092-42A7-B796-B47B48FD75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9616791"/>
              </p:ext>
            </p:extLst>
          </p:nvPr>
        </p:nvGraphicFramePr>
        <p:xfrm>
          <a:off x="2589213" y="1433513"/>
          <a:ext cx="8915400" cy="46148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E71630-AB82-45B7-A353-C7E266808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03/2019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4229E-51F2-4F39-B114-55C7234B2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ThS. Nguyễn Thị Anh Thư - Đồ họa máy tính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A38E26-CD4D-480A-B097-01D606F9E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9CA61-6184-42A4-B258-13E2119C06D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136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16F0F56-7B4E-43DC-AA4A-7E1896ED1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EAAD1C9-1487-4C1B-8CA2-A565EA7B5B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FC10C-3F7C-45BC-AF0D-1530D64BF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2870" y="649357"/>
            <a:ext cx="9765023" cy="354390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/>
              <a:t>Tổng quan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u="sng"/>
              <a:t>Ứng dụng thực tế</a:t>
            </a:r>
          </a:p>
          <a:p>
            <a:pPr marL="457200" indent="-457200">
              <a:buFont typeface="+mj-lt"/>
              <a:buAutoNum type="arabicPeriod"/>
            </a:pPr>
            <a:r>
              <a:rPr lang="en-US"/>
              <a:t>Nguyên lý hiển thị hình ảnh</a:t>
            </a:r>
          </a:p>
          <a:p>
            <a:pPr marL="457200" indent="-457200">
              <a:buFont typeface="+mj-lt"/>
              <a:buAutoNum type="arabicPeriod"/>
            </a:pPr>
            <a:r>
              <a:rPr lang="en-US"/>
              <a:t>Đối t</a:t>
            </a:r>
            <a:r>
              <a:rPr lang="vi-VN"/>
              <a:t>ư</a:t>
            </a:r>
            <a:r>
              <a:rPr lang="en-US"/>
              <a:t>ợng cơ bản trong đồ họa máy tính</a:t>
            </a:r>
          </a:p>
          <a:p>
            <a:pPr marL="457200" indent="-457200">
              <a:buFont typeface="+mj-lt"/>
              <a:buAutoNum type="arabicPeriod"/>
            </a:pPr>
            <a:r>
              <a:rPr lang="en-US"/>
              <a:t>Thiết bị hiển thị đồ họa</a:t>
            </a:r>
          </a:p>
          <a:p>
            <a:pPr marL="457200" indent="-457200">
              <a:buFont typeface="+mj-lt"/>
              <a:buAutoNum type="arabicPeriod"/>
            </a:pPr>
            <a:r>
              <a:rPr lang="en-US"/>
              <a:t>Tổng kết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A5F4AA7-D436-4D3E-9311-E3CAACDFAD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50424"/>
            <a:ext cx="12192000" cy="23075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028189-DF9C-48B2-A12F-59ADBFA5E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2871" y="4912467"/>
            <a:ext cx="9765023" cy="1100405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Bài 1: Giới thiệu về đồ họa máy tính</a:t>
            </a:r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5C6FA62F-E948-4EBA-AE1A-47CBEE9FC5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5019122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86CCEF-E273-4736-B1FE-D000EDCB2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03/2019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14528F-544F-4B6C-B645-AFA0358DD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ThS. Nguyễn Thị Anh Thư - Đồ họa máy tính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E09186-36F5-410A-B2BE-15F87C015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C79CA61-6184-42A4-B258-13E2119C06D3}" type="slidenum"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9391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BC785-1DC8-4F18-8348-B279BA565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Ứng dụng thực tế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186F8106-31BC-4A57-8850-A178A66373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550639"/>
              </p:ext>
            </p:extLst>
          </p:nvPr>
        </p:nvGraphicFramePr>
        <p:xfrm>
          <a:off x="2589213" y="1433513"/>
          <a:ext cx="8915400" cy="46148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18A940-B1B0-427D-ACA1-528D14391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03/2019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41B1E2-6BBA-4F14-9D51-7D94AADF4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ThS. Nguyễn Thị Anh Thư - Đồ họa máy tính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3D678A-5420-4D15-BCAD-1C0D19E47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9CA61-6184-42A4-B258-13E2119C06D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107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16F0F56-7B4E-43DC-AA4A-7E1896ED1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EAAD1C9-1487-4C1B-8CA2-A565EA7B5B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FC10C-3F7C-45BC-AF0D-1530D64BF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2870" y="649357"/>
            <a:ext cx="9765023" cy="354390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/>
              <a:t>Tổng quan</a:t>
            </a:r>
          </a:p>
          <a:p>
            <a:pPr marL="457200" indent="-457200">
              <a:buFont typeface="+mj-lt"/>
              <a:buAutoNum type="arabicPeriod"/>
            </a:pPr>
            <a:r>
              <a:rPr lang="en-US"/>
              <a:t>Ứng dụng thực tế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u="sng"/>
              <a:t>Nguyên lý hiển thị hình ảnh</a:t>
            </a:r>
          </a:p>
          <a:p>
            <a:pPr marL="457200" indent="-457200">
              <a:buFont typeface="+mj-lt"/>
              <a:buAutoNum type="arabicPeriod"/>
            </a:pPr>
            <a:r>
              <a:rPr lang="en-US"/>
              <a:t>Đối t</a:t>
            </a:r>
            <a:r>
              <a:rPr lang="vi-VN"/>
              <a:t>ư</a:t>
            </a:r>
            <a:r>
              <a:rPr lang="en-US"/>
              <a:t>ợng cơ bản trong đồ họa máy tính</a:t>
            </a:r>
          </a:p>
          <a:p>
            <a:pPr marL="457200" indent="-457200">
              <a:buFont typeface="+mj-lt"/>
              <a:buAutoNum type="arabicPeriod"/>
            </a:pPr>
            <a:r>
              <a:rPr lang="en-US"/>
              <a:t>Thiết bị hiển thị đồ họa</a:t>
            </a:r>
          </a:p>
          <a:p>
            <a:pPr marL="457200" indent="-457200">
              <a:buFont typeface="+mj-lt"/>
              <a:buAutoNum type="arabicPeriod"/>
            </a:pPr>
            <a:r>
              <a:rPr lang="en-US"/>
              <a:t>Tổng kết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A5F4AA7-D436-4D3E-9311-E3CAACDFAD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50424"/>
            <a:ext cx="12192000" cy="23075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028189-DF9C-48B2-A12F-59ADBFA5E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2871" y="4912467"/>
            <a:ext cx="9765023" cy="1100405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Bài 1: Giới thiệu về đồ họa máy tính</a:t>
            </a:r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5C6FA62F-E948-4EBA-AE1A-47CBEE9FC5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5019122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86CCEF-E273-4736-B1FE-D000EDCB2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03/2019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14528F-544F-4B6C-B645-AFA0358DD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ThS. Nguyễn Thị Anh Thư - Đồ họa máy tính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E09186-36F5-410A-B2BE-15F87C015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C79CA61-6184-42A4-B258-13E2119C06D3}" type="slidenum"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52699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F601E-2DEC-4E5F-AE88-AE5798759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 Nguyên lý hiển thị hình ảnh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8F782F43-D015-4A41-AC0B-A0C37E4188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8742231"/>
              </p:ext>
            </p:extLst>
          </p:nvPr>
        </p:nvGraphicFramePr>
        <p:xfrm>
          <a:off x="2589213" y="1433513"/>
          <a:ext cx="8915400" cy="46148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CBB4BE-8E2A-4836-B702-828AC8D17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03/2019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67A103-DE71-4078-BA6D-B3D6054ED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ThS. Nguyễn Thị Anh Thư - Đồ họa máy tính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6CCE00-4D49-4E74-9932-DCB12A05A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9CA61-6184-42A4-B258-13E2119C06D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341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0A259-D486-4106-A027-7A26AEF6E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 Nguyên lý hiển thị hình ảnh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80008F-91C6-498F-9A39-99B9B5D56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03/2019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64D1BC-8CEA-45EE-AAB0-E50630D1E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ThS. Nguyễn Thị Anh Thư - Đồ họa máy tính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FD114E-5736-46B4-8D5E-BC052F763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9CA61-6184-42A4-B258-13E2119C06D3}" type="slidenum">
              <a:rPr lang="en-US" smtClean="0"/>
              <a:t>8</a:t>
            </a:fld>
            <a:endParaRPr lang="en-US"/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54F7F272-67B9-48F1-8AAB-54852B7847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4171754"/>
              </p:ext>
            </p:extLst>
          </p:nvPr>
        </p:nvGraphicFramePr>
        <p:xfrm>
          <a:off x="2589213" y="1433513"/>
          <a:ext cx="8915400" cy="432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56860">
                  <a:extLst>
                    <a:ext uri="{9D8B030D-6E8A-4147-A177-3AD203B41FA5}">
                      <a16:colId xmlns:a16="http://schemas.microsoft.com/office/drawing/2014/main" val="439605913"/>
                    </a:ext>
                  </a:extLst>
                </a:gridCol>
                <a:gridCol w="6558540">
                  <a:extLst>
                    <a:ext uri="{9D8B030D-6E8A-4147-A177-3AD203B41FA5}">
                      <a16:colId xmlns:a16="http://schemas.microsoft.com/office/drawing/2014/main" val="40384522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Màu c</a:t>
                      </a:r>
                      <a:r>
                        <a:rPr lang="vi-VN" sz="2000" b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ơ</a:t>
                      </a:r>
                      <a:r>
                        <a:rPr lang="en-US" sz="2000" b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bản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Tập hợp các màu có thể kết hợp thành dải màu hữu dụng.</a:t>
                      </a:r>
                    </a:p>
                    <a:p>
                      <a:pPr algn="just"/>
                      <a:r>
                        <a:rPr lang="en-US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Mắt ng</a:t>
                      </a:r>
                      <a:r>
                        <a:rPr lang="vi-VN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ư</a:t>
                      </a:r>
                      <a:r>
                        <a:rPr lang="en-US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ời chỉ nhạy cảm với ba vùng quang phổ </a:t>
                      </a:r>
                      <a:r>
                        <a:rPr lang="en-US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 dùng 3 nguồn sáng đỏ, lục và lam để tạo ra cảm giác về hầu hết các màu sắc.</a:t>
                      </a:r>
                      <a:endParaRPr lang="en-US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6686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Số bit trên điểm ảnh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Số l</a:t>
                      </a:r>
                      <a:r>
                        <a:rPr lang="vi-VN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ư</a:t>
                      </a:r>
                      <a:r>
                        <a:rPr lang="en-US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ợng màu phân biệt mà một điểm ảnh có thể biểu diễn phụ thuộc vào số l</a:t>
                      </a:r>
                      <a:r>
                        <a:rPr lang="vi-VN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ư</a:t>
                      </a:r>
                      <a:r>
                        <a:rPr lang="en-US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ợng bit trên một điểm ảnh.</a:t>
                      </a:r>
                    </a:p>
                    <a:p>
                      <a:pPr algn="just"/>
                      <a:r>
                        <a:rPr lang="en-US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bpp, 2</a:t>
                      </a:r>
                      <a:r>
                        <a:rPr lang="en-US" sz="2000" baseline="30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2 màu (đ</a:t>
                      </a:r>
                      <a:r>
                        <a:rPr lang="vi-VN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ơ</a:t>
                      </a:r>
                      <a:r>
                        <a:rPr lang="en-US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 sắc)</a:t>
                      </a:r>
                    </a:p>
                    <a:p>
                      <a:pPr algn="just"/>
                      <a:r>
                        <a:rPr lang="en-US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 bpp, 2</a:t>
                      </a:r>
                      <a:r>
                        <a:rPr lang="en-US" sz="2000" baseline="30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4 màu 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7841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Điểm ảnh (pixel)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Đơn vị nhỏ nhất hoặc khối màu nhỏ nhất để tạo nên ảnh kỹ thuật số.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1168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 trận điểm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Mảng điểm chữ nhật, mỗi điểm trên ma trận sẽ có nhiều trạng thái.</a:t>
                      </a:r>
                    </a:p>
                    <a:p>
                      <a:pPr algn="just"/>
                      <a:r>
                        <a:rPr lang="en-US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Tổ hợp các trạng thái </a:t>
                      </a:r>
                      <a:r>
                        <a:rPr lang="en-US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 hình ảnh.</a:t>
                      </a:r>
                      <a:endParaRPr lang="en-US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98740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58425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16F0F56-7B4E-43DC-AA4A-7E1896ED1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EAAD1C9-1487-4C1B-8CA2-A565EA7B5B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FC10C-3F7C-45BC-AF0D-1530D64BF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2870" y="649357"/>
            <a:ext cx="9765023" cy="354390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/>
              <a:t>Tổng quan</a:t>
            </a:r>
          </a:p>
          <a:p>
            <a:pPr marL="457200" indent="-457200">
              <a:buFont typeface="+mj-lt"/>
              <a:buAutoNum type="arabicPeriod"/>
            </a:pPr>
            <a:r>
              <a:rPr lang="en-US"/>
              <a:t>Ứng dụng thực tế</a:t>
            </a:r>
          </a:p>
          <a:p>
            <a:pPr marL="457200" indent="-457200">
              <a:buFont typeface="+mj-lt"/>
              <a:buAutoNum type="arabicPeriod"/>
            </a:pPr>
            <a:r>
              <a:rPr lang="en-US"/>
              <a:t>Nguyên lý hiển thị hình ảnh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u="sng"/>
              <a:t>Đối t</a:t>
            </a:r>
            <a:r>
              <a:rPr lang="vi-VN" b="1" u="sng"/>
              <a:t>ư</a:t>
            </a:r>
            <a:r>
              <a:rPr lang="en-US" b="1" u="sng"/>
              <a:t>ợng cơ bản trong đồ họa máy tính</a:t>
            </a:r>
          </a:p>
          <a:p>
            <a:pPr marL="457200" indent="-457200">
              <a:buFont typeface="+mj-lt"/>
              <a:buAutoNum type="arabicPeriod"/>
            </a:pPr>
            <a:r>
              <a:rPr lang="en-US"/>
              <a:t>Thiết bị hiển thị đồ họa</a:t>
            </a:r>
          </a:p>
          <a:p>
            <a:pPr marL="457200" indent="-457200">
              <a:buFont typeface="+mj-lt"/>
              <a:buAutoNum type="arabicPeriod"/>
            </a:pPr>
            <a:r>
              <a:rPr lang="en-US"/>
              <a:t>Tổng kết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A5F4AA7-D436-4D3E-9311-E3CAACDFAD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50424"/>
            <a:ext cx="12192000" cy="23075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028189-DF9C-48B2-A12F-59ADBFA5E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2871" y="4912467"/>
            <a:ext cx="9765023" cy="1100405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Bài 1: Giới thiệu về đồ họa máy tính</a:t>
            </a:r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5C6FA62F-E948-4EBA-AE1A-47CBEE9FC5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5019122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86CCEF-E273-4736-B1FE-D000EDCB2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03/2019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14528F-544F-4B6C-B645-AFA0358DD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ThS. Nguyễn Thị Anh Thư - Đồ họa máy tính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E09186-36F5-410A-B2BE-15F87C015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C79CA61-6184-42A4-B258-13E2119C06D3}" type="slidenum"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829010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1_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</TotalTime>
  <Words>1548</Words>
  <Application>Microsoft Office PowerPoint</Application>
  <PresentationFormat>Widescreen</PresentationFormat>
  <Paragraphs>260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Arial</vt:lpstr>
      <vt:lpstr>Calibri</vt:lpstr>
      <vt:lpstr>Century Gothic</vt:lpstr>
      <vt:lpstr>Symbol</vt:lpstr>
      <vt:lpstr>Times New Roman</vt:lpstr>
      <vt:lpstr>Wingdings 3</vt:lpstr>
      <vt:lpstr>Wisp</vt:lpstr>
      <vt:lpstr>1_Wisp</vt:lpstr>
      <vt:lpstr>ĐỒ HỌA MÁY TÍNH</vt:lpstr>
      <vt:lpstr>Bài 1: Giới thiệu về đồ họa máy tính</vt:lpstr>
      <vt:lpstr>1. Tổng quan</vt:lpstr>
      <vt:lpstr>Bài 1: Giới thiệu về đồ họa máy tính</vt:lpstr>
      <vt:lpstr>2. Ứng dụng thực tế</vt:lpstr>
      <vt:lpstr>Bài 1: Giới thiệu về đồ họa máy tính</vt:lpstr>
      <vt:lpstr>3. Nguyên lý hiển thị hình ảnh</vt:lpstr>
      <vt:lpstr>3. Nguyên lý hiển thị hình ảnh</vt:lpstr>
      <vt:lpstr>Bài 1: Giới thiệu về đồ họa máy tính</vt:lpstr>
      <vt:lpstr>4. Đối tượng cơ bản trong đồ họa máy tính</vt:lpstr>
      <vt:lpstr>4. Đối tượng cơ bản trong đồ họa máy tính</vt:lpstr>
      <vt:lpstr>4. Đối tượng cơ bản trong đồ họa máy tính</vt:lpstr>
      <vt:lpstr>4. Đối tượng cơ bản trong đồ họa máy tính</vt:lpstr>
      <vt:lpstr>4. Đối tượng cơ bản trong đồ họa máy tính</vt:lpstr>
      <vt:lpstr>4. Đối tượng cơ bản trong đồ họa máy tính</vt:lpstr>
      <vt:lpstr>4. Đối tượng cơ bản trong đồ họa máy tính</vt:lpstr>
      <vt:lpstr>4. Đối tượng cơ bản trong đồ họa máy tính</vt:lpstr>
      <vt:lpstr>4. Đối tượng cơ bản trong đồ họa máy tính</vt:lpstr>
      <vt:lpstr>Bài 1: Giới thiệu về đồ họa máy tính</vt:lpstr>
      <vt:lpstr>5. Thiết bị hiển thị đồ họa</vt:lpstr>
      <vt:lpstr>5. Thiết bị hiển thị đồ họa</vt:lpstr>
      <vt:lpstr>5. Thiết bị hiển thị đồ họa</vt:lpstr>
      <vt:lpstr>5. Thiết bị hiển thị đồ họa</vt:lpstr>
      <vt:lpstr>5. Thiết bị hiển thị đồ họa</vt:lpstr>
      <vt:lpstr>5. Thiết bị hiển thị đồ họa</vt:lpstr>
      <vt:lpstr>5. Thiết bị hiển thị đồ họa</vt:lpstr>
      <vt:lpstr>Bài 1: Giới thiệu về đồ họa máy tính</vt:lpstr>
      <vt:lpstr>6. Tổng kết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Nguyễn Thị Anh Thư</dc:creator>
  <cp:lastModifiedBy>Thư Nguyễn Thị Anh</cp:lastModifiedBy>
  <cp:revision>73</cp:revision>
  <dcterms:created xsi:type="dcterms:W3CDTF">2019-02-24T09:56:15Z</dcterms:created>
  <dcterms:modified xsi:type="dcterms:W3CDTF">2019-04-22T02:40:29Z</dcterms:modified>
</cp:coreProperties>
</file>