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18"/>
  </p:notesMasterIdLst>
  <p:sldIdLst>
    <p:sldId id="256" r:id="rId3"/>
    <p:sldId id="257" r:id="rId4"/>
    <p:sldId id="265" r:id="rId5"/>
    <p:sldId id="266" r:id="rId6"/>
    <p:sldId id="267" r:id="rId7"/>
    <p:sldId id="260" r:id="rId8"/>
    <p:sldId id="264" r:id="rId9"/>
    <p:sldId id="261" r:id="rId10"/>
    <p:sldId id="268" r:id="rId11"/>
    <p:sldId id="269" r:id="rId12"/>
    <p:sldId id="262" r:id="rId13"/>
    <p:sldId id="270" r:id="rId14"/>
    <p:sldId id="263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A813-0AFB-4273-B69B-CBF4F11A80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115CFCC-703A-4FC6-B67B-F4B9A49A0C1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Môi trường lập trình</a:t>
          </a:r>
        </a:p>
      </dgm:t>
    </dgm:pt>
    <dgm:pt modelId="{DDC7CBE4-A4D7-4EC2-880D-BADD1A6EACF0}" type="parTrans" cxnId="{7C8E5739-8138-4D8E-B53E-A53B6F1FFE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20B39-9293-4BBB-8442-1F175B855972}" type="sibTrans" cxnId="{7C8E5739-8138-4D8E-B53E-A53B6F1FFE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99E781-304C-42C3-9CBA-5A5FF1B699E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Trình tự xây dựng</a:t>
          </a:r>
        </a:p>
      </dgm:t>
    </dgm:pt>
    <dgm:pt modelId="{CB156539-A7ED-4BCD-8CB0-8671636EA3A1}" type="parTrans" cxnId="{0A432FD8-A84B-4EC1-973C-8DAEB2CF54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4A5A5-0F11-4C76-B8FB-BAD826FF0DFC}" type="sibTrans" cxnId="{0A432FD8-A84B-4EC1-973C-8DAEB2CF54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0731FB-03A2-413A-ADAA-21114E13199A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trình đồ họa</a:t>
          </a:r>
        </a:p>
      </dgm:t>
    </dgm:pt>
    <dgm:pt modelId="{0D0494ED-6675-442F-B327-5FE69ED30384}" type="parTrans" cxnId="{0DD5A05F-DBD6-487F-96CC-70E193ED14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797DC2-A672-42CD-B51B-890B92602540}" type="sibTrans" cxnId="{0DD5A05F-DBD6-487F-96CC-70E193ED14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74C6F3-E5C9-493C-9AAB-CCD5EB90DBB4}" type="pres">
      <dgm:prSet presAssocID="{0A59A813-0AFB-4273-B69B-CBF4F11A80DE}" presName="CompostProcess" presStyleCnt="0">
        <dgm:presLayoutVars>
          <dgm:dir/>
          <dgm:resizeHandles val="exact"/>
        </dgm:presLayoutVars>
      </dgm:prSet>
      <dgm:spPr/>
    </dgm:pt>
    <dgm:pt modelId="{C24E6CC9-6FB0-4311-8931-695EC9373A10}" type="pres">
      <dgm:prSet presAssocID="{0A59A813-0AFB-4273-B69B-CBF4F11A80DE}" presName="arrow" presStyleLbl="bgShp" presStyleIdx="0" presStyleCnt="1"/>
      <dgm:spPr/>
    </dgm:pt>
    <dgm:pt modelId="{5FA8E8AE-C5B4-47C0-8A38-6F8D2F08A37D}" type="pres">
      <dgm:prSet presAssocID="{0A59A813-0AFB-4273-B69B-CBF4F11A80DE}" presName="linearProcess" presStyleCnt="0"/>
      <dgm:spPr/>
    </dgm:pt>
    <dgm:pt modelId="{F67A44E1-7D62-48E2-B033-780FF1E34E2D}" type="pres">
      <dgm:prSet presAssocID="{D115CFCC-703A-4FC6-B67B-F4B9A49A0C12}" presName="textNode" presStyleLbl="node1" presStyleIdx="0" presStyleCnt="3">
        <dgm:presLayoutVars>
          <dgm:bulletEnabled val="1"/>
        </dgm:presLayoutVars>
      </dgm:prSet>
      <dgm:spPr/>
    </dgm:pt>
    <dgm:pt modelId="{0011B45B-4721-42AA-979D-64DC8F207F8C}" type="pres">
      <dgm:prSet presAssocID="{0EE20B39-9293-4BBB-8442-1F175B855972}" presName="sibTrans" presStyleCnt="0"/>
      <dgm:spPr/>
    </dgm:pt>
    <dgm:pt modelId="{617B1130-7B9F-4EB0-89E2-572F74F85DE9}" type="pres">
      <dgm:prSet presAssocID="{AF99E781-304C-42C3-9CBA-5A5FF1B699E6}" presName="textNode" presStyleLbl="node1" presStyleIdx="1" presStyleCnt="3">
        <dgm:presLayoutVars>
          <dgm:bulletEnabled val="1"/>
        </dgm:presLayoutVars>
      </dgm:prSet>
      <dgm:spPr/>
    </dgm:pt>
    <dgm:pt modelId="{AF1F6C53-1B53-429F-B7BB-1D6F077444BC}" type="pres">
      <dgm:prSet presAssocID="{C984A5A5-0F11-4C76-B8FB-BAD826FF0DFC}" presName="sibTrans" presStyleCnt="0"/>
      <dgm:spPr/>
    </dgm:pt>
    <dgm:pt modelId="{1013BB12-891A-4766-A7F9-5562CF26E99A}" type="pres">
      <dgm:prSet presAssocID="{F20731FB-03A2-413A-ADAA-21114E13199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2E83F1C-CF73-41A8-8059-20809FF7BD02}" type="presOf" srcId="{AF99E781-304C-42C3-9CBA-5A5FF1B699E6}" destId="{617B1130-7B9F-4EB0-89E2-572F74F85DE9}" srcOrd="0" destOrd="0" presId="urn:microsoft.com/office/officeart/2005/8/layout/hProcess9"/>
    <dgm:cxn modelId="{E2613521-FCFE-4278-8640-40741E861AF6}" type="presOf" srcId="{F20731FB-03A2-413A-ADAA-21114E13199A}" destId="{1013BB12-891A-4766-A7F9-5562CF26E99A}" srcOrd="0" destOrd="0" presId="urn:microsoft.com/office/officeart/2005/8/layout/hProcess9"/>
    <dgm:cxn modelId="{7C8E5739-8138-4D8E-B53E-A53B6F1FFE75}" srcId="{0A59A813-0AFB-4273-B69B-CBF4F11A80DE}" destId="{D115CFCC-703A-4FC6-B67B-F4B9A49A0C12}" srcOrd="0" destOrd="0" parTransId="{DDC7CBE4-A4D7-4EC2-880D-BADD1A6EACF0}" sibTransId="{0EE20B39-9293-4BBB-8442-1F175B855972}"/>
    <dgm:cxn modelId="{0DD5A05F-DBD6-487F-96CC-70E193ED1474}" srcId="{0A59A813-0AFB-4273-B69B-CBF4F11A80DE}" destId="{F20731FB-03A2-413A-ADAA-21114E13199A}" srcOrd="2" destOrd="0" parTransId="{0D0494ED-6675-442F-B327-5FE69ED30384}" sibTransId="{0F797DC2-A672-42CD-B51B-890B92602540}"/>
    <dgm:cxn modelId="{C1D66F93-70EA-4F5A-810C-03F2122740AE}" type="presOf" srcId="{0A59A813-0AFB-4273-B69B-CBF4F11A80DE}" destId="{8174C6F3-E5C9-493C-9AAB-CCD5EB90DBB4}" srcOrd="0" destOrd="0" presId="urn:microsoft.com/office/officeart/2005/8/layout/hProcess9"/>
    <dgm:cxn modelId="{4667CE9B-BC4C-49AE-97F5-3FF988063326}" type="presOf" srcId="{D115CFCC-703A-4FC6-B67B-F4B9A49A0C12}" destId="{F67A44E1-7D62-48E2-B033-780FF1E34E2D}" srcOrd="0" destOrd="0" presId="urn:microsoft.com/office/officeart/2005/8/layout/hProcess9"/>
    <dgm:cxn modelId="{0A432FD8-A84B-4EC1-973C-8DAEB2CF544E}" srcId="{0A59A813-0AFB-4273-B69B-CBF4F11A80DE}" destId="{AF99E781-304C-42C3-9CBA-5A5FF1B699E6}" srcOrd="1" destOrd="0" parTransId="{CB156539-A7ED-4BCD-8CB0-8671636EA3A1}" sibTransId="{C984A5A5-0F11-4C76-B8FB-BAD826FF0DFC}"/>
    <dgm:cxn modelId="{58274532-01F8-4552-AC85-0F09BCAFDF72}" type="presParOf" srcId="{8174C6F3-E5C9-493C-9AAB-CCD5EB90DBB4}" destId="{C24E6CC9-6FB0-4311-8931-695EC9373A10}" srcOrd="0" destOrd="0" presId="urn:microsoft.com/office/officeart/2005/8/layout/hProcess9"/>
    <dgm:cxn modelId="{954C24E7-D4D8-4D33-BC18-4A082F8472D7}" type="presParOf" srcId="{8174C6F3-E5C9-493C-9AAB-CCD5EB90DBB4}" destId="{5FA8E8AE-C5B4-47C0-8A38-6F8D2F08A37D}" srcOrd="1" destOrd="0" presId="urn:microsoft.com/office/officeart/2005/8/layout/hProcess9"/>
    <dgm:cxn modelId="{8880D0F8-54A3-4E7B-95C9-8D320FB7A146}" type="presParOf" srcId="{5FA8E8AE-C5B4-47C0-8A38-6F8D2F08A37D}" destId="{F67A44E1-7D62-48E2-B033-780FF1E34E2D}" srcOrd="0" destOrd="0" presId="urn:microsoft.com/office/officeart/2005/8/layout/hProcess9"/>
    <dgm:cxn modelId="{151A1141-14C2-4903-94D4-A55E97A14788}" type="presParOf" srcId="{5FA8E8AE-C5B4-47C0-8A38-6F8D2F08A37D}" destId="{0011B45B-4721-42AA-979D-64DC8F207F8C}" srcOrd="1" destOrd="0" presId="urn:microsoft.com/office/officeart/2005/8/layout/hProcess9"/>
    <dgm:cxn modelId="{02DC51CD-F170-4459-9B8D-63F59730D146}" type="presParOf" srcId="{5FA8E8AE-C5B4-47C0-8A38-6F8D2F08A37D}" destId="{617B1130-7B9F-4EB0-89E2-572F74F85DE9}" srcOrd="2" destOrd="0" presId="urn:microsoft.com/office/officeart/2005/8/layout/hProcess9"/>
    <dgm:cxn modelId="{96BE8029-3BBB-494C-920B-1B8D04424BF0}" type="presParOf" srcId="{5FA8E8AE-C5B4-47C0-8A38-6F8D2F08A37D}" destId="{AF1F6C53-1B53-429F-B7BB-1D6F077444BC}" srcOrd="3" destOrd="0" presId="urn:microsoft.com/office/officeart/2005/8/layout/hProcess9"/>
    <dgm:cxn modelId="{91BBF0DA-A39F-4569-B266-D05E71249FBC}" type="presParOf" srcId="{5FA8E8AE-C5B4-47C0-8A38-6F8D2F08A37D}" destId="{1013BB12-891A-4766-A7F9-5562CF26E99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8B08D-1BFE-4548-9827-4B50EFF0EC5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52435-D335-4FBA-8F9C-7085143E23D1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Thiết lập chế độ hiển thị (</a:t>
          </a:r>
          <a:r>
            <a:rPr lang="en-US" sz="2000" i="1">
              <a:latin typeface="Times New Roman" panose="02020603050405020304" pitchFamily="18" charset="0"/>
              <a:cs typeface="Times New Roman" panose="02020603050405020304" pitchFamily="18" charset="0"/>
            </a:rPr>
            <a:t>văn bản, đồ họa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F16572F1-F48D-4481-B6BF-5D0052A73704}" type="parTrans" cxnId="{9DF84536-317F-49AC-841B-FD2DF6C10E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A0C03D-6C3F-4A24-83B5-ECD0DCCABE2B}" type="sibTrans" cxnId="{9DF84536-317F-49AC-841B-FD2DF6C10E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1EEA9A-1257-40B5-8A4E-E868ABA54A70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Thiết lập hệ trục tọa độ</a:t>
          </a:r>
        </a:p>
      </dgm:t>
    </dgm:pt>
    <dgm:pt modelId="{76CE6103-6B5A-4096-B3C6-1FAE67F17545}" type="parTrans" cxnId="{7EEA27CD-4CFB-465C-957B-C8F5CDEBF57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F55A9-BAE9-4EFE-BD8C-071A4F5F102C}" type="sibTrans" cxnId="{7EEA27CD-4CFB-465C-957B-C8F5CDEBF57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C8EE0E-07B0-4407-851C-88EE05713B88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Sử dụng các hàm</a:t>
          </a:r>
        </a:p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000" i="1">
              <a:latin typeface="Times New Roman" panose="02020603050405020304" pitchFamily="18" charset="0"/>
              <a:cs typeface="Times New Roman" panose="02020603050405020304" pitchFamily="18" charset="0"/>
            </a:rPr>
            <a:t>môi trường lập trình, </a:t>
          </a:r>
          <a:r>
            <a:rPr lang="en-US" sz="2000" b="1" i="1">
              <a:latin typeface="Times New Roman" panose="02020603050405020304" pitchFamily="18" charset="0"/>
              <a:cs typeface="Times New Roman" panose="02020603050405020304" pitchFamily="18" charset="0"/>
            </a:rPr>
            <a:t>thư viện</a:t>
          </a:r>
          <a:r>
            <a:rPr lang="en-US" sz="2000" i="1">
              <a:latin typeface="Times New Roman" panose="02020603050405020304" pitchFamily="18" charset="0"/>
              <a:cs typeface="Times New Roman" panose="02020603050405020304" pitchFamily="18" charset="0"/>
            </a:rPr>
            <a:t>, tự xây dựng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F7C8774A-0268-4177-B652-A6B323414C66}" type="parTrans" cxnId="{C97AA9A9-89CA-489F-89BB-F8650CA5F2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E68FB-56B4-4482-A9BD-96A09A0C6834}" type="sibTrans" cxnId="{C97AA9A9-89CA-489F-89BB-F8650CA5F2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1FDFA-F759-4527-B8C4-7BE613E37E39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Tạo dựng hình ảnh</a:t>
          </a:r>
        </a:p>
      </dgm:t>
    </dgm:pt>
    <dgm:pt modelId="{64B4909F-6263-422D-AB50-7C3ABC8B6CEA}" type="parTrans" cxnId="{1D5B431A-A25D-4463-9CF1-BD4AEF5B79B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6C6F5B-A62A-44D3-AB14-4FE5B565A40A}" type="sibTrans" cxnId="{1D5B431A-A25D-4463-9CF1-BD4AEF5B79B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E91A1-2E0E-4696-92FC-E8B119D41832}" type="pres">
      <dgm:prSet presAssocID="{6278B08D-1BFE-4548-9827-4B50EFF0EC58}" presName="Name0" presStyleCnt="0">
        <dgm:presLayoutVars>
          <dgm:chMax val="7"/>
          <dgm:chPref val="5"/>
        </dgm:presLayoutVars>
      </dgm:prSet>
      <dgm:spPr/>
    </dgm:pt>
    <dgm:pt modelId="{E0F596CE-443F-4303-B3FD-DD021AAA1E44}" type="pres">
      <dgm:prSet presAssocID="{6278B08D-1BFE-4548-9827-4B50EFF0EC58}" presName="arrowNode" presStyleLbl="node1" presStyleIdx="0" presStyleCnt="1"/>
      <dgm:spPr/>
    </dgm:pt>
    <dgm:pt modelId="{8F7154AE-73A4-4205-9DD7-5D469CF754F5}" type="pres">
      <dgm:prSet presAssocID="{AC952435-D335-4FBA-8F9C-7085143E23D1}" presName="txNode1" presStyleLbl="revTx" presStyleIdx="0" presStyleCnt="4" custScaleX="164910" custLinFactNeighborX="-22206" custLinFactNeighborY="-1412">
        <dgm:presLayoutVars>
          <dgm:bulletEnabled val="1"/>
        </dgm:presLayoutVars>
      </dgm:prSet>
      <dgm:spPr/>
    </dgm:pt>
    <dgm:pt modelId="{35BA965C-E31D-4BDF-968C-8149217BAA2C}" type="pres">
      <dgm:prSet presAssocID="{8B1EEA9A-1257-40B5-8A4E-E868ABA54A70}" presName="txNode2" presStyleLbl="revTx" presStyleIdx="1" presStyleCnt="4" custScaleX="120557" custLinFactNeighborX="2014" custLinFactNeighborY="-8473">
        <dgm:presLayoutVars>
          <dgm:bulletEnabled val="1"/>
        </dgm:presLayoutVars>
      </dgm:prSet>
      <dgm:spPr/>
    </dgm:pt>
    <dgm:pt modelId="{E8FEEEB6-7549-47C5-8BCA-AEA7288DCDEE}" type="pres">
      <dgm:prSet presAssocID="{63FF55A9-BAE9-4EFE-BD8C-071A4F5F102C}" presName="dotNode2" presStyleCnt="0"/>
      <dgm:spPr/>
    </dgm:pt>
    <dgm:pt modelId="{97185B1A-951B-4849-BD6D-AB3C2D51130B}" type="pres">
      <dgm:prSet presAssocID="{63FF55A9-BAE9-4EFE-BD8C-071A4F5F102C}" presName="dotRepeatNode" presStyleLbl="fgShp" presStyleIdx="0" presStyleCnt="2"/>
      <dgm:spPr/>
    </dgm:pt>
    <dgm:pt modelId="{D5218561-8F81-439F-9B74-109DE8D3498A}" type="pres">
      <dgm:prSet presAssocID="{12C8EE0E-07B0-4407-851C-88EE05713B88}" presName="txNode3" presStyleLbl="revTx" presStyleIdx="2" presStyleCnt="4" custScaleX="207463" custLinFactNeighborX="-53990" custLinFactNeighborY="35304">
        <dgm:presLayoutVars>
          <dgm:bulletEnabled val="1"/>
        </dgm:presLayoutVars>
      </dgm:prSet>
      <dgm:spPr/>
    </dgm:pt>
    <dgm:pt modelId="{731AC6CA-5C6E-486D-B298-F84864821B18}" type="pres">
      <dgm:prSet presAssocID="{11EE68FB-56B4-4482-A9BD-96A09A0C6834}" presName="dotNode3" presStyleCnt="0"/>
      <dgm:spPr/>
    </dgm:pt>
    <dgm:pt modelId="{006E38F0-2B47-4765-87C3-312E862CF7F0}" type="pres">
      <dgm:prSet presAssocID="{11EE68FB-56B4-4482-A9BD-96A09A0C6834}" presName="dotRepeatNode" presStyleLbl="fgShp" presStyleIdx="1" presStyleCnt="2"/>
      <dgm:spPr/>
    </dgm:pt>
    <dgm:pt modelId="{695881B3-43D2-4B14-B234-4327632050A4}" type="pres">
      <dgm:prSet presAssocID="{2E21FDFA-F759-4527-B8C4-7BE613E37E39}" presName="txNode4" presStyleLbl="revTx" presStyleIdx="3" presStyleCnt="4" custScaleY="62507">
        <dgm:presLayoutVars>
          <dgm:bulletEnabled val="1"/>
        </dgm:presLayoutVars>
      </dgm:prSet>
      <dgm:spPr/>
    </dgm:pt>
  </dgm:ptLst>
  <dgm:cxnLst>
    <dgm:cxn modelId="{1D5B431A-A25D-4463-9CF1-BD4AEF5B79BD}" srcId="{6278B08D-1BFE-4548-9827-4B50EFF0EC58}" destId="{2E21FDFA-F759-4527-B8C4-7BE613E37E39}" srcOrd="3" destOrd="0" parTransId="{64B4909F-6263-422D-AB50-7C3ABC8B6CEA}" sibTransId="{4E6C6F5B-A62A-44D3-AB14-4FE5B565A40A}"/>
    <dgm:cxn modelId="{9DF84536-317F-49AC-841B-FD2DF6C10E11}" srcId="{6278B08D-1BFE-4548-9827-4B50EFF0EC58}" destId="{AC952435-D335-4FBA-8F9C-7085143E23D1}" srcOrd="0" destOrd="0" parTransId="{F16572F1-F48D-4481-B6BF-5D0052A73704}" sibTransId="{0BA0C03D-6C3F-4A24-83B5-ECD0DCCABE2B}"/>
    <dgm:cxn modelId="{BE517A3A-81BE-400C-95A4-60735A6B3657}" type="presOf" srcId="{63FF55A9-BAE9-4EFE-BD8C-071A4F5F102C}" destId="{97185B1A-951B-4849-BD6D-AB3C2D51130B}" srcOrd="0" destOrd="0" presId="urn:microsoft.com/office/officeart/2009/3/layout/DescendingProcess"/>
    <dgm:cxn modelId="{3C33874A-571E-4E59-8F23-5CB1E2466013}" type="presOf" srcId="{6278B08D-1BFE-4548-9827-4B50EFF0EC58}" destId="{8EEE91A1-2E0E-4696-92FC-E8B119D41832}" srcOrd="0" destOrd="0" presId="urn:microsoft.com/office/officeart/2009/3/layout/DescendingProcess"/>
    <dgm:cxn modelId="{46DD94A4-5065-4C6E-9D0C-25DF9B8474B5}" type="presOf" srcId="{8B1EEA9A-1257-40B5-8A4E-E868ABA54A70}" destId="{35BA965C-E31D-4BDF-968C-8149217BAA2C}" srcOrd="0" destOrd="0" presId="urn:microsoft.com/office/officeart/2009/3/layout/DescendingProcess"/>
    <dgm:cxn modelId="{C97AA9A9-89CA-489F-89BB-F8650CA5F25C}" srcId="{6278B08D-1BFE-4548-9827-4B50EFF0EC58}" destId="{12C8EE0E-07B0-4407-851C-88EE05713B88}" srcOrd="2" destOrd="0" parTransId="{F7C8774A-0268-4177-B652-A6B323414C66}" sibTransId="{11EE68FB-56B4-4482-A9BD-96A09A0C6834}"/>
    <dgm:cxn modelId="{771EE0C3-34A1-4738-8D1C-E8C70780D656}" type="presOf" srcId="{11EE68FB-56B4-4482-A9BD-96A09A0C6834}" destId="{006E38F0-2B47-4765-87C3-312E862CF7F0}" srcOrd="0" destOrd="0" presId="urn:microsoft.com/office/officeart/2009/3/layout/DescendingProcess"/>
    <dgm:cxn modelId="{7EEA27CD-4CFB-465C-957B-C8F5CDEBF570}" srcId="{6278B08D-1BFE-4548-9827-4B50EFF0EC58}" destId="{8B1EEA9A-1257-40B5-8A4E-E868ABA54A70}" srcOrd="1" destOrd="0" parTransId="{76CE6103-6B5A-4096-B3C6-1FAE67F17545}" sibTransId="{63FF55A9-BAE9-4EFE-BD8C-071A4F5F102C}"/>
    <dgm:cxn modelId="{B108AAD4-A999-4B67-AB41-766278500443}" type="presOf" srcId="{AC952435-D335-4FBA-8F9C-7085143E23D1}" destId="{8F7154AE-73A4-4205-9DD7-5D469CF754F5}" srcOrd="0" destOrd="0" presId="urn:microsoft.com/office/officeart/2009/3/layout/DescendingProcess"/>
    <dgm:cxn modelId="{045CA4D5-BA25-4699-8BCA-C5948801479F}" type="presOf" srcId="{2E21FDFA-F759-4527-B8C4-7BE613E37E39}" destId="{695881B3-43D2-4B14-B234-4327632050A4}" srcOrd="0" destOrd="0" presId="urn:microsoft.com/office/officeart/2009/3/layout/DescendingProcess"/>
    <dgm:cxn modelId="{724F36FE-AAA9-48DC-AEAD-7E36D17DA783}" type="presOf" srcId="{12C8EE0E-07B0-4407-851C-88EE05713B88}" destId="{D5218561-8F81-439F-9B74-109DE8D3498A}" srcOrd="0" destOrd="0" presId="urn:microsoft.com/office/officeart/2009/3/layout/DescendingProcess"/>
    <dgm:cxn modelId="{36993381-0081-4918-B060-D2280692D29D}" type="presParOf" srcId="{8EEE91A1-2E0E-4696-92FC-E8B119D41832}" destId="{E0F596CE-443F-4303-B3FD-DD021AAA1E44}" srcOrd="0" destOrd="0" presId="urn:microsoft.com/office/officeart/2009/3/layout/DescendingProcess"/>
    <dgm:cxn modelId="{2798BD36-42B4-48E4-A543-CCF4A4EC3EC6}" type="presParOf" srcId="{8EEE91A1-2E0E-4696-92FC-E8B119D41832}" destId="{8F7154AE-73A4-4205-9DD7-5D469CF754F5}" srcOrd="1" destOrd="0" presId="urn:microsoft.com/office/officeart/2009/3/layout/DescendingProcess"/>
    <dgm:cxn modelId="{5F98C137-BD2C-462F-806F-BF498CBC18A0}" type="presParOf" srcId="{8EEE91A1-2E0E-4696-92FC-E8B119D41832}" destId="{35BA965C-E31D-4BDF-968C-8149217BAA2C}" srcOrd="2" destOrd="0" presId="urn:microsoft.com/office/officeart/2009/3/layout/DescendingProcess"/>
    <dgm:cxn modelId="{DF8F55E8-D0D7-4FB8-8492-D6486E0B7652}" type="presParOf" srcId="{8EEE91A1-2E0E-4696-92FC-E8B119D41832}" destId="{E8FEEEB6-7549-47C5-8BCA-AEA7288DCDEE}" srcOrd="3" destOrd="0" presId="urn:microsoft.com/office/officeart/2009/3/layout/DescendingProcess"/>
    <dgm:cxn modelId="{C070FB60-E752-463F-B18D-9D3CF98FF2BB}" type="presParOf" srcId="{E8FEEEB6-7549-47C5-8BCA-AEA7288DCDEE}" destId="{97185B1A-951B-4849-BD6D-AB3C2D51130B}" srcOrd="0" destOrd="0" presId="urn:microsoft.com/office/officeart/2009/3/layout/DescendingProcess"/>
    <dgm:cxn modelId="{F8DA403D-4040-4471-B21B-2D2517142604}" type="presParOf" srcId="{8EEE91A1-2E0E-4696-92FC-E8B119D41832}" destId="{D5218561-8F81-439F-9B74-109DE8D3498A}" srcOrd="4" destOrd="0" presId="urn:microsoft.com/office/officeart/2009/3/layout/DescendingProcess"/>
    <dgm:cxn modelId="{57F1865A-0868-4D1A-8532-798D12A3BA23}" type="presParOf" srcId="{8EEE91A1-2E0E-4696-92FC-E8B119D41832}" destId="{731AC6CA-5C6E-486D-B298-F84864821B18}" srcOrd="5" destOrd="0" presId="urn:microsoft.com/office/officeart/2009/3/layout/DescendingProcess"/>
    <dgm:cxn modelId="{0FFD1914-0804-4145-94C8-9C63281A5E08}" type="presParOf" srcId="{731AC6CA-5C6E-486D-B298-F84864821B18}" destId="{006E38F0-2B47-4765-87C3-312E862CF7F0}" srcOrd="0" destOrd="0" presId="urn:microsoft.com/office/officeart/2009/3/layout/DescendingProcess"/>
    <dgm:cxn modelId="{16C12774-2038-400B-82DF-41173CEEF6E3}" type="presParOf" srcId="{8EEE91A1-2E0E-4696-92FC-E8B119D41832}" destId="{695881B3-43D2-4B14-B234-4327632050A4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4DAC4-75A5-4E80-B89F-BE5FB4FF46E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27854-F102-46BC-9EAF-62A8DE7D21A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GLEW</a:t>
          </a:r>
        </a:p>
      </dgm:t>
    </dgm:pt>
    <dgm:pt modelId="{1FBE6237-A276-4278-BD9D-9FFAEA0B0055}" type="parTrans" cxnId="{FF52B3FA-BCB4-4403-BC62-CA7355E8EE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F182EF-E386-46DD-9DAF-CA7564E5D1CF}" type="sibTrans" cxnId="{FF52B3FA-BCB4-4403-BC62-CA7355E8EE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81E767-21F2-4791-80CA-2470616F0AF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Kiểm tra và xác định tính năng mở rộng của OpenGL.</a:t>
          </a:r>
        </a:p>
      </dgm:t>
    </dgm:pt>
    <dgm:pt modelId="{2C62092D-C007-4BD0-83ED-D655ECF7B734}" type="parTrans" cxnId="{CDBDD94E-3E01-456C-A5BC-07D81C1F54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4686C-8B2C-42D9-A6E1-7D8B249B3224}" type="sibTrans" cxnId="{CDBDD94E-3E01-456C-A5BC-07D81C1F54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1A5745-A41C-4053-A430-435BAACE61C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OpenGL Mathematics (GLM)</a:t>
          </a:r>
        </a:p>
      </dgm:t>
    </dgm:pt>
    <dgm:pt modelId="{881D5175-74C7-4554-9989-EB7E99C307A3}" type="parTrans" cxnId="{E497A677-4097-4521-92E3-A389E9F4DC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F406D8-A40F-4BFE-8A76-602A664151EA}" type="sibTrans" cxnId="{E497A677-4097-4521-92E3-A389E9F4DC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3F4F31-72E2-48F1-87E9-D29B69BD36E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Thư viện toán học dùng để dựng hình và xử lý ảnh, …</a:t>
          </a:r>
        </a:p>
      </dgm:t>
    </dgm:pt>
    <dgm:pt modelId="{DAEF8B5B-C906-45B0-A4A0-A53F4BC08809}" type="parTrans" cxnId="{E4EF3D69-B70D-4E5F-9F40-B04247282A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6D844F-9B6B-4625-A43F-4B9D4740AB5C}" type="sibTrans" cxnId="{E4EF3D69-B70D-4E5F-9F40-B04247282A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C90481-014F-4D94-8DB3-315CA4CF09B9}" type="pres">
      <dgm:prSet presAssocID="{5B54DAC4-75A5-4E80-B89F-BE5FB4FF46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3D7011-283A-41F8-B52C-FDD9473E0ECE}" type="pres">
      <dgm:prSet presAssocID="{96E27854-F102-46BC-9EAF-62A8DE7D21A9}" presName="root" presStyleCnt="0"/>
      <dgm:spPr/>
    </dgm:pt>
    <dgm:pt modelId="{323645D2-CA27-41C6-8F75-80E8823A7A7A}" type="pres">
      <dgm:prSet presAssocID="{96E27854-F102-46BC-9EAF-62A8DE7D21A9}" presName="rootComposite" presStyleCnt="0"/>
      <dgm:spPr/>
    </dgm:pt>
    <dgm:pt modelId="{3EF42277-8157-41BB-A0FD-005AFDA0AC7E}" type="pres">
      <dgm:prSet presAssocID="{96E27854-F102-46BC-9EAF-62A8DE7D21A9}" presName="rootText" presStyleLbl="node1" presStyleIdx="0" presStyleCnt="2"/>
      <dgm:spPr/>
    </dgm:pt>
    <dgm:pt modelId="{564470E0-1AA8-469D-9B27-76412A425503}" type="pres">
      <dgm:prSet presAssocID="{96E27854-F102-46BC-9EAF-62A8DE7D21A9}" presName="rootConnector" presStyleLbl="node1" presStyleIdx="0" presStyleCnt="2"/>
      <dgm:spPr/>
    </dgm:pt>
    <dgm:pt modelId="{DC156CD6-3E34-4CDB-BB92-2B8EA4F9491F}" type="pres">
      <dgm:prSet presAssocID="{96E27854-F102-46BC-9EAF-62A8DE7D21A9}" presName="childShape" presStyleCnt="0"/>
      <dgm:spPr/>
    </dgm:pt>
    <dgm:pt modelId="{C767F985-4697-415A-B216-88ED98E5D3F3}" type="pres">
      <dgm:prSet presAssocID="{2C62092D-C007-4BD0-83ED-D655ECF7B734}" presName="Name13" presStyleLbl="parChTrans1D2" presStyleIdx="0" presStyleCnt="2"/>
      <dgm:spPr/>
    </dgm:pt>
    <dgm:pt modelId="{DA3E7FB7-93DA-46C7-9DB6-237451EA8E1E}" type="pres">
      <dgm:prSet presAssocID="{5281E767-21F2-4791-80CA-2470616F0AF4}" presName="childText" presStyleLbl="bgAcc1" presStyleIdx="0" presStyleCnt="2">
        <dgm:presLayoutVars>
          <dgm:bulletEnabled val="1"/>
        </dgm:presLayoutVars>
      </dgm:prSet>
      <dgm:spPr/>
    </dgm:pt>
    <dgm:pt modelId="{6821227F-20CB-4977-A337-841AF843554B}" type="pres">
      <dgm:prSet presAssocID="{671A5745-A41C-4053-A430-435BAACE61C0}" presName="root" presStyleCnt="0"/>
      <dgm:spPr/>
    </dgm:pt>
    <dgm:pt modelId="{2E92C1A5-B7DD-4E90-8017-DB8CFBB162EE}" type="pres">
      <dgm:prSet presAssocID="{671A5745-A41C-4053-A430-435BAACE61C0}" presName="rootComposite" presStyleCnt="0"/>
      <dgm:spPr/>
    </dgm:pt>
    <dgm:pt modelId="{F2189A01-496F-43A5-8BB4-83E0D89D8580}" type="pres">
      <dgm:prSet presAssocID="{671A5745-A41C-4053-A430-435BAACE61C0}" presName="rootText" presStyleLbl="node1" presStyleIdx="1" presStyleCnt="2"/>
      <dgm:spPr/>
    </dgm:pt>
    <dgm:pt modelId="{650021D5-2DB1-42E9-BAD3-FE10AB911B2F}" type="pres">
      <dgm:prSet presAssocID="{671A5745-A41C-4053-A430-435BAACE61C0}" presName="rootConnector" presStyleLbl="node1" presStyleIdx="1" presStyleCnt="2"/>
      <dgm:spPr/>
    </dgm:pt>
    <dgm:pt modelId="{57738A06-63F3-476F-BEAB-774AF70EE522}" type="pres">
      <dgm:prSet presAssocID="{671A5745-A41C-4053-A430-435BAACE61C0}" presName="childShape" presStyleCnt="0"/>
      <dgm:spPr/>
    </dgm:pt>
    <dgm:pt modelId="{AFB83811-8543-4564-B406-2D3D2CA2F127}" type="pres">
      <dgm:prSet presAssocID="{DAEF8B5B-C906-45B0-A4A0-A53F4BC08809}" presName="Name13" presStyleLbl="parChTrans1D2" presStyleIdx="1" presStyleCnt="2"/>
      <dgm:spPr/>
    </dgm:pt>
    <dgm:pt modelId="{C131A27A-7744-4E6C-AFBA-83E6788856B4}" type="pres">
      <dgm:prSet presAssocID="{793F4F31-72E2-48F1-87E9-D29B69BD36E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DCFC603-5BE7-464F-9242-BC1C09994C37}" type="presOf" srcId="{671A5745-A41C-4053-A430-435BAACE61C0}" destId="{650021D5-2DB1-42E9-BAD3-FE10AB911B2F}" srcOrd="1" destOrd="0" presId="urn:microsoft.com/office/officeart/2005/8/layout/hierarchy3"/>
    <dgm:cxn modelId="{B3886A1A-4676-4821-B788-C681BFDA1E16}" type="presOf" srcId="{671A5745-A41C-4053-A430-435BAACE61C0}" destId="{F2189A01-496F-43A5-8BB4-83E0D89D8580}" srcOrd="0" destOrd="0" presId="urn:microsoft.com/office/officeart/2005/8/layout/hierarchy3"/>
    <dgm:cxn modelId="{E9C39A29-090C-4BBF-8F6C-A1F47C9644D6}" type="presOf" srcId="{96E27854-F102-46BC-9EAF-62A8DE7D21A9}" destId="{564470E0-1AA8-469D-9B27-76412A425503}" srcOrd="1" destOrd="0" presId="urn:microsoft.com/office/officeart/2005/8/layout/hierarchy3"/>
    <dgm:cxn modelId="{FCE18947-22BC-4A31-AF2E-5E3A85BEBCF8}" type="presOf" srcId="{2C62092D-C007-4BD0-83ED-D655ECF7B734}" destId="{C767F985-4697-415A-B216-88ED98E5D3F3}" srcOrd="0" destOrd="0" presId="urn:microsoft.com/office/officeart/2005/8/layout/hierarchy3"/>
    <dgm:cxn modelId="{E4EF3D69-B70D-4E5F-9F40-B04247282A22}" srcId="{671A5745-A41C-4053-A430-435BAACE61C0}" destId="{793F4F31-72E2-48F1-87E9-D29B69BD36EB}" srcOrd="0" destOrd="0" parTransId="{DAEF8B5B-C906-45B0-A4A0-A53F4BC08809}" sibTransId="{916D844F-9B6B-4625-A43F-4B9D4740AB5C}"/>
    <dgm:cxn modelId="{CDBDD94E-3E01-456C-A5BC-07D81C1F54EB}" srcId="{96E27854-F102-46BC-9EAF-62A8DE7D21A9}" destId="{5281E767-21F2-4791-80CA-2470616F0AF4}" srcOrd="0" destOrd="0" parTransId="{2C62092D-C007-4BD0-83ED-D655ECF7B734}" sibTransId="{6464686C-8B2C-42D9-A6E1-7D8B249B3224}"/>
    <dgm:cxn modelId="{E497A677-4097-4521-92E3-A389E9F4DCC9}" srcId="{5B54DAC4-75A5-4E80-B89F-BE5FB4FF46E8}" destId="{671A5745-A41C-4053-A430-435BAACE61C0}" srcOrd="1" destOrd="0" parTransId="{881D5175-74C7-4554-9989-EB7E99C307A3}" sibTransId="{D2F406D8-A40F-4BFE-8A76-602A664151EA}"/>
    <dgm:cxn modelId="{C65EEA9D-BA98-4E29-93C5-23BB1A3EC13A}" type="presOf" srcId="{96E27854-F102-46BC-9EAF-62A8DE7D21A9}" destId="{3EF42277-8157-41BB-A0FD-005AFDA0AC7E}" srcOrd="0" destOrd="0" presId="urn:microsoft.com/office/officeart/2005/8/layout/hierarchy3"/>
    <dgm:cxn modelId="{357182C9-9FBD-4DE7-BB2E-2C4A7B0C59A1}" type="presOf" srcId="{5B54DAC4-75A5-4E80-B89F-BE5FB4FF46E8}" destId="{F0C90481-014F-4D94-8DB3-315CA4CF09B9}" srcOrd="0" destOrd="0" presId="urn:microsoft.com/office/officeart/2005/8/layout/hierarchy3"/>
    <dgm:cxn modelId="{12482FCF-1C36-4C00-8939-2C6DE163A2A9}" type="presOf" srcId="{DAEF8B5B-C906-45B0-A4A0-A53F4BC08809}" destId="{AFB83811-8543-4564-B406-2D3D2CA2F127}" srcOrd="0" destOrd="0" presId="urn:microsoft.com/office/officeart/2005/8/layout/hierarchy3"/>
    <dgm:cxn modelId="{D319F5D1-9953-4010-9841-362C18FBE809}" type="presOf" srcId="{793F4F31-72E2-48F1-87E9-D29B69BD36EB}" destId="{C131A27A-7744-4E6C-AFBA-83E6788856B4}" srcOrd="0" destOrd="0" presId="urn:microsoft.com/office/officeart/2005/8/layout/hierarchy3"/>
    <dgm:cxn modelId="{CA99D5F8-1601-41FC-9174-249A9BC0ADE5}" type="presOf" srcId="{5281E767-21F2-4791-80CA-2470616F0AF4}" destId="{DA3E7FB7-93DA-46C7-9DB6-237451EA8E1E}" srcOrd="0" destOrd="0" presId="urn:microsoft.com/office/officeart/2005/8/layout/hierarchy3"/>
    <dgm:cxn modelId="{FF52B3FA-BCB4-4403-BC62-CA7355E8EE08}" srcId="{5B54DAC4-75A5-4E80-B89F-BE5FB4FF46E8}" destId="{96E27854-F102-46BC-9EAF-62A8DE7D21A9}" srcOrd="0" destOrd="0" parTransId="{1FBE6237-A276-4278-BD9D-9FFAEA0B0055}" sibTransId="{04F182EF-E386-46DD-9DAF-CA7564E5D1CF}"/>
    <dgm:cxn modelId="{7E0A91A9-C332-4998-B32D-3C2D42620F56}" type="presParOf" srcId="{F0C90481-014F-4D94-8DB3-315CA4CF09B9}" destId="{CD3D7011-283A-41F8-B52C-FDD9473E0ECE}" srcOrd="0" destOrd="0" presId="urn:microsoft.com/office/officeart/2005/8/layout/hierarchy3"/>
    <dgm:cxn modelId="{8B0EA700-2B3D-489F-8EA6-A6770C6C5CD6}" type="presParOf" srcId="{CD3D7011-283A-41F8-B52C-FDD9473E0ECE}" destId="{323645D2-CA27-41C6-8F75-80E8823A7A7A}" srcOrd="0" destOrd="0" presId="urn:microsoft.com/office/officeart/2005/8/layout/hierarchy3"/>
    <dgm:cxn modelId="{88195A10-7BF8-4C94-B76D-EB4689795048}" type="presParOf" srcId="{323645D2-CA27-41C6-8F75-80E8823A7A7A}" destId="{3EF42277-8157-41BB-A0FD-005AFDA0AC7E}" srcOrd="0" destOrd="0" presId="urn:microsoft.com/office/officeart/2005/8/layout/hierarchy3"/>
    <dgm:cxn modelId="{F1294149-D701-4D18-9DED-41BC97A3AF9C}" type="presParOf" srcId="{323645D2-CA27-41C6-8F75-80E8823A7A7A}" destId="{564470E0-1AA8-469D-9B27-76412A425503}" srcOrd="1" destOrd="0" presId="urn:microsoft.com/office/officeart/2005/8/layout/hierarchy3"/>
    <dgm:cxn modelId="{319A899D-E07B-4099-86DC-3447CE574143}" type="presParOf" srcId="{CD3D7011-283A-41F8-B52C-FDD9473E0ECE}" destId="{DC156CD6-3E34-4CDB-BB92-2B8EA4F9491F}" srcOrd="1" destOrd="0" presId="urn:microsoft.com/office/officeart/2005/8/layout/hierarchy3"/>
    <dgm:cxn modelId="{498D324C-1DBF-4E43-B52C-1C34FD76B6B9}" type="presParOf" srcId="{DC156CD6-3E34-4CDB-BB92-2B8EA4F9491F}" destId="{C767F985-4697-415A-B216-88ED98E5D3F3}" srcOrd="0" destOrd="0" presId="urn:microsoft.com/office/officeart/2005/8/layout/hierarchy3"/>
    <dgm:cxn modelId="{B12AD5E0-BBD7-473A-BE0D-0E262C48F571}" type="presParOf" srcId="{DC156CD6-3E34-4CDB-BB92-2B8EA4F9491F}" destId="{DA3E7FB7-93DA-46C7-9DB6-237451EA8E1E}" srcOrd="1" destOrd="0" presId="urn:microsoft.com/office/officeart/2005/8/layout/hierarchy3"/>
    <dgm:cxn modelId="{A9BFD56D-EBD3-4272-94B7-A046B37F8F4C}" type="presParOf" srcId="{F0C90481-014F-4D94-8DB3-315CA4CF09B9}" destId="{6821227F-20CB-4977-A337-841AF843554B}" srcOrd="1" destOrd="0" presId="urn:microsoft.com/office/officeart/2005/8/layout/hierarchy3"/>
    <dgm:cxn modelId="{68B5F06C-20ED-48E3-9AEC-58E576A4FA95}" type="presParOf" srcId="{6821227F-20CB-4977-A337-841AF843554B}" destId="{2E92C1A5-B7DD-4E90-8017-DB8CFBB162EE}" srcOrd="0" destOrd="0" presId="urn:microsoft.com/office/officeart/2005/8/layout/hierarchy3"/>
    <dgm:cxn modelId="{A4D38995-2199-4261-85A4-8A1B31043A25}" type="presParOf" srcId="{2E92C1A5-B7DD-4E90-8017-DB8CFBB162EE}" destId="{F2189A01-496F-43A5-8BB4-83E0D89D8580}" srcOrd="0" destOrd="0" presId="urn:microsoft.com/office/officeart/2005/8/layout/hierarchy3"/>
    <dgm:cxn modelId="{C208CEB3-53B6-47A6-A366-FE4B58036917}" type="presParOf" srcId="{2E92C1A5-B7DD-4E90-8017-DB8CFBB162EE}" destId="{650021D5-2DB1-42E9-BAD3-FE10AB911B2F}" srcOrd="1" destOrd="0" presId="urn:microsoft.com/office/officeart/2005/8/layout/hierarchy3"/>
    <dgm:cxn modelId="{FE57DECB-8682-46AE-B910-55981638A0B6}" type="presParOf" srcId="{6821227F-20CB-4977-A337-841AF843554B}" destId="{57738A06-63F3-476F-BEAB-774AF70EE522}" srcOrd="1" destOrd="0" presId="urn:microsoft.com/office/officeart/2005/8/layout/hierarchy3"/>
    <dgm:cxn modelId="{2937E7C7-B5DE-4B49-BDAD-1A1C26D47A78}" type="presParOf" srcId="{57738A06-63F3-476F-BEAB-774AF70EE522}" destId="{AFB83811-8543-4564-B406-2D3D2CA2F127}" srcOrd="0" destOrd="0" presId="urn:microsoft.com/office/officeart/2005/8/layout/hierarchy3"/>
    <dgm:cxn modelId="{E65DF644-13BE-482C-80FC-4F77BE094F3E}" type="presParOf" srcId="{57738A06-63F3-476F-BEAB-774AF70EE522}" destId="{C131A27A-7744-4E6C-AFBA-83E6788856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E6CC9-6FB0-4311-8931-695EC9373A10}">
      <dsp:nvSpPr>
        <dsp:cNvPr id="0" name=""/>
        <dsp:cNvSpPr/>
      </dsp:nvSpPr>
      <dsp:spPr>
        <a:xfrm>
          <a:off x="668654" y="0"/>
          <a:ext cx="7578090" cy="4614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44E1-7D62-48E2-B033-780FF1E34E2D}">
      <dsp:nvSpPr>
        <dsp:cNvPr id="0" name=""/>
        <dsp:cNvSpPr/>
      </dsp:nvSpPr>
      <dsp:spPr>
        <a:xfrm>
          <a:off x="3298" y="1384458"/>
          <a:ext cx="2857142" cy="1845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Môi trường lập trình</a:t>
          </a:r>
        </a:p>
      </dsp:txBody>
      <dsp:txXfrm>
        <a:off x="93410" y="1474570"/>
        <a:ext cx="2676918" cy="1665720"/>
      </dsp:txXfrm>
    </dsp:sp>
    <dsp:sp modelId="{617B1130-7B9F-4EB0-89E2-572F74F85DE9}">
      <dsp:nvSpPr>
        <dsp:cNvPr id="0" name=""/>
        <dsp:cNvSpPr/>
      </dsp:nvSpPr>
      <dsp:spPr>
        <a:xfrm>
          <a:off x="3029128" y="1384458"/>
          <a:ext cx="2857142" cy="1845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Trình tự xây dựng</a:t>
          </a:r>
        </a:p>
      </dsp:txBody>
      <dsp:txXfrm>
        <a:off x="3119240" y="1474570"/>
        <a:ext cx="2676918" cy="1665720"/>
      </dsp:txXfrm>
    </dsp:sp>
    <dsp:sp modelId="{1013BB12-891A-4766-A7F9-5562CF26E99A}">
      <dsp:nvSpPr>
        <dsp:cNvPr id="0" name=""/>
        <dsp:cNvSpPr/>
      </dsp:nvSpPr>
      <dsp:spPr>
        <a:xfrm>
          <a:off x="6054958" y="1384458"/>
          <a:ext cx="2857142" cy="1845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trình đồ họa</a:t>
          </a:r>
        </a:p>
      </dsp:txBody>
      <dsp:txXfrm>
        <a:off x="6145070" y="1474570"/>
        <a:ext cx="2676918" cy="16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596CE-443F-4303-B3FD-DD021AAA1E44}">
      <dsp:nvSpPr>
        <dsp:cNvPr id="0" name=""/>
        <dsp:cNvSpPr/>
      </dsp:nvSpPr>
      <dsp:spPr>
        <a:xfrm rot="4396374">
          <a:off x="2930257" y="813452"/>
          <a:ext cx="3528883" cy="2460955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85B1A-951B-4849-BD6D-AB3C2D51130B}">
      <dsp:nvSpPr>
        <dsp:cNvPr id="0" name=""/>
        <dsp:cNvSpPr/>
      </dsp:nvSpPr>
      <dsp:spPr>
        <a:xfrm>
          <a:off x="4402825" y="1244344"/>
          <a:ext cx="89115" cy="8911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E38F0-2B47-4765-87C3-312E862CF7F0}">
      <dsp:nvSpPr>
        <dsp:cNvPr id="0" name=""/>
        <dsp:cNvSpPr/>
      </dsp:nvSpPr>
      <dsp:spPr>
        <a:xfrm>
          <a:off x="5178946" y="2001007"/>
          <a:ext cx="89115" cy="8911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54AE-73A4-4205-9DD7-5D469CF754F5}">
      <dsp:nvSpPr>
        <dsp:cNvPr id="0" name=""/>
        <dsp:cNvSpPr/>
      </dsp:nvSpPr>
      <dsp:spPr>
        <a:xfrm>
          <a:off x="1784264" y="0"/>
          <a:ext cx="2743704" cy="65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lập chế độ hiển thị (</a:t>
          </a:r>
          <a:r>
            <a:rPr lang="en-US" sz="2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văn bản, đồ họa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1784264" y="0"/>
        <a:ext cx="2743704" cy="654057"/>
      </dsp:txXfrm>
    </dsp:sp>
    <dsp:sp modelId="{35BA965C-E31D-4BDF-968C-8149217BAA2C}">
      <dsp:nvSpPr>
        <dsp:cNvPr id="0" name=""/>
        <dsp:cNvSpPr/>
      </dsp:nvSpPr>
      <dsp:spPr>
        <a:xfrm>
          <a:off x="4707519" y="906455"/>
          <a:ext cx="2764720" cy="65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lập hệ trục tọa độ</a:t>
          </a:r>
        </a:p>
      </dsp:txBody>
      <dsp:txXfrm>
        <a:off x="4707519" y="906455"/>
        <a:ext cx="2764720" cy="654057"/>
      </dsp:txXfrm>
    </dsp:sp>
    <dsp:sp modelId="{D5218561-8F81-439F-9B74-109DE8D3498A}">
      <dsp:nvSpPr>
        <dsp:cNvPr id="0" name=""/>
        <dsp:cNvSpPr/>
      </dsp:nvSpPr>
      <dsp:spPr>
        <a:xfrm>
          <a:off x="271764" y="1949444"/>
          <a:ext cx="4664438" cy="65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Sử dụng các hàm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môi trường lập trình, </a:t>
          </a:r>
          <a:r>
            <a:rPr lang="en-US" sz="20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thư viện</a:t>
          </a:r>
          <a:r>
            <a:rPr lang="en-US" sz="2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, tự xây dựng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271764" y="1949444"/>
        <a:ext cx="4664438" cy="654057"/>
      </dsp:txXfrm>
    </dsp:sp>
    <dsp:sp modelId="{695881B3-43D2-4B14-B234-4327632050A4}">
      <dsp:nvSpPr>
        <dsp:cNvPr id="0" name=""/>
        <dsp:cNvSpPr/>
      </dsp:nvSpPr>
      <dsp:spPr>
        <a:xfrm>
          <a:off x="4942014" y="3556415"/>
          <a:ext cx="2248323" cy="40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dựng hình ảnh</a:t>
          </a:r>
        </a:p>
      </dsp:txBody>
      <dsp:txXfrm>
        <a:off x="4942014" y="3556415"/>
        <a:ext cx="2248323" cy="408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42277-8157-41BB-A0FD-005AFDA0AC7E}">
      <dsp:nvSpPr>
        <dsp:cNvPr id="0" name=""/>
        <dsp:cNvSpPr/>
      </dsp:nvSpPr>
      <dsp:spPr>
        <a:xfrm>
          <a:off x="1088" y="79125"/>
          <a:ext cx="3961432" cy="1980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Times New Roman" panose="02020603050405020304" pitchFamily="18" charset="0"/>
              <a:cs typeface="Times New Roman" panose="02020603050405020304" pitchFamily="18" charset="0"/>
            </a:rPr>
            <a:t>GLEW</a:t>
          </a:r>
        </a:p>
      </dsp:txBody>
      <dsp:txXfrm>
        <a:off x="59101" y="137138"/>
        <a:ext cx="3845406" cy="1864690"/>
      </dsp:txXfrm>
    </dsp:sp>
    <dsp:sp modelId="{C767F985-4697-415A-B216-88ED98E5D3F3}">
      <dsp:nvSpPr>
        <dsp:cNvPr id="0" name=""/>
        <dsp:cNvSpPr/>
      </dsp:nvSpPr>
      <dsp:spPr>
        <a:xfrm>
          <a:off x="397231" y="2059841"/>
          <a:ext cx="396143" cy="1485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537"/>
              </a:lnTo>
              <a:lnTo>
                <a:pt x="396143" y="14855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7FB7-93DA-46C7-9DB6-237451EA8E1E}">
      <dsp:nvSpPr>
        <dsp:cNvPr id="0" name=""/>
        <dsp:cNvSpPr/>
      </dsp:nvSpPr>
      <dsp:spPr>
        <a:xfrm>
          <a:off x="793374" y="2555020"/>
          <a:ext cx="3169146" cy="1980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Kiểm tra và xác định tính năng mở rộng của OpenGL.</a:t>
          </a:r>
        </a:p>
      </dsp:txBody>
      <dsp:txXfrm>
        <a:off x="851387" y="2613033"/>
        <a:ext cx="3053120" cy="1864690"/>
      </dsp:txXfrm>
    </dsp:sp>
    <dsp:sp modelId="{F2189A01-496F-43A5-8BB4-83E0D89D8580}">
      <dsp:nvSpPr>
        <dsp:cNvPr id="0" name=""/>
        <dsp:cNvSpPr/>
      </dsp:nvSpPr>
      <dsp:spPr>
        <a:xfrm>
          <a:off x="4952879" y="79125"/>
          <a:ext cx="3961432" cy="1980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Times New Roman" panose="02020603050405020304" pitchFamily="18" charset="0"/>
              <a:cs typeface="Times New Roman" panose="02020603050405020304" pitchFamily="18" charset="0"/>
            </a:rPr>
            <a:t>OpenGL Mathematics (GLM)</a:t>
          </a:r>
        </a:p>
      </dsp:txBody>
      <dsp:txXfrm>
        <a:off x="5010892" y="137138"/>
        <a:ext cx="3845406" cy="1864690"/>
      </dsp:txXfrm>
    </dsp:sp>
    <dsp:sp modelId="{AFB83811-8543-4564-B406-2D3D2CA2F127}">
      <dsp:nvSpPr>
        <dsp:cNvPr id="0" name=""/>
        <dsp:cNvSpPr/>
      </dsp:nvSpPr>
      <dsp:spPr>
        <a:xfrm>
          <a:off x="5349022" y="2059841"/>
          <a:ext cx="396143" cy="1485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537"/>
              </a:lnTo>
              <a:lnTo>
                <a:pt x="396143" y="14855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1A27A-7744-4E6C-AFBA-83E6788856B4}">
      <dsp:nvSpPr>
        <dsp:cNvPr id="0" name=""/>
        <dsp:cNvSpPr/>
      </dsp:nvSpPr>
      <dsp:spPr>
        <a:xfrm>
          <a:off x="5745165" y="2555020"/>
          <a:ext cx="3169146" cy="1980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Thư viện toán học dùng để dựng hình và xử lý ảnh, …</a:t>
          </a:r>
        </a:p>
      </dsp:txBody>
      <dsp:txXfrm>
        <a:off x="5803178" y="2613033"/>
        <a:ext cx="3053120" cy="1864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lew.sourceforge.net/" TargetMode="External"/><Relationship Id="rId2" Type="http://schemas.openxmlformats.org/officeDocument/2006/relationships/hyperlink" Target="https://www.libsdl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0FC6-DEF4-499B-8C7D-8B634C9D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Open GL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5CF6F1-CF29-4EAF-A903-13BDBC410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01905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6D16-1A97-42D7-A37B-3C63646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1832-E233-4A40-BC32-A41F6599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9ED4-D690-42CB-A7F6-CA11F34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Các th</a:t>
            </a:r>
            <a:r>
              <a:rPr lang="vi-VN"/>
              <a:t>ư</a:t>
            </a:r>
            <a:r>
              <a:rPr lang="en-US"/>
              <a:t> viện thông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Open GL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SDL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2: Các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 viện hỗ trợ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B29-6D88-4EE3-A657-02A568D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9B0D-7085-4998-AF5B-934F43CC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Simple DirectMedia Layer</a:t>
            </a:r>
          </a:p>
          <a:p>
            <a:r>
              <a:rPr lang="en-US"/>
              <a:t>Thư viện lập trình đa nền tảng.</a:t>
            </a:r>
          </a:p>
          <a:p>
            <a:r>
              <a:rPr lang="en-US"/>
              <a:t>Cung cấp ph</a:t>
            </a:r>
            <a:r>
              <a:rPr lang="vi-VN"/>
              <a:t>ư</a:t>
            </a:r>
            <a:r>
              <a:rPr lang="en-US"/>
              <a:t>ơng thức giao tiếp giữa phần mềm và phần cứng.</a:t>
            </a:r>
          </a:p>
          <a:p>
            <a:r>
              <a:rPr lang="en-US"/>
              <a:t>Tạo môi tr</a:t>
            </a:r>
            <a:r>
              <a:rPr lang="vi-VN"/>
              <a:t>ư</a:t>
            </a:r>
            <a:r>
              <a:rPr lang="en-US"/>
              <a:t>ờng sử dụng th</a:t>
            </a:r>
            <a:r>
              <a:rPr lang="vi-VN"/>
              <a:t>ư</a:t>
            </a:r>
            <a:r>
              <a:rPr lang="en-US"/>
              <a:t> viện </a:t>
            </a:r>
            <a:r>
              <a:rPr lang="en-US" b="1" i="1"/>
              <a:t>OpenGL</a:t>
            </a:r>
            <a:r>
              <a:rPr lang="en-US"/>
              <a:t> hoặc </a:t>
            </a:r>
            <a:r>
              <a:rPr lang="en-US" b="1" i="1"/>
              <a:t>DirectX</a:t>
            </a:r>
            <a:r>
              <a:rPr lang="en-US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F4F5-A07B-4624-9111-4BBB3209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AFD1-8FDB-4687-8069-1DCEC576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CBD9-2716-4364-92CE-D5D45E0B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Các th</a:t>
            </a:r>
            <a:r>
              <a:rPr lang="vi-VN"/>
              <a:t>ư</a:t>
            </a:r>
            <a:r>
              <a:rPr lang="en-US"/>
              <a:t> viện thông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Open GL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SDL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2: Các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 viện hỗ trợ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1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7AB9-9BB4-4B1A-9898-DA63EC4C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FBAF-B346-4C36-81E6-A746358D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Chuẩn bị môi tr</a:t>
            </a:r>
            <a:r>
              <a:rPr lang="vi-VN" b="1"/>
              <a:t>ư</a:t>
            </a:r>
            <a:r>
              <a:rPr lang="en-US" b="1"/>
              <a:t>ờng lập trình OpenGL</a:t>
            </a:r>
          </a:p>
          <a:p>
            <a:r>
              <a:rPr lang="en-US"/>
              <a:t>Thiết lập các thông số cho trình biên dịch, cài đặt các th</a:t>
            </a:r>
            <a:r>
              <a:rPr lang="vi-VN"/>
              <a:t>ư</a:t>
            </a:r>
            <a:r>
              <a:rPr lang="en-US"/>
              <a:t> viện hỗ trợ lập trình </a:t>
            </a:r>
            <a:r>
              <a:rPr lang="en-US" b="1" i="1"/>
              <a:t>SDL2</a:t>
            </a:r>
            <a:r>
              <a:rPr lang="en-US"/>
              <a:t> và </a:t>
            </a:r>
            <a:r>
              <a:rPr lang="en-US" b="1" i="1"/>
              <a:t>GLEW</a:t>
            </a:r>
            <a:r>
              <a:rPr lang="en-US"/>
              <a:t> phục vụ cho việc xây dựng các ứng dụng </a:t>
            </a:r>
            <a:r>
              <a:rPr lang="en-US" b="1" i="1"/>
              <a:t>OpenGL</a:t>
            </a:r>
            <a:r>
              <a:rPr lang="en-US"/>
              <a:t> trên trình biên dịch nh</a:t>
            </a:r>
            <a:r>
              <a:rPr lang="vi-VN"/>
              <a:t>ư</a:t>
            </a:r>
            <a:r>
              <a:rPr lang="en-US"/>
              <a:t> </a:t>
            </a:r>
            <a:r>
              <a:rPr lang="en-US" b="1" i="1"/>
              <a:t>Visual Studio 2015</a:t>
            </a:r>
            <a:r>
              <a:rPr lang="en-US"/>
              <a:t> trên nền </a:t>
            </a:r>
            <a:r>
              <a:rPr lang="en-US" b="1" i="1"/>
              <a:t>Windows</a:t>
            </a:r>
            <a:r>
              <a:rPr lang="en-US"/>
              <a:t>.</a:t>
            </a:r>
          </a:p>
          <a:p>
            <a:r>
              <a:rPr lang="en-US"/>
              <a:t>Thư viện SDL2: </a:t>
            </a:r>
            <a:r>
              <a:rPr lang="en-US">
                <a:hlinkClick r:id="rId2"/>
              </a:rPr>
              <a:t>https://www.libsdl.org/</a:t>
            </a:r>
            <a:endParaRPr lang="en-US"/>
          </a:p>
          <a:p>
            <a:r>
              <a:rPr lang="en-US"/>
              <a:t>Th</a:t>
            </a:r>
            <a:r>
              <a:rPr lang="vi-VN"/>
              <a:t>ư</a:t>
            </a:r>
            <a:r>
              <a:rPr lang="en-US"/>
              <a:t> viện GLEW: </a:t>
            </a:r>
            <a:r>
              <a:rPr lang="en-US">
                <a:hlinkClick r:id="rId3"/>
              </a:rPr>
              <a:t>http://glew.sourceforge.net/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F508-955F-41DF-8724-3904B9CD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9FBC-30DA-46E3-8745-7D328843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2829-3474-4A19-8421-0B14ABBF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Các th</a:t>
            </a:r>
            <a:r>
              <a:rPr lang="vi-VN"/>
              <a:t>ư</a:t>
            </a:r>
            <a:r>
              <a:rPr lang="en-US"/>
              <a:t> viện thông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Open GL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SDL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2: Các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 viện hỗ trợ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04CF-9ACF-4515-A4EA-893F014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D34493-334E-4E60-ACFC-6140EE742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71543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F619-B2C0-475A-9EF4-73E835BC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5C7F-C357-453C-BB1E-18DAD9F4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AD40-04CE-4EC9-992F-396B587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6F7-DFC5-4566-B9F4-1C2BA7D8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027E-D1ED-4F93-96CF-A3B11D15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Môi tr</a:t>
            </a:r>
            <a:r>
              <a:rPr lang="vi-VN" sz="2800" b="1"/>
              <a:t>ư</a:t>
            </a:r>
            <a:r>
              <a:rPr lang="en-US" sz="2800" b="1"/>
              <a:t>ờng lập trình</a:t>
            </a:r>
          </a:p>
          <a:p>
            <a:r>
              <a:rPr lang="en-US" u="sng"/>
              <a:t>Phần cứng</a:t>
            </a:r>
            <a:r>
              <a:rPr lang="en-US"/>
              <a:t>:</a:t>
            </a:r>
          </a:p>
          <a:p>
            <a:pPr lvl="1"/>
            <a:r>
              <a:rPr lang="en-US"/>
              <a:t>Màn hình</a:t>
            </a:r>
          </a:p>
          <a:p>
            <a:pPr lvl="1"/>
            <a:r>
              <a:rPr lang="en-US"/>
              <a:t>Card đồ họa</a:t>
            </a:r>
          </a:p>
          <a:p>
            <a:r>
              <a:rPr lang="en-US" u="sng"/>
              <a:t>Phần mềm</a:t>
            </a:r>
            <a:r>
              <a:rPr lang="en-US"/>
              <a:t>:</a:t>
            </a:r>
          </a:p>
          <a:p>
            <a:pPr lvl="1"/>
            <a:r>
              <a:rPr lang="en-US"/>
              <a:t>Hệ điều hành (</a:t>
            </a:r>
            <a:r>
              <a:rPr lang="en-US" i="1"/>
              <a:t>Window</a:t>
            </a:r>
            <a:r>
              <a:rPr lang="en-US"/>
              <a:t>)</a:t>
            </a:r>
          </a:p>
          <a:p>
            <a:pPr lvl="1"/>
            <a:r>
              <a:rPr lang="en-US"/>
              <a:t>Ngôn ngữ lập trình (</a:t>
            </a:r>
            <a:r>
              <a:rPr lang="en-US" i="1"/>
              <a:t>MS Visual C++</a:t>
            </a:r>
            <a:r>
              <a:rPr lang="en-US"/>
              <a:t>)</a:t>
            </a:r>
          </a:p>
          <a:p>
            <a:pPr lvl="1"/>
            <a:r>
              <a:rPr lang="en-US"/>
              <a:t>Thư viện đồ họa (</a:t>
            </a:r>
            <a:r>
              <a:rPr lang="en-US" i="1"/>
              <a:t>SDL, OPENGL</a:t>
            </a:r>
            <a:r>
              <a:rPr lang="en-US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BD65-22B3-48A8-9BAB-5ACF5B9D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7431-C7DE-4359-BD5B-BB83C1F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747C-DA66-4335-9F7A-B3F5E52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6F7-DFC5-4566-B9F4-1C2BA7D8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027E-D1ED-4F93-96CF-A3B11D1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/>
              <a:t>Trình tự xây dựng ch</a:t>
            </a:r>
            <a:r>
              <a:rPr lang="vi-VN" sz="2800" b="1"/>
              <a:t>ư</a:t>
            </a:r>
            <a:r>
              <a:rPr lang="en-US" sz="2800" b="1"/>
              <a:t>ơng trình đồ họa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BD65-22B3-48A8-9BAB-5ACF5B9D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7431-C7DE-4359-BD5B-BB83C1F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747C-DA66-4335-9F7A-B3F5E52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7C4B2C7-0840-435F-B4FF-28C984D6F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797265"/>
              </p:ext>
            </p:extLst>
          </p:nvPr>
        </p:nvGraphicFramePr>
        <p:xfrm>
          <a:off x="2335210" y="2105477"/>
          <a:ext cx="8911687" cy="408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82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Các th</a:t>
            </a:r>
            <a:r>
              <a:rPr lang="vi-VN" b="1" u="sng"/>
              <a:t>ư</a:t>
            </a:r>
            <a:r>
              <a:rPr lang="en-US" b="1" u="sng"/>
              <a:t> viện thông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Open GL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SDL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2: Các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 viện hỗ trợ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1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73A4-439A-4988-B365-53103A3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vi-VN"/>
              <a:t>Các thư viện thông dụng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F69D-A374-4041-8567-4CDCE5EF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1041-5297-47C3-867E-7837E846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7541-B73E-4CEC-99E1-97973A69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28544A-CD2A-4DA0-A2AE-0D0D475C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775" y="1597819"/>
            <a:ext cx="7534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Các th</a:t>
            </a:r>
            <a:r>
              <a:rPr lang="vi-VN"/>
              <a:t>ư</a:t>
            </a:r>
            <a:r>
              <a:rPr lang="en-US"/>
              <a:t> viện thông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Open GL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SDL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2: Các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 viện hỗ trợ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4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0FC6-DEF4-499B-8C7D-8B634C9D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Open 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D371-596D-46AD-9530-D70919C2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Open Graphics Library</a:t>
            </a:r>
          </a:p>
          <a:p>
            <a:r>
              <a:rPr lang="en-US"/>
              <a:t>Thư viện lập trình đa nền tảng.</a:t>
            </a:r>
          </a:p>
          <a:p>
            <a:r>
              <a:rPr lang="en-US">
                <a:sym typeface="Symbol" panose="05050102010706020507" pitchFamily="18" charset="2"/>
              </a:rPr>
              <a:t>Không phụ thuộc vào phần cứng và hệ điều hành.</a:t>
            </a:r>
            <a:endParaRPr lang="en-US"/>
          </a:p>
          <a:p>
            <a:r>
              <a:rPr lang="en-US"/>
              <a:t>Đa ngôn ngữ cung cấp các giao diện lập trình (</a:t>
            </a:r>
            <a:r>
              <a:rPr lang="en-US" b="1" i="1"/>
              <a:t>API</a:t>
            </a:r>
            <a:r>
              <a:rPr lang="en-US"/>
              <a:t>) về dựng hình ảnh vector 2D và 3D.</a:t>
            </a:r>
          </a:p>
          <a:p>
            <a:r>
              <a:rPr lang="en-US" b="1"/>
              <a:t>API</a:t>
            </a:r>
            <a:r>
              <a:rPr lang="en-US"/>
              <a:t> giao tiếp với phần cứng xử lý đồ họa </a:t>
            </a:r>
            <a:r>
              <a:rPr lang="en-US">
                <a:sym typeface="Symbol" panose="05050102010706020507" pitchFamily="18" charset="2"/>
              </a:rPr>
              <a:t> dựng hình ảnh.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6D16-1A97-42D7-A37B-3C63646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1832-E233-4A40-BC32-A41F6599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9ED4-D690-42CB-A7F6-CA11F34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7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676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Wingdings 3</vt:lpstr>
      <vt:lpstr>Wisp</vt:lpstr>
      <vt:lpstr>1_Wisp</vt:lpstr>
      <vt:lpstr>ĐỒ HỌA MÁY TÍNH</vt:lpstr>
      <vt:lpstr>Bài 2: Các thư viện hỗ trợ Đồ họa máy tính</vt:lpstr>
      <vt:lpstr>1. Giới thiệu</vt:lpstr>
      <vt:lpstr>1. Giới thiệu</vt:lpstr>
      <vt:lpstr>1. Giới thiệu</vt:lpstr>
      <vt:lpstr>Bài 2: Các thư viện hỗ trợ Đồ họa máy tính</vt:lpstr>
      <vt:lpstr>2. Các thư viện thông dụng</vt:lpstr>
      <vt:lpstr>Bài 2: Các thư viện hỗ trợ Đồ họa máy tính</vt:lpstr>
      <vt:lpstr>3. Open GL</vt:lpstr>
      <vt:lpstr>3. Open GL</vt:lpstr>
      <vt:lpstr>Bài 2: Các thư viện hỗ trợ Đồ họa máy tính</vt:lpstr>
      <vt:lpstr>4. SDL</vt:lpstr>
      <vt:lpstr>Bài 2: Các thư viện hỗ trợ Đồ họa máy tính</vt:lpstr>
      <vt:lpstr>5. Bài tập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Anh Thư</dc:creator>
  <cp:lastModifiedBy>Thư Nguyễn Thị Anh</cp:lastModifiedBy>
  <cp:revision>38</cp:revision>
  <dcterms:created xsi:type="dcterms:W3CDTF">2019-02-24T09:56:15Z</dcterms:created>
  <dcterms:modified xsi:type="dcterms:W3CDTF">2019-04-22T02:54:38Z</dcterms:modified>
</cp:coreProperties>
</file>