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22"/>
  </p:notesMasterIdLst>
  <p:sldIdLst>
    <p:sldId id="256" r:id="rId3"/>
    <p:sldId id="257" r:id="rId4"/>
    <p:sldId id="258" r:id="rId5"/>
    <p:sldId id="266" r:id="rId6"/>
    <p:sldId id="260" r:id="rId7"/>
    <p:sldId id="261" r:id="rId8"/>
    <p:sldId id="267" r:id="rId9"/>
    <p:sldId id="268" r:id="rId10"/>
    <p:sldId id="269" r:id="rId11"/>
    <p:sldId id="271" r:id="rId12"/>
    <p:sldId id="272" r:id="rId13"/>
    <p:sldId id="273" r:id="rId14"/>
    <p:sldId id="262" r:id="rId15"/>
    <p:sldId id="263" r:id="rId16"/>
    <p:sldId id="274" r:id="rId17"/>
    <p:sldId id="275" r:id="rId18"/>
    <p:sldId id="264" r:id="rId19"/>
    <p:sldId id="26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A0EC7-7834-4E44-8478-DE26907B87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E2891-1A3F-4844-8F9C-7563CBCFC39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uniform</a:t>
          </a:r>
        </a:p>
      </dgm:t>
    </dgm:pt>
    <dgm:pt modelId="{BA103619-DF6B-4ECF-B2BF-D7CF2828A145}" type="par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E5E1F-B94A-47CB-ACA0-9A811F608E2C}" type="sib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4B424-22C8-4DE4-BE03-60BCB849D9CB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các giá trị không thay đổi trong suốt quá trình dựng hình.</a:t>
          </a:r>
        </a:p>
      </dgm:t>
    </dgm:pt>
    <dgm:pt modelId="{AC793B91-BFAC-46AF-B859-A15E039E4A49}" type="par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FCD1F-9278-4C13-8578-556D7C7224BF}" type="sib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F9EEB-1309-477A-B79A-ED709F0065D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hằng số, chỉ có thể đọc, không thể thay đổi giá trị.</a:t>
          </a:r>
        </a:p>
      </dgm:t>
    </dgm:pt>
    <dgm:pt modelId="{8A98D401-1A59-4D91-A983-31667D4C373E}" type="parTrans" cxnId="{C253863C-464F-4675-BBF6-D0C76A4200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A00336-D737-446D-9911-A0CEB1B8FCA0}" type="sibTrans" cxnId="{C253863C-464F-4675-BBF6-D0C76A4200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6E1FA-6AC4-4C07-ADA1-E8E0795E138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attribute</a:t>
          </a:r>
        </a:p>
      </dgm:t>
    </dgm:pt>
    <dgm:pt modelId="{3EFD141D-7C70-4B65-A6CB-FC6AD785662A}" type="parTrans" cxnId="{6B44CA98-7F0F-43F1-8A2A-0610BD5849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F8DFA-87D4-437A-A4A8-C846D9BBEC07}" type="sibTrans" cxnId="{6B44CA98-7F0F-43F1-8A2A-0610BD5849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034B18-37FE-4A9C-9BDE-8ACDBED7234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dữ liệu nhập để thay đổi các đỉnh.</a:t>
          </a:r>
        </a:p>
      </dgm:t>
    </dgm:pt>
    <dgm:pt modelId="{DDD24396-C278-491C-A4DE-78A81C483236}" type="parTrans" cxnId="{2E11FE9C-57C5-4F33-8ED1-7DF2E5D848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F79AAA-B1AC-4A11-BCCF-95D8078A0703}" type="sibTrans" cxnId="{2E11FE9C-57C5-4F33-8ED1-7DF2E5D848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A763A-A027-4945-B5AE-ED9C7AEB356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Là hằng số.</a:t>
          </a:r>
        </a:p>
      </dgm:t>
    </dgm:pt>
    <dgm:pt modelId="{58F7FCD9-E433-4899-BBCA-F4C66C06C55C}" type="parTrans" cxnId="{47D97419-1714-495A-8A62-7BD2002BAF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FAB46-80F9-43CB-9476-F40050FB2FFD}" type="sibTrans" cxnId="{47D97419-1714-495A-8A62-7BD2002BAF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353FEC-8E90-4F83-95E1-A1A08DFF075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varying</a:t>
          </a:r>
        </a:p>
      </dgm:t>
    </dgm:pt>
    <dgm:pt modelId="{39409C66-5C03-4E49-89A7-A60BAAD97C6E}" type="parTrans" cxnId="{CBA49F58-1D30-41D8-A2BF-CE2F988384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9BB9C9-E433-43D1-8834-BAA3FBAF8BE8}" type="sibTrans" cxnId="{CBA49F58-1D30-41D8-A2BF-CE2F988384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FF675-C003-4844-A992-22B2D13B7834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Dùng để chuyển dữ liệu từ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vertex shader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sang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fragment shader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418B4A5-6C34-4D32-9CB2-A95FB0CD5808}" type="parTrans" cxnId="{08226E69-A04D-4882-9AAA-EC1AB5B41D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66CD9B-8ADD-4EC0-9E1C-625E2B92E6EE}" type="sibTrans" cxnId="{08226E69-A04D-4882-9AAA-EC1AB5B41D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C1746-01C8-495D-9650-754C345CDDB9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Để sử dụng varying thì cần định nghĩa 2 varying cùng tên ở 2 shader.</a:t>
          </a:r>
        </a:p>
      </dgm:t>
    </dgm:pt>
    <dgm:pt modelId="{C4F481F5-84A7-4850-AAB7-84E7969104D1}" type="parTrans" cxnId="{B3D7327F-1288-4598-8587-E1D7FBB536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40BA4C-45C3-40B4-99A8-768C3A50AFEA}" type="sibTrans" cxnId="{B3D7327F-1288-4598-8587-E1D7FBB536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6CF013-65BD-4A89-A5B2-B77F108E88C5}" type="pres">
      <dgm:prSet presAssocID="{ABFA0EC7-7834-4E44-8478-DE26907B8777}" presName="linearFlow" presStyleCnt="0">
        <dgm:presLayoutVars>
          <dgm:dir/>
          <dgm:animLvl val="lvl"/>
          <dgm:resizeHandles val="exact"/>
        </dgm:presLayoutVars>
      </dgm:prSet>
      <dgm:spPr/>
    </dgm:pt>
    <dgm:pt modelId="{C5FA7AAD-531F-4754-9F62-8A976B9654FA}" type="pres">
      <dgm:prSet presAssocID="{821E2891-1A3F-4844-8F9C-7563CBCFC39D}" presName="composite" presStyleCnt="0"/>
      <dgm:spPr/>
    </dgm:pt>
    <dgm:pt modelId="{F977CA1F-B212-49A0-9C93-E50BF852A2FD}" type="pres">
      <dgm:prSet presAssocID="{821E2891-1A3F-4844-8F9C-7563CBCFC39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F9A693-8D4A-4A96-A6CB-9D9BC8989B9D}" type="pres">
      <dgm:prSet presAssocID="{821E2891-1A3F-4844-8F9C-7563CBCFC39D}" presName="descendantText" presStyleLbl="alignAcc1" presStyleIdx="0" presStyleCnt="3">
        <dgm:presLayoutVars>
          <dgm:bulletEnabled val="1"/>
        </dgm:presLayoutVars>
      </dgm:prSet>
      <dgm:spPr/>
    </dgm:pt>
    <dgm:pt modelId="{61D08A37-871F-43EA-8448-1BCB26732C68}" type="pres">
      <dgm:prSet presAssocID="{0D0E5E1F-B94A-47CB-ACA0-9A811F608E2C}" presName="sp" presStyleCnt="0"/>
      <dgm:spPr/>
    </dgm:pt>
    <dgm:pt modelId="{3EF43B9D-0EDE-48D8-A2B4-AB9EC33FC729}" type="pres">
      <dgm:prSet presAssocID="{4B06E1FA-6AC4-4C07-ADA1-E8E0795E1388}" presName="composite" presStyleCnt="0"/>
      <dgm:spPr/>
    </dgm:pt>
    <dgm:pt modelId="{D84ACD5D-B34F-430B-8DD4-03FC9645FF8D}" type="pres">
      <dgm:prSet presAssocID="{4B06E1FA-6AC4-4C07-ADA1-E8E0795E138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31CB06A-0EF7-412C-827D-5DED23C129BE}" type="pres">
      <dgm:prSet presAssocID="{4B06E1FA-6AC4-4C07-ADA1-E8E0795E1388}" presName="descendantText" presStyleLbl="alignAcc1" presStyleIdx="1" presStyleCnt="3">
        <dgm:presLayoutVars>
          <dgm:bulletEnabled val="1"/>
        </dgm:presLayoutVars>
      </dgm:prSet>
      <dgm:spPr/>
    </dgm:pt>
    <dgm:pt modelId="{0021D750-987D-4223-BFAC-D5087B14D099}" type="pres">
      <dgm:prSet presAssocID="{3E1F8DFA-87D4-437A-A4A8-C846D9BBEC07}" presName="sp" presStyleCnt="0"/>
      <dgm:spPr/>
    </dgm:pt>
    <dgm:pt modelId="{3923AB74-BFC3-41D9-B8EF-37FD6C1B9451}" type="pres">
      <dgm:prSet presAssocID="{2B353FEC-8E90-4F83-95E1-A1A08DFF0750}" presName="composite" presStyleCnt="0"/>
      <dgm:spPr/>
    </dgm:pt>
    <dgm:pt modelId="{9AE3C411-6ED5-40FB-9B52-2347BAF726F1}" type="pres">
      <dgm:prSet presAssocID="{2B353FEC-8E90-4F83-95E1-A1A08DFF075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C91F25-2841-47C8-BAD3-865A6922CDF9}" type="pres">
      <dgm:prSet presAssocID="{2B353FEC-8E90-4F83-95E1-A1A08DFF075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7D97419-1714-495A-8A62-7BD2002BAF01}" srcId="{4B06E1FA-6AC4-4C07-ADA1-E8E0795E1388}" destId="{A32A763A-A027-4945-B5AE-ED9C7AEB3563}" srcOrd="1" destOrd="0" parTransId="{58F7FCD9-E433-4899-BBCA-F4C66C06C55C}" sibTransId="{EE2FAB46-80F9-43CB-9476-F40050FB2FFD}"/>
    <dgm:cxn modelId="{54DDD124-BC4D-4C5D-B1CD-2586CCA04F10}" type="presOf" srcId="{4B06E1FA-6AC4-4C07-ADA1-E8E0795E1388}" destId="{D84ACD5D-B34F-430B-8DD4-03FC9645FF8D}" srcOrd="0" destOrd="0" presId="urn:microsoft.com/office/officeart/2005/8/layout/chevron2"/>
    <dgm:cxn modelId="{7660582E-5FAC-4C1F-BF7D-01A26EC3E236}" type="presOf" srcId="{A32A763A-A027-4945-B5AE-ED9C7AEB3563}" destId="{131CB06A-0EF7-412C-827D-5DED23C129BE}" srcOrd="0" destOrd="1" presId="urn:microsoft.com/office/officeart/2005/8/layout/chevron2"/>
    <dgm:cxn modelId="{C253863C-464F-4675-BBF6-D0C76A42007A}" srcId="{821E2891-1A3F-4844-8F9C-7563CBCFC39D}" destId="{6E3F9EEB-1309-477A-B79A-ED709F0065D2}" srcOrd="1" destOrd="0" parTransId="{8A98D401-1A59-4D91-A983-31667D4C373E}" sibTransId="{E8A00336-D737-446D-9911-A0CEB1B8FCA0}"/>
    <dgm:cxn modelId="{6CF47B46-BCD1-4140-B2BF-5839B53E8154}" type="presOf" srcId="{821E2891-1A3F-4844-8F9C-7563CBCFC39D}" destId="{F977CA1F-B212-49A0-9C93-E50BF852A2FD}" srcOrd="0" destOrd="0" presId="urn:microsoft.com/office/officeart/2005/8/layout/chevron2"/>
    <dgm:cxn modelId="{08226E69-A04D-4882-9AAA-EC1AB5B41D3A}" srcId="{2B353FEC-8E90-4F83-95E1-A1A08DFF0750}" destId="{685FF675-C003-4844-A992-22B2D13B7834}" srcOrd="0" destOrd="0" parTransId="{E418B4A5-6C34-4D32-9CB2-A95FB0CD5808}" sibTransId="{8C66CD9B-8ADD-4EC0-9E1C-625E2B92E6EE}"/>
    <dgm:cxn modelId="{CBA49F58-1D30-41D8-A2BF-CE2F98838414}" srcId="{ABFA0EC7-7834-4E44-8478-DE26907B8777}" destId="{2B353FEC-8E90-4F83-95E1-A1A08DFF0750}" srcOrd="2" destOrd="0" parTransId="{39409C66-5C03-4E49-89A7-A60BAAD97C6E}" sibTransId="{319BB9C9-E433-43D1-8834-BAA3FBAF8BE8}"/>
    <dgm:cxn modelId="{2495AE78-05C0-4FC4-93DD-A3E7D9287F85}" srcId="{ABFA0EC7-7834-4E44-8478-DE26907B8777}" destId="{821E2891-1A3F-4844-8F9C-7563CBCFC39D}" srcOrd="0" destOrd="0" parTransId="{BA103619-DF6B-4ECF-B2BF-D7CF2828A145}" sibTransId="{0D0E5E1F-B94A-47CB-ACA0-9A811F608E2C}"/>
    <dgm:cxn modelId="{B3D7327F-1288-4598-8587-E1D7FBB5369B}" srcId="{2B353FEC-8E90-4F83-95E1-A1A08DFF0750}" destId="{0F6C1746-01C8-495D-9650-754C345CDDB9}" srcOrd="1" destOrd="0" parTransId="{C4F481F5-84A7-4850-AAB7-84E7969104D1}" sibTransId="{D440BA4C-45C3-40B4-99A8-768C3A50AFEA}"/>
    <dgm:cxn modelId="{37F35A82-BD05-4202-8AD3-38E4476D239E}" type="presOf" srcId="{ABFA0EC7-7834-4E44-8478-DE26907B8777}" destId="{A46CF013-65BD-4A89-A5B2-B77F108E88C5}" srcOrd="0" destOrd="0" presId="urn:microsoft.com/office/officeart/2005/8/layout/chevron2"/>
    <dgm:cxn modelId="{6B44CA98-7F0F-43F1-8A2A-0610BD58492B}" srcId="{ABFA0EC7-7834-4E44-8478-DE26907B8777}" destId="{4B06E1FA-6AC4-4C07-ADA1-E8E0795E1388}" srcOrd="1" destOrd="0" parTransId="{3EFD141D-7C70-4B65-A6CB-FC6AD785662A}" sibTransId="{3E1F8DFA-87D4-437A-A4A8-C846D9BBEC07}"/>
    <dgm:cxn modelId="{2E11FE9C-57C5-4F33-8ED1-7DF2E5D8482D}" srcId="{4B06E1FA-6AC4-4C07-ADA1-E8E0795E1388}" destId="{2E034B18-37FE-4A9C-9BDE-8ACDBED72340}" srcOrd="0" destOrd="0" parTransId="{DDD24396-C278-491C-A4DE-78A81C483236}" sibTransId="{7BF79AAA-B1AC-4A11-BCCF-95D8078A0703}"/>
    <dgm:cxn modelId="{EB69D9AB-EA92-41F4-8D5B-E571B078E6E4}" type="presOf" srcId="{6E3F9EEB-1309-477A-B79A-ED709F0065D2}" destId="{AEF9A693-8D4A-4A96-A6CB-9D9BC8989B9D}" srcOrd="0" destOrd="1" presId="urn:microsoft.com/office/officeart/2005/8/layout/chevron2"/>
    <dgm:cxn modelId="{FF64C9C0-3DD2-4779-9CB7-938628182A8C}" srcId="{821E2891-1A3F-4844-8F9C-7563CBCFC39D}" destId="{2364B424-22C8-4DE4-BE03-60BCB849D9CB}" srcOrd="0" destOrd="0" parTransId="{AC793B91-BFAC-46AF-B859-A15E039E4A49}" sibTransId="{B0BFCD1F-9278-4C13-8578-556D7C7224BF}"/>
    <dgm:cxn modelId="{1BB7DFC5-D8B9-417A-8258-3B89B904E922}" type="presOf" srcId="{685FF675-C003-4844-A992-22B2D13B7834}" destId="{E7C91F25-2841-47C8-BAD3-865A6922CDF9}" srcOrd="0" destOrd="0" presId="urn:microsoft.com/office/officeart/2005/8/layout/chevron2"/>
    <dgm:cxn modelId="{58521DDD-6DAF-43BF-8C3F-ECBBF0906E09}" type="presOf" srcId="{2364B424-22C8-4DE4-BE03-60BCB849D9CB}" destId="{AEF9A693-8D4A-4A96-A6CB-9D9BC8989B9D}" srcOrd="0" destOrd="0" presId="urn:microsoft.com/office/officeart/2005/8/layout/chevron2"/>
    <dgm:cxn modelId="{E3DA89DD-4D51-47E6-A64D-A9134CF8B13D}" type="presOf" srcId="{2B353FEC-8E90-4F83-95E1-A1A08DFF0750}" destId="{9AE3C411-6ED5-40FB-9B52-2347BAF726F1}" srcOrd="0" destOrd="0" presId="urn:microsoft.com/office/officeart/2005/8/layout/chevron2"/>
    <dgm:cxn modelId="{8D8B00F3-6AC1-4C1C-95C9-52984EE5EC85}" type="presOf" srcId="{0F6C1746-01C8-495D-9650-754C345CDDB9}" destId="{E7C91F25-2841-47C8-BAD3-865A6922CDF9}" srcOrd="0" destOrd="1" presId="urn:microsoft.com/office/officeart/2005/8/layout/chevron2"/>
    <dgm:cxn modelId="{3B27E5F8-7108-4B76-A561-A0B14A40B88C}" type="presOf" srcId="{2E034B18-37FE-4A9C-9BDE-8ACDBED72340}" destId="{131CB06A-0EF7-412C-827D-5DED23C129BE}" srcOrd="0" destOrd="0" presId="urn:microsoft.com/office/officeart/2005/8/layout/chevron2"/>
    <dgm:cxn modelId="{15207315-F12A-4466-AE67-BBF527B012D6}" type="presParOf" srcId="{A46CF013-65BD-4A89-A5B2-B77F108E88C5}" destId="{C5FA7AAD-531F-4754-9F62-8A976B9654FA}" srcOrd="0" destOrd="0" presId="urn:microsoft.com/office/officeart/2005/8/layout/chevron2"/>
    <dgm:cxn modelId="{B047090E-B975-41D4-A2EA-114982FB8987}" type="presParOf" srcId="{C5FA7AAD-531F-4754-9F62-8A976B9654FA}" destId="{F977CA1F-B212-49A0-9C93-E50BF852A2FD}" srcOrd="0" destOrd="0" presId="urn:microsoft.com/office/officeart/2005/8/layout/chevron2"/>
    <dgm:cxn modelId="{5B85B241-6C22-4B45-98C8-91C4EF404035}" type="presParOf" srcId="{C5FA7AAD-531F-4754-9F62-8A976B9654FA}" destId="{AEF9A693-8D4A-4A96-A6CB-9D9BC8989B9D}" srcOrd="1" destOrd="0" presId="urn:microsoft.com/office/officeart/2005/8/layout/chevron2"/>
    <dgm:cxn modelId="{7CDADB49-2A31-4790-A6B4-B3F43443F2A3}" type="presParOf" srcId="{A46CF013-65BD-4A89-A5B2-B77F108E88C5}" destId="{61D08A37-871F-43EA-8448-1BCB26732C68}" srcOrd="1" destOrd="0" presId="urn:microsoft.com/office/officeart/2005/8/layout/chevron2"/>
    <dgm:cxn modelId="{3B9A857C-ED77-42C7-9AA3-B41303E14BA2}" type="presParOf" srcId="{A46CF013-65BD-4A89-A5B2-B77F108E88C5}" destId="{3EF43B9D-0EDE-48D8-A2B4-AB9EC33FC729}" srcOrd="2" destOrd="0" presId="urn:microsoft.com/office/officeart/2005/8/layout/chevron2"/>
    <dgm:cxn modelId="{537CF689-DD2C-4B81-87C0-E42A82FD8858}" type="presParOf" srcId="{3EF43B9D-0EDE-48D8-A2B4-AB9EC33FC729}" destId="{D84ACD5D-B34F-430B-8DD4-03FC9645FF8D}" srcOrd="0" destOrd="0" presId="urn:microsoft.com/office/officeart/2005/8/layout/chevron2"/>
    <dgm:cxn modelId="{927A7162-5BA2-4E94-B8FE-B319642BF86E}" type="presParOf" srcId="{3EF43B9D-0EDE-48D8-A2B4-AB9EC33FC729}" destId="{131CB06A-0EF7-412C-827D-5DED23C129BE}" srcOrd="1" destOrd="0" presId="urn:microsoft.com/office/officeart/2005/8/layout/chevron2"/>
    <dgm:cxn modelId="{1A297B92-20CB-4803-9582-1D116405F243}" type="presParOf" srcId="{A46CF013-65BD-4A89-A5B2-B77F108E88C5}" destId="{0021D750-987D-4223-BFAC-D5087B14D099}" srcOrd="3" destOrd="0" presId="urn:microsoft.com/office/officeart/2005/8/layout/chevron2"/>
    <dgm:cxn modelId="{F9723058-22F0-4EBB-A0AE-F8A7BAF9BED3}" type="presParOf" srcId="{A46CF013-65BD-4A89-A5B2-B77F108E88C5}" destId="{3923AB74-BFC3-41D9-B8EF-37FD6C1B9451}" srcOrd="4" destOrd="0" presId="urn:microsoft.com/office/officeart/2005/8/layout/chevron2"/>
    <dgm:cxn modelId="{5538A6DE-8680-4B6F-96BD-6B5BA13FD82A}" type="presParOf" srcId="{3923AB74-BFC3-41D9-B8EF-37FD6C1B9451}" destId="{9AE3C411-6ED5-40FB-9B52-2347BAF726F1}" srcOrd="0" destOrd="0" presId="urn:microsoft.com/office/officeart/2005/8/layout/chevron2"/>
    <dgm:cxn modelId="{249A8FAE-AC28-40E3-84BB-7875FE2198BD}" type="presParOf" srcId="{3923AB74-BFC3-41D9-B8EF-37FD6C1B9451}" destId="{E7C91F25-2841-47C8-BAD3-865A6922C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A0EC7-7834-4E44-8478-DE26907B8777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1E2891-1A3F-4844-8F9C-7563CBCFC39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attribute</a:t>
          </a:r>
        </a:p>
      </dgm:t>
    </dgm:pt>
    <dgm:pt modelId="{BA103619-DF6B-4ECF-B2BF-D7CF2828A145}" type="par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E5E1F-B94A-47CB-ACA0-9A811F608E2C}" type="sib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4B424-22C8-4DE4-BE03-60BCB849D9CB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gl_Vertex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vị trí của đỉnh.</a:t>
          </a:r>
        </a:p>
      </dgm:t>
    </dgm:pt>
    <dgm:pt modelId="{AC793B91-BFAC-46AF-B859-A15E039E4A49}" type="par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FCD1F-9278-4C13-8578-556D7C7224BF}" type="sib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A030BB-9180-4C13-89B7-F2A7023D2225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gl_Normal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3 chiều thể hiện pháp tuyến của đỉnh.</a:t>
          </a:r>
        </a:p>
      </dgm:t>
    </dgm:pt>
    <dgm:pt modelId="{D57CC98F-F36D-48E9-BE7B-9E7D59EB70D0}" type="parTrans" cxnId="{15B2150E-277B-41C8-B18E-1BD563E26398}">
      <dgm:prSet/>
      <dgm:spPr/>
      <dgm:t>
        <a:bodyPr/>
        <a:lstStyle/>
        <a:p>
          <a:endParaRPr lang="en-US"/>
        </a:p>
      </dgm:t>
    </dgm:pt>
    <dgm:pt modelId="{A2B5885A-9247-498A-BA2B-56A48CC87E4D}" type="sibTrans" cxnId="{15B2150E-277B-41C8-B18E-1BD563E26398}">
      <dgm:prSet/>
      <dgm:spPr/>
      <dgm:t>
        <a:bodyPr/>
        <a:lstStyle/>
        <a:p>
          <a:endParaRPr lang="en-US"/>
        </a:p>
      </dgm:t>
    </dgm:pt>
    <dgm:pt modelId="{BACEFEDF-4043-4E4C-A77E-44A8ED5D6FE2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gl_Color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sắc của đỉnh.</a:t>
          </a:r>
        </a:p>
      </dgm:t>
    </dgm:pt>
    <dgm:pt modelId="{20AC777B-E303-4CE3-B230-DF68FDC64582}" type="parTrans" cxnId="{6F09B255-C97E-41E9-933A-C0C07FE08667}">
      <dgm:prSet/>
      <dgm:spPr/>
      <dgm:t>
        <a:bodyPr/>
        <a:lstStyle/>
        <a:p>
          <a:endParaRPr lang="en-US"/>
        </a:p>
      </dgm:t>
    </dgm:pt>
    <dgm:pt modelId="{8DDB0025-0428-4199-9EBA-A040616FD6F1}" type="sibTrans" cxnId="{6F09B255-C97E-41E9-933A-C0C07FE08667}">
      <dgm:prSet/>
      <dgm:spPr/>
      <dgm:t>
        <a:bodyPr/>
        <a:lstStyle/>
        <a:p>
          <a:endParaRPr lang="en-US"/>
        </a:p>
      </dgm:t>
    </dgm:pt>
    <dgm:pt modelId="{6BE51C6B-25EF-4C0C-8501-B9983C032060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gl_MultiTexCoordX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tọa độ của texture thứ X.</a:t>
          </a:r>
        </a:p>
      </dgm:t>
    </dgm:pt>
    <dgm:pt modelId="{561F7D04-18E3-442D-88A1-94D237ADA660}" type="parTrans" cxnId="{D47B5E92-C448-41BC-9D96-BFEF118D0B91}">
      <dgm:prSet/>
      <dgm:spPr/>
      <dgm:t>
        <a:bodyPr/>
        <a:lstStyle/>
        <a:p>
          <a:endParaRPr lang="en-US"/>
        </a:p>
      </dgm:t>
    </dgm:pt>
    <dgm:pt modelId="{C67D8F50-25B9-4DFA-8DB2-95D9439FF487}" type="sibTrans" cxnId="{D47B5E92-C448-41BC-9D96-BFEF118D0B91}">
      <dgm:prSet/>
      <dgm:spPr/>
      <dgm:t>
        <a:bodyPr/>
        <a:lstStyle/>
        <a:p>
          <a:endParaRPr lang="en-US"/>
        </a:p>
      </dgm:t>
    </dgm:pt>
    <dgm:pt modelId="{F96E2746-7A7D-4B77-8325-96BAE848C132}" type="pres">
      <dgm:prSet presAssocID="{ABFA0EC7-7834-4E44-8478-DE26907B8777}" presName="Name0" presStyleCnt="0">
        <dgm:presLayoutVars>
          <dgm:chMax/>
          <dgm:chPref/>
          <dgm:dir/>
        </dgm:presLayoutVars>
      </dgm:prSet>
      <dgm:spPr/>
    </dgm:pt>
    <dgm:pt modelId="{C75D9484-698E-49C8-8FB7-19AF62930802}" type="pres">
      <dgm:prSet presAssocID="{821E2891-1A3F-4844-8F9C-7563CBCFC39D}" presName="parenttextcomposite" presStyleCnt="0"/>
      <dgm:spPr/>
    </dgm:pt>
    <dgm:pt modelId="{9E39A4A2-0847-4619-B607-87D443267461}" type="pres">
      <dgm:prSet presAssocID="{821E2891-1A3F-4844-8F9C-7563CBCFC39D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65ADB40-B0C5-4603-AE1F-19D8E4DF2721}" type="pres">
      <dgm:prSet presAssocID="{821E2891-1A3F-4844-8F9C-7563CBCFC39D}" presName="composite" presStyleCnt="0"/>
      <dgm:spPr/>
    </dgm:pt>
    <dgm:pt modelId="{155067E2-FAFC-4147-843F-C3A1346BF5CF}" type="pres">
      <dgm:prSet presAssocID="{821E2891-1A3F-4844-8F9C-7563CBCFC39D}" presName="chevron1" presStyleLbl="alignNode1" presStyleIdx="0" presStyleCnt="7"/>
      <dgm:spPr/>
    </dgm:pt>
    <dgm:pt modelId="{9BB499C5-5AF7-4B3F-8E65-3A6495881B95}" type="pres">
      <dgm:prSet presAssocID="{821E2891-1A3F-4844-8F9C-7563CBCFC39D}" presName="chevron2" presStyleLbl="alignNode1" presStyleIdx="1" presStyleCnt="7"/>
      <dgm:spPr/>
    </dgm:pt>
    <dgm:pt modelId="{B9118206-B2EF-4CD9-8563-78B0C1FB506A}" type="pres">
      <dgm:prSet presAssocID="{821E2891-1A3F-4844-8F9C-7563CBCFC39D}" presName="chevron3" presStyleLbl="alignNode1" presStyleIdx="2" presStyleCnt="7"/>
      <dgm:spPr/>
    </dgm:pt>
    <dgm:pt modelId="{1A0A7F22-EF50-4819-8EF8-A959D6EC0670}" type="pres">
      <dgm:prSet presAssocID="{821E2891-1A3F-4844-8F9C-7563CBCFC39D}" presName="chevron4" presStyleLbl="alignNode1" presStyleIdx="3" presStyleCnt="7"/>
      <dgm:spPr/>
    </dgm:pt>
    <dgm:pt modelId="{0A57B636-AE6F-42D0-8A9A-B521A2A8C686}" type="pres">
      <dgm:prSet presAssocID="{821E2891-1A3F-4844-8F9C-7563CBCFC39D}" presName="chevron5" presStyleLbl="alignNode1" presStyleIdx="4" presStyleCnt="7"/>
      <dgm:spPr/>
    </dgm:pt>
    <dgm:pt modelId="{DCAD17CD-0393-47A2-B610-337FC92F763B}" type="pres">
      <dgm:prSet presAssocID="{821E2891-1A3F-4844-8F9C-7563CBCFC39D}" presName="chevron6" presStyleLbl="alignNode1" presStyleIdx="5" presStyleCnt="7"/>
      <dgm:spPr/>
    </dgm:pt>
    <dgm:pt modelId="{ECDA4962-8836-4DE2-8E28-7AA839F4D1F8}" type="pres">
      <dgm:prSet presAssocID="{821E2891-1A3F-4844-8F9C-7563CBCFC39D}" presName="chevron7" presStyleLbl="alignNode1" presStyleIdx="6" presStyleCnt="7"/>
      <dgm:spPr/>
    </dgm:pt>
    <dgm:pt modelId="{94419DA9-37C8-4E78-A574-2BD43B308543}" type="pres">
      <dgm:prSet presAssocID="{821E2891-1A3F-4844-8F9C-7563CBCFC39D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15B2150E-277B-41C8-B18E-1BD563E26398}" srcId="{821E2891-1A3F-4844-8F9C-7563CBCFC39D}" destId="{F5A030BB-9180-4C13-89B7-F2A7023D2225}" srcOrd="1" destOrd="0" parTransId="{D57CC98F-F36D-48E9-BE7B-9E7D59EB70D0}" sibTransId="{A2B5885A-9247-498A-BA2B-56A48CC87E4D}"/>
    <dgm:cxn modelId="{69D7B818-9459-4323-AA04-90EEDDA2EB1A}" type="presOf" srcId="{BACEFEDF-4043-4E4C-A77E-44A8ED5D6FE2}" destId="{94419DA9-37C8-4E78-A574-2BD43B308543}" srcOrd="0" destOrd="2" presId="urn:microsoft.com/office/officeart/2008/layout/VerticalAccentList"/>
    <dgm:cxn modelId="{52666925-2703-426A-9C08-8AF34364E330}" type="presOf" srcId="{F5A030BB-9180-4C13-89B7-F2A7023D2225}" destId="{94419DA9-37C8-4E78-A574-2BD43B308543}" srcOrd="0" destOrd="1" presId="urn:microsoft.com/office/officeart/2008/layout/VerticalAccentList"/>
    <dgm:cxn modelId="{35D9542E-1643-40D4-9281-556DF2D9406E}" type="presOf" srcId="{6BE51C6B-25EF-4C0C-8501-B9983C032060}" destId="{94419DA9-37C8-4E78-A574-2BD43B308543}" srcOrd="0" destOrd="3" presId="urn:microsoft.com/office/officeart/2008/layout/VerticalAccentList"/>
    <dgm:cxn modelId="{23B1675B-B4AF-40C0-886F-59ED09FF910E}" type="presOf" srcId="{2364B424-22C8-4DE4-BE03-60BCB849D9CB}" destId="{94419DA9-37C8-4E78-A574-2BD43B308543}" srcOrd="0" destOrd="0" presId="urn:microsoft.com/office/officeart/2008/layout/VerticalAccentList"/>
    <dgm:cxn modelId="{6F09B255-C97E-41E9-933A-C0C07FE08667}" srcId="{821E2891-1A3F-4844-8F9C-7563CBCFC39D}" destId="{BACEFEDF-4043-4E4C-A77E-44A8ED5D6FE2}" srcOrd="2" destOrd="0" parTransId="{20AC777B-E303-4CE3-B230-DF68FDC64582}" sibTransId="{8DDB0025-0428-4199-9EBA-A040616FD6F1}"/>
    <dgm:cxn modelId="{2495AE78-05C0-4FC4-93DD-A3E7D9287F85}" srcId="{ABFA0EC7-7834-4E44-8478-DE26907B8777}" destId="{821E2891-1A3F-4844-8F9C-7563CBCFC39D}" srcOrd="0" destOrd="0" parTransId="{BA103619-DF6B-4ECF-B2BF-D7CF2828A145}" sibTransId="{0D0E5E1F-B94A-47CB-ACA0-9A811F608E2C}"/>
    <dgm:cxn modelId="{D47B5E92-C448-41BC-9D96-BFEF118D0B91}" srcId="{821E2891-1A3F-4844-8F9C-7563CBCFC39D}" destId="{6BE51C6B-25EF-4C0C-8501-B9983C032060}" srcOrd="3" destOrd="0" parTransId="{561F7D04-18E3-442D-88A1-94D237ADA660}" sibTransId="{C67D8F50-25B9-4DFA-8DB2-95D9439FF487}"/>
    <dgm:cxn modelId="{FF64C9C0-3DD2-4779-9CB7-938628182A8C}" srcId="{821E2891-1A3F-4844-8F9C-7563CBCFC39D}" destId="{2364B424-22C8-4DE4-BE03-60BCB849D9CB}" srcOrd="0" destOrd="0" parTransId="{AC793B91-BFAC-46AF-B859-A15E039E4A49}" sibTransId="{B0BFCD1F-9278-4C13-8578-556D7C7224BF}"/>
    <dgm:cxn modelId="{87FBA4EE-C2B7-475A-BE8F-E760CB56820E}" type="presOf" srcId="{821E2891-1A3F-4844-8F9C-7563CBCFC39D}" destId="{9E39A4A2-0847-4619-B607-87D443267461}" srcOrd="0" destOrd="0" presId="urn:microsoft.com/office/officeart/2008/layout/VerticalAccentList"/>
    <dgm:cxn modelId="{0EBDAEFC-B7BD-472D-B0B5-481D9E7F083F}" type="presOf" srcId="{ABFA0EC7-7834-4E44-8478-DE26907B8777}" destId="{F96E2746-7A7D-4B77-8325-96BAE848C132}" srcOrd="0" destOrd="0" presId="urn:microsoft.com/office/officeart/2008/layout/VerticalAccentList"/>
    <dgm:cxn modelId="{FAFB1A42-4EDC-4AA7-BEC3-32A1E2EEC49E}" type="presParOf" srcId="{F96E2746-7A7D-4B77-8325-96BAE848C132}" destId="{C75D9484-698E-49C8-8FB7-19AF62930802}" srcOrd="0" destOrd="0" presId="urn:microsoft.com/office/officeart/2008/layout/VerticalAccentList"/>
    <dgm:cxn modelId="{34C26E5D-5E1B-4367-BA26-25281360108C}" type="presParOf" srcId="{C75D9484-698E-49C8-8FB7-19AF62930802}" destId="{9E39A4A2-0847-4619-B607-87D443267461}" srcOrd="0" destOrd="0" presId="urn:microsoft.com/office/officeart/2008/layout/VerticalAccentList"/>
    <dgm:cxn modelId="{BA73D355-E17C-4798-8140-688C11AD7DB1}" type="presParOf" srcId="{F96E2746-7A7D-4B77-8325-96BAE848C132}" destId="{565ADB40-B0C5-4603-AE1F-19D8E4DF2721}" srcOrd="1" destOrd="0" presId="urn:microsoft.com/office/officeart/2008/layout/VerticalAccentList"/>
    <dgm:cxn modelId="{3F3658DD-1E45-4E43-B4AC-9CD434A81AD5}" type="presParOf" srcId="{565ADB40-B0C5-4603-AE1F-19D8E4DF2721}" destId="{155067E2-FAFC-4147-843F-C3A1346BF5CF}" srcOrd="0" destOrd="0" presId="urn:microsoft.com/office/officeart/2008/layout/VerticalAccentList"/>
    <dgm:cxn modelId="{1016A78F-A7AC-4EAB-B175-D12667AA7636}" type="presParOf" srcId="{565ADB40-B0C5-4603-AE1F-19D8E4DF2721}" destId="{9BB499C5-5AF7-4B3F-8E65-3A6495881B95}" srcOrd="1" destOrd="0" presId="urn:microsoft.com/office/officeart/2008/layout/VerticalAccentList"/>
    <dgm:cxn modelId="{66ABC231-9973-43F7-B25F-D983C2FD5B59}" type="presParOf" srcId="{565ADB40-B0C5-4603-AE1F-19D8E4DF2721}" destId="{B9118206-B2EF-4CD9-8563-78B0C1FB506A}" srcOrd="2" destOrd="0" presId="urn:microsoft.com/office/officeart/2008/layout/VerticalAccentList"/>
    <dgm:cxn modelId="{2D852797-FDF1-4157-9707-792187D45F58}" type="presParOf" srcId="{565ADB40-B0C5-4603-AE1F-19D8E4DF2721}" destId="{1A0A7F22-EF50-4819-8EF8-A959D6EC0670}" srcOrd="3" destOrd="0" presId="urn:microsoft.com/office/officeart/2008/layout/VerticalAccentList"/>
    <dgm:cxn modelId="{435633C2-2E41-472E-8696-87DD30438B03}" type="presParOf" srcId="{565ADB40-B0C5-4603-AE1F-19D8E4DF2721}" destId="{0A57B636-AE6F-42D0-8A9A-B521A2A8C686}" srcOrd="4" destOrd="0" presId="urn:microsoft.com/office/officeart/2008/layout/VerticalAccentList"/>
    <dgm:cxn modelId="{2424D020-09DC-4746-BBAD-D6E32F4BE180}" type="presParOf" srcId="{565ADB40-B0C5-4603-AE1F-19D8E4DF2721}" destId="{DCAD17CD-0393-47A2-B610-337FC92F763B}" srcOrd="5" destOrd="0" presId="urn:microsoft.com/office/officeart/2008/layout/VerticalAccentList"/>
    <dgm:cxn modelId="{9051A817-BF11-435B-9D24-2D94B5CFC3FF}" type="presParOf" srcId="{565ADB40-B0C5-4603-AE1F-19D8E4DF2721}" destId="{ECDA4962-8836-4DE2-8E28-7AA839F4D1F8}" srcOrd="6" destOrd="0" presId="urn:microsoft.com/office/officeart/2008/layout/VerticalAccentList"/>
    <dgm:cxn modelId="{338C0C93-A2FE-4632-9387-544C65C80788}" type="presParOf" srcId="{565ADB40-B0C5-4603-AE1F-19D8E4DF2721}" destId="{94419DA9-37C8-4E78-A574-2BD43B3085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A0EC7-7834-4E44-8478-DE26907B8777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1E2891-1A3F-4844-8F9C-7563CBCFC39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uniform</a:t>
          </a:r>
        </a:p>
      </dgm:t>
    </dgm:pt>
    <dgm:pt modelId="{BA103619-DF6B-4ECF-B2BF-D7CF2828A145}" type="par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E5E1F-B94A-47CB-ACA0-9A811F608E2C}" type="sib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4B424-22C8-4DE4-BE03-60BCB849D9CB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gl_ModelViewMatrix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ma trận 4x4, là tích của 2 ma trận vật thể và ma trận góc nhìn.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gl_ModelViewProjectionMatrix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ma trận 4x4, là tích của 3 ma trận (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ma trận vật thể, ma trận góc nhìn và ma trận chiếu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gl_NormalMatrix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ma trận 3x3, là ma trận biến đổi ngược của ma trận vật thể và góc nhìn.</a:t>
          </a:r>
        </a:p>
      </dgm:t>
    </dgm:pt>
    <dgm:pt modelId="{AC793B91-BFAC-46AF-B859-A15E039E4A49}" type="par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FCD1F-9278-4C13-8578-556D7C7224BF}" type="sib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E2746-7A7D-4B77-8325-96BAE848C132}" type="pres">
      <dgm:prSet presAssocID="{ABFA0EC7-7834-4E44-8478-DE26907B8777}" presName="Name0" presStyleCnt="0">
        <dgm:presLayoutVars>
          <dgm:chMax/>
          <dgm:chPref/>
          <dgm:dir/>
        </dgm:presLayoutVars>
      </dgm:prSet>
      <dgm:spPr/>
    </dgm:pt>
    <dgm:pt modelId="{C75D9484-698E-49C8-8FB7-19AF62930802}" type="pres">
      <dgm:prSet presAssocID="{821E2891-1A3F-4844-8F9C-7563CBCFC39D}" presName="parenttextcomposite" presStyleCnt="0"/>
      <dgm:spPr/>
    </dgm:pt>
    <dgm:pt modelId="{9E39A4A2-0847-4619-B607-87D443267461}" type="pres">
      <dgm:prSet presAssocID="{821E2891-1A3F-4844-8F9C-7563CBCFC39D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65ADB40-B0C5-4603-AE1F-19D8E4DF2721}" type="pres">
      <dgm:prSet presAssocID="{821E2891-1A3F-4844-8F9C-7563CBCFC39D}" presName="composite" presStyleCnt="0"/>
      <dgm:spPr/>
    </dgm:pt>
    <dgm:pt modelId="{155067E2-FAFC-4147-843F-C3A1346BF5CF}" type="pres">
      <dgm:prSet presAssocID="{821E2891-1A3F-4844-8F9C-7563CBCFC39D}" presName="chevron1" presStyleLbl="alignNode1" presStyleIdx="0" presStyleCnt="7"/>
      <dgm:spPr/>
    </dgm:pt>
    <dgm:pt modelId="{9BB499C5-5AF7-4B3F-8E65-3A6495881B95}" type="pres">
      <dgm:prSet presAssocID="{821E2891-1A3F-4844-8F9C-7563CBCFC39D}" presName="chevron2" presStyleLbl="alignNode1" presStyleIdx="1" presStyleCnt="7"/>
      <dgm:spPr/>
    </dgm:pt>
    <dgm:pt modelId="{B9118206-B2EF-4CD9-8563-78B0C1FB506A}" type="pres">
      <dgm:prSet presAssocID="{821E2891-1A3F-4844-8F9C-7563CBCFC39D}" presName="chevron3" presStyleLbl="alignNode1" presStyleIdx="2" presStyleCnt="7"/>
      <dgm:spPr/>
    </dgm:pt>
    <dgm:pt modelId="{1A0A7F22-EF50-4819-8EF8-A959D6EC0670}" type="pres">
      <dgm:prSet presAssocID="{821E2891-1A3F-4844-8F9C-7563CBCFC39D}" presName="chevron4" presStyleLbl="alignNode1" presStyleIdx="3" presStyleCnt="7"/>
      <dgm:spPr/>
    </dgm:pt>
    <dgm:pt modelId="{0A57B636-AE6F-42D0-8A9A-B521A2A8C686}" type="pres">
      <dgm:prSet presAssocID="{821E2891-1A3F-4844-8F9C-7563CBCFC39D}" presName="chevron5" presStyleLbl="alignNode1" presStyleIdx="4" presStyleCnt="7"/>
      <dgm:spPr/>
    </dgm:pt>
    <dgm:pt modelId="{DCAD17CD-0393-47A2-B610-337FC92F763B}" type="pres">
      <dgm:prSet presAssocID="{821E2891-1A3F-4844-8F9C-7563CBCFC39D}" presName="chevron6" presStyleLbl="alignNode1" presStyleIdx="5" presStyleCnt="7"/>
      <dgm:spPr/>
    </dgm:pt>
    <dgm:pt modelId="{ECDA4962-8836-4DE2-8E28-7AA839F4D1F8}" type="pres">
      <dgm:prSet presAssocID="{821E2891-1A3F-4844-8F9C-7563CBCFC39D}" presName="chevron7" presStyleLbl="alignNode1" presStyleIdx="6" presStyleCnt="7"/>
      <dgm:spPr/>
    </dgm:pt>
    <dgm:pt modelId="{94419DA9-37C8-4E78-A574-2BD43B308543}" type="pres">
      <dgm:prSet presAssocID="{821E2891-1A3F-4844-8F9C-7563CBCFC39D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23B1675B-B4AF-40C0-886F-59ED09FF910E}" type="presOf" srcId="{2364B424-22C8-4DE4-BE03-60BCB849D9CB}" destId="{94419DA9-37C8-4E78-A574-2BD43B308543}" srcOrd="0" destOrd="0" presId="urn:microsoft.com/office/officeart/2008/layout/VerticalAccentList"/>
    <dgm:cxn modelId="{2495AE78-05C0-4FC4-93DD-A3E7D9287F85}" srcId="{ABFA0EC7-7834-4E44-8478-DE26907B8777}" destId="{821E2891-1A3F-4844-8F9C-7563CBCFC39D}" srcOrd="0" destOrd="0" parTransId="{BA103619-DF6B-4ECF-B2BF-D7CF2828A145}" sibTransId="{0D0E5E1F-B94A-47CB-ACA0-9A811F608E2C}"/>
    <dgm:cxn modelId="{FF64C9C0-3DD2-4779-9CB7-938628182A8C}" srcId="{821E2891-1A3F-4844-8F9C-7563CBCFC39D}" destId="{2364B424-22C8-4DE4-BE03-60BCB849D9CB}" srcOrd="0" destOrd="0" parTransId="{AC793B91-BFAC-46AF-B859-A15E039E4A49}" sibTransId="{B0BFCD1F-9278-4C13-8578-556D7C7224BF}"/>
    <dgm:cxn modelId="{87FBA4EE-C2B7-475A-BE8F-E760CB56820E}" type="presOf" srcId="{821E2891-1A3F-4844-8F9C-7563CBCFC39D}" destId="{9E39A4A2-0847-4619-B607-87D443267461}" srcOrd="0" destOrd="0" presId="urn:microsoft.com/office/officeart/2008/layout/VerticalAccentList"/>
    <dgm:cxn modelId="{0EBDAEFC-B7BD-472D-B0B5-481D9E7F083F}" type="presOf" srcId="{ABFA0EC7-7834-4E44-8478-DE26907B8777}" destId="{F96E2746-7A7D-4B77-8325-96BAE848C132}" srcOrd="0" destOrd="0" presId="urn:microsoft.com/office/officeart/2008/layout/VerticalAccentList"/>
    <dgm:cxn modelId="{FAFB1A42-4EDC-4AA7-BEC3-32A1E2EEC49E}" type="presParOf" srcId="{F96E2746-7A7D-4B77-8325-96BAE848C132}" destId="{C75D9484-698E-49C8-8FB7-19AF62930802}" srcOrd="0" destOrd="0" presId="urn:microsoft.com/office/officeart/2008/layout/VerticalAccentList"/>
    <dgm:cxn modelId="{34C26E5D-5E1B-4367-BA26-25281360108C}" type="presParOf" srcId="{C75D9484-698E-49C8-8FB7-19AF62930802}" destId="{9E39A4A2-0847-4619-B607-87D443267461}" srcOrd="0" destOrd="0" presId="urn:microsoft.com/office/officeart/2008/layout/VerticalAccentList"/>
    <dgm:cxn modelId="{BA73D355-E17C-4798-8140-688C11AD7DB1}" type="presParOf" srcId="{F96E2746-7A7D-4B77-8325-96BAE848C132}" destId="{565ADB40-B0C5-4603-AE1F-19D8E4DF2721}" srcOrd="1" destOrd="0" presId="urn:microsoft.com/office/officeart/2008/layout/VerticalAccentList"/>
    <dgm:cxn modelId="{3F3658DD-1E45-4E43-B4AC-9CD434A81AD5}" type="presParOf" srcId="{565ADB40-B0C5-4603-AE1F-19D8E4DF2721}" destId="{155067E2-FAFC-4147-843F-C3A1346BF5CF}" srcOrd="0" destOrd="0" presId="urn:microsoft.com/office/officeart/2008/layout/VerticalAccentList"/>
    <dgm:cxn modelId="{1016A78F-A7AC-4EAB-B175-D12667AA7636}" type="presParOf" srcId="{565ADB40-B0C5-4603-AE1F-19D8E4DF2721}" destId="{9BB499C5-5AF7-4B3F-8E65-3A6495881B95}" srcOrd="1" destOrd="0" presId="urn:microsoft.com/office/officeart/2008/layout/VerticalAccentList"/>
    <dgm:cxn modelId="{66ABC231-9973-43F7-B25F-D983C2FD5B59}" type="presParOf" srcId="{565ADB40-B0C5-4603-AE1F-19D8E4DF2721}" destId="{B9118206-B2EF-4CD9-8563-78B0C1FB506A}" srcOrd="2" destOrd="0" presId="urn:microsoft.com/office/officeart/2008/layout/VerticalAccentList"/>
    <dgm:cxn modelId="{2D852797-FDF1-4157-9707-792187D45F58}" type="presParOf" srcId="{565ADB40-B0C5-4603-AE1F-19D8E4DF2721}" destId="{1A0A7F22-EF50-4819-8EF8-A959D6EC0670}" srcOrd="3" destOrd="0" presId="urn:microsoft.com/office/officeart/2008/layout/VerticalAccentList"/>
    <dgm:cxn modelId="{435633C2-2E41-472E-8696-87DD30438B03}" type="presParOf" srcId="{565ADB40-B0C5-4603-AE1F-19D8E4DF2721}" destId="{0A57B636-AE6F-42D0-8A9A-B521A2A8C686}" srcOrd="4" destOrd="0" presId="urn:microsoft.com/office/officeart/2008/layout/VerticalAccentList"/>
    <dgm:cxn modelId="{2424D020-09DC-4746-BBAD-D6E32F4BE180}" type="presParOf" srcId="{565ADB40-B0C5-4603-AE1F-19D8E4DF2721}" destId="{DCAD17CD-0393-47A2-B610-337FC92F763B}" srcOrd="5" destOrd="0" presId="urn:microsoft.com/office/officeart/2008/layout/VerticalAccentList"/>
    <dgm:cxn modelId="{9051A817-BF11-435B-9D24-2D94B5CFC3FF}" type="presParOf" srcId="{565ADB40-B0C5-4603-AE1F-19D8E4DF2721}" destId="{ECDA4962-8836-4DE2-8E28-7AA839F4D1F8}" srcOrd="6" destOrd="0" presId="urn:microsoft.com/office/officeart/2008/layout/VerticalAccentList"/>
    <dgm:cxn modelId="{338C0C93-A2FE-4632-9387-544C65C80788}" type="presParOf" srcId="{565ADB40-B0C5-4603-AE1F-19D8E4DF2721}" destId="{94419DA9-37C8-4E78-A574-2BD43B3085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A0EC7-7834-4E44-8478-DE26907B8777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1E2891-1A3F-4844-8F9C-7563CBCFC39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varying</a:t>
          </a:r>
        </a:p>
      </dgm:t>
    </dgm:pt>
    <dgm:pt modelId="{BA103619-DF6B-4ECF-B2BF-D7CF2828A145}" type="par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E5E1F-B94A-47CB-ACA0-9A811F608E2C}" type="sibTrans" cxnId="{2495AE78-05C0-4FC4-93DD-A3E7D9287F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4B424-22C8-4DE4-BE03-60BCB849D9CB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gl_FrontColor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ở mặt trước của đối tượng cơ bản.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gl_BackColor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ở mặt sau của đối tượng cơ bản.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gl_TextCoord[X]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tọa độ texture thứ X.</a:t>
          </a:r>
        </a:p>
      </dgm:t>
    </dgm:pt>
    <dgm:pt modelId="{AC793B91-BFAC-46AF-B859-A15E039E4A49}" type="par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FCD1F-9278-4C13-8578-556D7C7224BF}" type="sibTrans" cxnId="{FF64C9C0-3DD2-4779-9CB7-938628182A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E2746-7A7D-4B77-8325-96BAE848C132}" type="pres">
      <dgm:prSet presAssocID="{ABFA0EC7-7834-4E44-8478-DE26907B8777}" presName="Name0" presStyleCnt="0">
        <dgm:presLayoutVars>
          <dgm:chMax/>
          <dgm:chPref/>
          <dgm:dir/>
        </dgm:presLayoutVars>
      </dgm:prSet>
      <dgm:spPr/>
    </dgm:pt>
    <dgm:pt modelId="{C75D9484-698E-49C8-8FB7-19AF62930802}" type="pres">
      <dgm:prSet presAssocID="{821E2891-1A3F-4844-8F9C-7563CBCFC39D}" presName="parenttextcomposite" presStyleCnt="0"/>
      <dgm:spPr/>
    </dgm:pt>
    <dgm:pt modelId="{9E39A4A2-0847-4619-B607-87D443267461}" type="pres">
      <dgm:prSet presAssocID="{821E2891-1A3F-4844-8F9C-7563CBCFC39D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65ADB40-B0C5-4603-AE1F-19D8E4DF2721}" type="pres">
      <dgm:prSet presAssocID="{821E2891-1A3F-4844-8F9C-7563CBCFC39D}" presName="composite" presStyleCnt="0"/>
      <dgm:spPr/>
    </dgm:pt>
    <dgm:pt modelId="{155067E2-FAFC-4147-843F-C3A1346BF5CF}" type="pres">
      <dgm:prSet presAssocID="{821E2891-1A3F-4844-8F9C-7563CBCFC39D}" presName="chevron1" presStyleLbl="alignNode1" presStyleIdx="0" presStyleCnt="7"/>
      <dgm:spPr/>
    </dgm:pt>
    <dgm:pt modelId="{9BB499C5-5AF7-4B3F-8E65-3A6495881B95}" type="pres">
      <dgm:prSet presAssocID="{821E2891-1A3F-4844-8F9C-7563CBCFC39D}" presName="chevron2" presStyleLbl="alignNode1" presStyleIdx="1" presStyleCnt="7"/>
      <dgm:spPr/>
    </dgm:pt>
    <dgm:pt modelId="{B9118206-B2EF-4CD9-8563-78B0C1FB506A}" type="pres">
      <dgm:prSet presAssocID="{821E2891-1A3F-4844-8F9C-7563CBCFC39D}" presName="chevron3" presStyleLbl="alignNode1" presStyleIdx="2" presStyleCnt="7"/>
      <dgm:spPr/>
    </dgm:pt>
    <dgm:pt modelId="{1A0A7F22-EF50-4819-8EF8-A959D6EC0670}" type="pres">
      <dgm:prSet presAssocID="{821E2891-1A3F-4844-8F9C-7563CBCFC39D}" presName="chevron4" presStyleLbl="alignNode1" presStyleIdx="3" presStyleCnt="7"/>
      <dgm:spPr/>
    </dgm:pt>
    <dgm:pt modelId="{0A57B636-AE6F-42D0-8A9A-B521A2A8C686}" type="pres">
      <dgm:prSet presAssocID="{821E2891-1A3F-4844-8F9C-7563CBCFC39D}" presName="chevron5" presStyleLbl="alignNode1" presStyleIdx="4" presStyleCnt="7"/>
      <dgm:spPr/>
    </dgm:pt>
    <dgm:pt modelId="{DCAD17CD-0393-47A2-B610-337FC92F763B}" type="pres">
      <dgm:prSet presAssocID="{821E2891-1A3F-4844-8F9C-7563CBCFC39D}" presName="chevron6" presStyleLbl="alignNode1" presStyleIdx="5" presStyleCnt="7"/>
      <dgm:spPr/>
    </dgm:pt>
    <dgm:pt modelId="{ECDA4962-8836-4DE2-8E28-7AA839F4D1F8}" type="pres">
      <dgm:prSet presAssocID="{821E2891-1A3F-4844-8F9C-7563CBCFC39D}" presName="chevron7" presStyleLbl="alignNode1" presStyleIdx="6" presStyleCnt="7"/>
      <dgm:spPr/>
    </dgm:pt>
    <dgm:pt modelId="{94419DA9-37C8-4E78-A574-2BD43B308543}" type="pres">
      <dgm:prSet presAssocID="{821E2891-1A3F-4844-8F9C-7563CBCFC39D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23B1675B-B4AF-40C0-886F-59ED09FF910E}" type="presOf" srcId="{2364B424-22C8-4DE4-BE03-60BCB849D9CB}" destId="{94419DA9-37C8-4E78-A574-2BD43B308543}" srcOrd="0" destOrd="0" presId="urn:microsoft.com/office/officeart/2008/layout/VerticalAccentList"/>
    <dgm:cxn modelId="{2495AE78-05C0-4FC4-93DD-A3E7D9287F85}" srcId="{ABFA0EC7-7834-4E44-8478-DE26907B8777}" destId="{821E2891-1A3F-4844-8F9C-7563CBCFC39D}" srcOrd="0" destOrd="0" parTransId="{BA103619-DF6B-4ECF-B2BF-D7CF2828A145}" sibTransId="{0D0E5E1F-B94A-47CB-ACA0-9A811F608E2C}"/>
    <dgm:cxn modelId="{FF64C9C0-3DD2-4779-9CB7-938628182A8C}" srcId="{821E2891-1A3F-4844-8F9C-7563CBCFC39D}" destId="{2364B424-22C8-4DE4-BE03-60BCB849D9CB}" srcOrd="0" destOrd="0" parTransId="{AC793B91-BFAC-46AF-B859-A15E039E4A49}" sibTransId="{B0BFCD1F-9278-4C13-8578-556D7C7224BF}"/>
    <dgm:cxn modelId="{87FBA4EE-C2B7-475A-BE8F-E760CB56820E}" type="presOf" srcId="{821E2891-1A3F-4844-8F9C-7563CBCFC39D}" destId="{9E39A4A2-0847-4619-B607-87D443267461}" srcOrd="0" destOrd="0" presId="urn:microsoft.com/office/officeart/2008/layout/VerticalAccentList"/>
    <dgm:cxn modelId="{0EBDAEFC-B7BD-472D-B0B5-481D9E7F083F}" type="presOf" srcId="{ABFA0EC7-7834-4E44-8478-DE26907B8777}" destId="{F96E2746-7A7D-4B77-8325-96BAE848C132}" srcOrd="0" destOrd="0" presId="urn:microsoft.com/office/officeart/2008/layout/VerticalAccentList"/>
    <dgm:cxn modelId="{FAFB1A42-4EDC-4AA7-BEC3-32A1E2EEC49E}" type="presParOf" srcId="{F96E2746-7A7D-4B77-8325-96BAE848C132}" destId="{C75D9484-698E-49C8-8FB7-19AF62930802}" srcOrd="0" destOrd="0" presId="urn:microsoft.com/office/officeart/2008/layout/VerticalAccentList"/>
    <dgm:cxn modelId="{34C26E5D-5E1B-4367-BA26-25281360108C}" type="presParOf" srcId="{C75D9484-698E-49C8-8FB7-19AF62930802}" destId="{9E39A4A2-0847-4619-B607-87D443267461}" srcOrd="0" destOrd="0" presId="urn:microsoft.com/office/officeart/2008/layout/VerticalAccentList"/>
    <dgm:cxn modelId="{BA73D355-E17C-4798-8140-688C11AD7DB1}" type="presParOf" srcId="{F96E2746-7A7D-4B77-8325-96BAE848C132}" destId="{565ADB40-B0C5-4603-AE1F-19D8E4DF2721}" srcOrd="1" destOrd="0" presId="urn:microsoft.com/office/officeart/2008/layout/VerticalAccentList"/>
    <dgm:cxn modelId="{3F3658DD-1E45-4E43-B4AC-9CD434A81AD5}" type="presParOf" srcId="{565ADB40-B0C5-4603-AE1F-19D8E4DF2721}" destId="{155067E2-FAFC-4147-843F-C3A1346BF5CF}" srcOrd="0" destOrd="0" presId="urn:microsoft.com/office/officeart/2008/layout/VerticalAccentList"/>
    <dgm:cxn modelId="{1016A78F-A7AC-4EAB-B175-D12667AA7636}" type="presParOf" srcId="{565ADB40-B0C5-4603-AE1F-19D8E4DF2721}" destId="{9BB499C5-5AF7-4B3F-8E65-3A6495881B95}" srcOrd="1" destOrd="0" presId="urn:microsoft.com/office/officeart/2008/layout/VerticalAccentList"/>
    <dgm:cxn modelId="{66ABC231-9973-43F7-B25F-D983C2FD5B59}" type="presParOf" srcId="{565ADB40-B0C5-4603-AE1F-19D8E4DF2721}" destId="{B9118206-B2EF-4CD9-8563-78B0C1FB506A}" srcOrd="2" destOrd="0" presId="urn:microsoft.com/office/officeart/2008/layout/VerticalAccentList"/>
    <dgm:cxn modelId="{2D852797-FDF1-4157-9707-792187D45F58}" type="presParOf" srcId="{565ADB40-B0C5-4603-AE1F-19D8E4DF2721}" destId="{1A0A7F22-EF50-4819-8EF8-A959D6EC0670}" srcOrd="3" destOrd="0" presId="urn:microsoft.com/office/officeart/2008/layout/VerticalAccentList"/>
    <dgm:cxn modelId="{435633C2-2E41-472E-8696-87DD30438B03}" type="presParOf" srcId="{565ADB40-B0C5-4603-AE1F-19D8E4DF2721}" destId="{0A57B636-AE6F-42D0-8A9A-B521A2A8C686}" srcOrd="4" destOrd="0" presId="urn:microsoft.com/office/officeart/2008/layout/VerticalAccentList"/>
    <dgm:cxn modelId="{2424D020-09DC-4746-BBAD-D6E32F4BE180}" type="presParOf" srcId="{565ADB40-B0C5-4603-AE1F-19D8E4DF2721}" destId="{DCAD17CD-0393-47A2-B610-337FC92F763B}" srcOrd="5" destOrd="0" presId="urn:microsoft.com/office/officeart/2008/layout/VerticalAccentList"/>
    <dgm:cxn modelId="{9051A817-BF11-435B-9D24-2D94B5CFC3FF}" type="presParOf" srcId="{565ADB40-B0C5-4603-AE1F-19D8E4DF2721}" destId="{ECDA4962-8836-4DE2-8E28-7AA839F4D1F8}" srcOrd="6" destOrd="0" presId="urn:microsoft.com/office/officeart/2008/layout/VerticalAccentList"/>
    <dgm:cxn modelId="{338C0C93-A2FE-4632-9387-544C65C80788}" type="presParOf" srcId="{565ADB40-B0C5-4603-AE1F-19D8E4DF2721}" destId="{94419DA9-37C8-4E78-A574-2BD43B30854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568C9-F363-4FF8-8034-C17F9635A3D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5D7B9-4E50-4776-85CE-84F4765871FE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gl_Position</a:t>
          </a:r>
        </a:p>
      </dgm:t>
    </dgm:pt>
    <dgm:pt modelId="{683443B4-5466-402D-8CCE-E99972AD96F0}" type="parTrans" cxnId="{4C2E95B1-7207-4382-ACF4-CD405A4C6E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95F714-1A2E-4C1F-A5A0-3A35F07A6736}" type="sibTrans" cxnId="{4C2E95B1-7207-4382-ACF4-CD405A4C6E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8D551-6791-4930-980B-DDF831FF2E2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Vector 4 chiều thể hiện tọa độ của đỉnh sau bước xử lý cuối cùng.</a:t>
          </a:r>
        </a:p>
      </dgm:t>
    </dgm:pt>
    <dgm:pt modelId="{FC2532DC-97B1-48ED-B22C-C40CA2D1902C}" type="parTrans" cxnId="{BD5F11A6-A4EE-42BF-8895-824BDE4844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686AE3-592B-40CC-A3FD-B43A062BE463}" type="sibTrans" cxnId="{BD5F11A6-A4EE-42BF-8895-824BDE4844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ADB324-5739-4D3C-9748-DFB7D13AA72E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vertex shader.</a:t>
          </a:r>
        </a:p>
      </dgm:t>
    </dgm:pt>
    <dgm:pt modelId="{4BAA65FF-D5FB-4964-BB14-4107D847840F}" type="parTrans" cxnId="{E40594FE-361D-4ED1-9B0E-E290DA0733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C3DEEF-F40B-476F-B8F1-75F10A00D67E}" type="sibTrans" cxnId="{E40594FE-361D-4ED1-9B0E-E290DA0733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93EE16-0FE1-4081-90D1-46D9639410E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gl_FragColor</a:t>
          </a:r>
        </a:p>
      </dgm:t>
    </dgm:pt>
    <dgm:pt modelId="{F0637517-3AEF-44CA-BD7C-44360C7409E4}" type="parTrans" cxnId="{C57E61F7-FC78-47A7-815C-DF3D6C9600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F2946-4BA6-40E6-BAEE-238CD580792F}" type="sibTrans" cxnId="{C57E61F7-FC78-47A7-815C-DF3D6C9600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E8AE32-0881-40F2-A42D-42A562D73C1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Vector 4 chiều thể hiện màu cuối cùng được dùng cho framebuffer.</a:t>
          </a:r>
        </a:p>
      </dgm:t>
    </dgm:pt>
    <dgm:pt modelId="{CAB03652-4729-4197-9B95-EEFCDB0C476B}" type="parTrans" cxnId="{B14F9810-D707-4AB8-A686-3FFFBAB201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D1FFB7-BF17-41FF-B57D-76A3DE03C6DE}" type="sibTrans" cxnId="{B14F9810-D707-4AB8-A686-3FFFBAB201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F5FF35-D16D-4B28-B6AB-560AB2CFC6E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fragment shader.</a:t>
          </a:r>
        </a:p>
      </dgm:t>
    </dgm:pt>
    <dgm:pt modelId="{A3388090-0C0E-4548-90C9-BE85247C1DC5}" type="parTrans" cxnId="{6BB606E9-3FB0-43D4-ADFA-A9632EE8717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1A9B8-73E4-4C1F-989B-EC8A891E8AFF}" type="sibTrans" cxnId="{6BB606E9-3FB0-43D4-ADFA-A9632EE8717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4C5D76-A2F3-40C9-88C4-4978546CCB8F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gl_FragDepth</a:t>
          </a:r>
        </a:p>
      </dgm:t>
    </dgm:pt>
    <dgm:pt modelId="{61F30A41-1936-45C5-8A9D-A004057AE41E}" type="parTrans" cxnId="{3545D50D-D593-448F-ADCE-331AD0459B11}">
      <dgm:prSet/>
      <dgm:spPr/>
      <dgm:t>
        <a:bodyPr/>
        <a:lstStyle/>
        <a:p>
          <a:endParaRPr lang="en-US"/>
        </a:p>
      </dgm:t>
    </dgm:pt>
    <dgm:pt modelId="{E02AE320-E8E0-4BA4-BFE4-6505D61603D6}" type="sibTrans" cxnId="{3545D50D-D593-448F-ADCE-331AD0459B11}">
      <dgm:prSet/>
      <dgm:spPr/>
      <dgm:t>
        <a:bodyPr/>
        <a:lstStyle/>
        <a:p>
          <a:endParaRPr lang="en-US"/>
        </a:p>
      </dgm:t>
    </dgm:pt>
    <dgm:pt modelId="{304B8418-2520-41F5-BA05-609670CFE99A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Số thực thể hiện giá trị độ sâu sẽ được dùng cho bộ đệm chiều sâu.</a:t>
          </a:r>
        </a:p>
      </dgm:t>
    </dgm:pt>
    <dgm:pt modelId="{4D4AD6E2-FAFC-4B65-A1D4-D58BAA376E37}" type="parTrans" cxnId="{E823EE50-3896-4511-9CC3-2422DDA2B325}">
      <dgm:prSet/>
      <dgm:spPr/>
      <dgm:t>
        <a:bodyPr/>
        <a:lstStyle/>
        <a:p>
          <a:endParaRPr lang="en-US"/>
        </a:p>
      </dgm:t>
    </dgm:pt>
    <dgm:pt modelId="{7E9EB951-2E50-4E6B-B647-A841D7107EA3}" type="sibTrans" cxnId="{E823EE50-3896-4511-9CC3-2422DDA2B325}">
      <dgm:prSet/>
      <dgm:spPr/>
      <dgm:t>
        <a:bodyPr/>
        <a:lstStyle/>
        <a:p>
          <a:endParaRPr lang="en-US"/>
        </a:p>
      </dgm:t>
    </dgm:pt>
    <dgm:pt modelId="{D3C19D43-7727-4584-9A0B-487849E9097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fragment shader.</a:t>
          </a:r>
        </a:p>
      </dgm:t>
    </dgm:pt>
    <dgm:pt modelId="{C8ADB797-ACCE-4A68-8048-653EA32A6BE1}" type="parTrans" cxnId="{0E08F8D9-EB66-4F69-946F-49DDA5A8C386}">
      <dgm:prSet/>
      <dgm:spPr/>
      <dgm:t>
        <a:bodyPr/>
        <a:lstStyle/>
        <a:p>
          <a:endParaRPr lang="en-US"/>
        </a:p>
      </dgm:t>
    </dgm:pt>
    <dgm:pt modelId="{F48F0DF8-7794-42C5-91C8-C228A16FDDD8}" type="sibTrans" cxnId="{0E08F8D9-EB66-4F69-946F-49DDA5A8C386}">
      <dgm:prSet/>
      <dgm:spPr/>
      <dgm:t>
        <a:bodyPr/>
        <a:lstStyle/>
        <a:p>
          <a:endParaRPr lang="en-US"/>
        </a:p>
      </dgm:t>
    </dgm:pt>
    <dgm:pt modelId="{63832C88-C0A0-475A-A0F0-1618C72D13C8}" type="pres">
      <dgm:prSet presAssocID="{EA8568C9-F363-4FF8-8034-C17F9635A3D0}" presName="Name0" presStyleCnt="0">
        <dgm:presLayoutVars>
          <dgm:dir/>
          <dgm:animLvl val="lvl"/>
          <dgm:resizeHandles/>
        </dgm:presLayoutVars>
      </dgm:prSet>
      <dgm:spPr/>
    </dgm:pt>
    <dgm:pt modelId="{453F0310-5A5E-4016-8DDB-FED8D32F15C7}" type="pres">
      <dgm:prSet presAssocID="{6555D7B9-4E50-4776-85CE-84F4765871FE}" presName="linNode" presStyleCnt="0"/>
      <dgm:spPr/>
    </dgm:pt>
    <dgm:pt modelId="{9BE80E83-0FDD-4B37-B25B-A18FE9B3A319}" type="pres">
      <dgm:prSet presAssocID="{6555D7B9-4E50-4776-85CE-84F4765871FE}" presName="parentShp" presStyleLbl="node1" presStyleIdx="0" presStyleCnt="3">
        <dgm:presLayoutVars>
          <dgm:bulletEnabled val="1"/>
        </dgm:presLayoutVars>
      </dgm:prSet>
      <dgm:spPr/>
    </dgm:pt>
    <dgm:pt modelId="{3C93921D-8DE8-4092-98C9-D982634074B2}" type="pres">
      <dgm:prSet presAssocID="{6555D7B9-4E50-4776-85CE-84F4765871FE}" presName="childShp" presStyleLbl="bgAccFollowNode1" presStyleIdx="0" presStyleCnt="3">
        <dgm:presLayoutVars>
          <dgm:bulletEnabled val="1"/>
        </dgm:presLayoutVars>
      </dgm:prSet>
      <dgm:spPr/>
    </dgm:pt>
    <dgm:pt modelId="{DEBCAFFB-EC9D-4132-A68E-9AD0C2C81A87}" type="pres">
      <dgm:prSet presAssocID="{DD95F714-1A2E-4C1F-A5A0-3A35F07A6736}" presName="spacing" presStyleCnt="0"/>
      <dgm:spPr/>
    </dgm:pt>
    <dgm:pt modelId="{65371015-43FC-4378-ADC8-22395F29BD3A}" type="pres">
      <dgm:prSet presAssocID="{E793EE16-0FE1-4081-90D1-46D9639410E3}" presName="linNode" presStyleCnt="0"/>
      <dgm:spPr/>
    </dgm:pt>
    <dgm:pt modelId="{6C570668-0A02-42AB-8782-7CC5E556AE6F}" type="pres">
      <dgm:prSet presAssocID="{E793EE16-0FE1-4081-90D1-46D9639410E3}" presName="parentShp" presStyleLbl="node1" presStyleIdx="1" presStyleCnt="3">
        <dgm:presLayoutVars>
          <dgm:bulletEnabled val="1"/>
        </dgm:presLayoutVars>
      </dgm:prSet>
      <dgm:spPr/>
    </dgm:pt>
    <dgm:pt modelId="{24A03B7C-F79C-4768-91B8-32E225B7DC11}" type="pres">
      <dgm:prSet presAssocID="{E793EE16-0FE1-4081-90D1-46D9639410E3}" presName="childShp" presStyleLbl="bgAccFollowNode1" presStyleIdx="1" presStyleCnt="3">
        <dgm:presLayoutVars>
          <dgm:bulletEnabled val="1"/>
        </dgm:presLayoutVars>
      </dgm:prSet>
      <dgm:spPr/>
    </dgm:pt>
    <dgm:pt modelId="{EA1381B7-99AD-4F23-96B3-7A4A3CDCF4FB}" type="pres">
      <dgm:prSet presAssocID="{A0BF2946-4BA6-40E6-BAEE-238CD580792F}" presName="spacing" presStyleCnt="0"/>
      <dgm:spPr/>
    </dgm:pt>
    <dgm:pt modelId="{9B6A3E8E-89D6-445D-88BC-66D358FDCFA1}" type="pres">
      <dgm:prSet presAssocID="{204C5D76-A2F3-40C9-88C4-4978546CCB8F}" presName="linNode" presStyleCnt="0"/>
      <dgm:spPr/>
    </dgm:pt>
    <dgm:pt modelId="{08D1B934-D857-4502-8933-BA3340C56AA8}" type="pres">
      <dgm:prSet presAssocID="{204C5D76-A2F3-40C9-88C4-4978546CCB8F}" presName="parentShp" presStyleLbl="node1" presStyleIdx="2" presStyleCnt="3">
        <dgm:presLayoutVars>
          <dgm:bulletEnabled val="1"/>
        </dgm:presLayoutVars>
      </dgm:prSet>
      <dgm:spPr/>
    </dgm:pt>
    <dgm:pt modelId="{3C5DF58A-B745-46DA-B734-A23876DB20F9}" type="pres">
      <dgm:prSet presAssocID="{204C5D76-A2F3-40C9-88C4-4978546CCB8F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C89E905-E9FC-46E7-8A81-9A7DC36157BD}" type="presOf" srcId="{304B8418-2520-41F5-BA05-609670CFE99A}" destId="{3C5DF58A-B745-46DA-B734-A23876DB20F9}" srcOrd="0" destOrd="0" presId="urn:microsoft.com/office/officeart/2005/8/layout/vList6"/>
    <dgm:cxn modelId="{3545D50D-D593-448F-ADCE-331AD0459B11}" srcId="{EA8568C9-F363-4FF8-8034-C17F9635A3D0}" destId="{204C5D76-A2F3-40C9-88C4-4978546CCB8F}" srcOrd="2" destOrd="0" parTransId="{61F30A41-1936-45C5-8A9D-A004057AE41E}" sibTransId="{E02AE320-E8E0-4BA4-BFE4-6505D61603D6}"/>
    <dgm:cxn modelId="{306C160E-1B8A-4469-9A31-7E8372ADA2D3}" type="presOf" srcId="{E9F5FF35-D16D-4B28-B6AB-560AB2CFC6EF}" destId="{24A03B7C-F79C-4768-91B8-32E225B7DC11}" srcOrd="0" destOrd="1" presId="urn:microsoft.com/office/officeart/2005/8/layout/vList6"/>
    <dgm:cxn modelId="{B14F9810-D707-4AB8-A686-3FFFBAB20127}" srcId="{E793EE16-0FE1-4081-90D1-46D9639410E3}" destId="{DBE8AE32-0881-40F2-A42D-42A562D73C13}" srcOrd="0" destOrd="0" parTransId="{CAB03652-4729-4197-9B95-EEFCDB0C476B}" sibTransId="{BBD1FFB7-BF17-41FF-B57D-76A3DE03C6DE}"/>
    <dgm:cxn modelId="{E823EE50-3896-4511-9CC3-2422DDA2B325}" srcId="{204C5D76-A2F3-40C9-88C4-4978546CCB8F}" destId="{304B8418-2520-41F5-BA05-609670CFE99A}" srcOrd="0" destOrd="0" parTransId="{4D4AD6E2-FAFC-4B65-A1D4-D58BAA376E37}" sibTransId="{7E9EB951-2E50-4E6B-B647-A841D7107EA3}"/>
    <dgm:cxn modelId="{B1AA7173-3118-45E9-B9A7-1D0790A47F36}" type="presOf" srcId="{DBE8AE32-0881-40F2-A42D-42A562D73C13}" destId="{24A03B7C-F79C-4768-91B8-32E225B7DC11}" srcOrd="0" destOrd="0" presId="urn:microsoft.com/office/officeart/2005/8/layout/vList6"/>
    <dgm:cxn modelId="{7AB3C97A-8B24-4D5D-8392-5A71AD51455C}" type="presOf" srcId="{69D8D551-6791-4930-980B-DDF831FF2E27}" destId="{3C93921D-8DE8-4092-98C9-D982634074B2}" srcOrd="0" destOrd="0" presId="urn:microsoft.com/office/officeart/2005/8/layout/vList6"/>
    <dgm:cxn modelId="{6F1A1D81-7B97-4997-955C-B13816F2889C}" type="presOf" srcId="{E793EE16-0FE1-4081-90D1-46D9639410E3}" destId="{6C570668-0A02-42AB-8782-7CC5E556AE6F}" srcOrd="0" destOrd="0" presId="urn:microsoft.com/office/officeart/2005/8/layout/vList6"/>
    <dgm:cxn modelId="{C8B16BA3-0420-4C17-B158-05E39FC68F76}" type="presOf" srcId="{EA8568C9-F363-4FF8-8034-C17F9635A3D0}" destId="{63832C88-C0A0-475A-A0F0-1618C72D13C8}" srcOrd="0" destOrd="0" presId="urn:microsoft.com/office/officeart/2005/8/layout/vList6"/>
    <dgm:cxn modelId="{CE22E0A5-A7E4-46D7-B318-C1AECCCACF38}" type="presOf" srcId="{204C5D76-A2F3-40C9-88C4-4978546CCB8F}" destId="{08D1B934-D857-4502-8933-BA3340C56AA8}" srcOrd="0" destOrd="0" presId="urn:microsoft.com/office/officeart/2005/8/layout/vList6"/>
    <dgm:cxn modelId="{BD5F11A6-A4EE-42BF-8895-824BDE484495}" srcId="{6555D7B9-4E50-4776-85CE-84F4765871FE}" destId="{69D8D551-6791-4930-980B-DDF831FF2E27}" srcOrd="0" destOrd="0" parTransId="{FC2532DC-97B1-48ED-B22C-C40CA2D1902C}" sibTransId="{BC686AE3-592B-40CC-A3FD-B43A062BE463}"/>
    <dgm:cxn modelId="{4C2E95B1-7207-4382-ACF4-CD405A4C6EA6}" srcId="{EA8568C9-F363-4FF8-8034-C17F9635A3D0}" destId="{6555D7B9-4E50-4776-85CE-84F4765871FE}" srcOrd="0" destOrd="0" parTransId="{683443B4-5466-402D-8CCE-E99972AD96F0}" sibTransId="{DD95F714-1A2E-4C1F-A5A0-3A35F07A6736}"/>
    <dgm:cxn modelId="{EC9ED7C4-5DB1-458A-A0CD-EF73ED043786}" type="presOf" srcId="{D3C19D43-7727-4584-9A0B-487849E90978}" destId="{3C5DF58A-B745-46DA-B734-A23876DB20F9}" srcOrd="0" destOrd="1" presId="urn:microsoft.com/office/officeart/2005/8/layout/vList6"/>
    <dgm:cxn modelId="{0E08F8D9-EB66-4F69-946F-49DDA5A8C386}" srcId="{204C5D76-A2F3-40C9-88C4-4978546CCB8F}" destId="{D3C19D43-7727-4584-9A0B-487849E90978}" srcOrd="1" destOrd="0" parTransId="{C8ADB797-ACCE-4A68-8048-653EA32A6BE1}" sibTransId="{F48F0DF8-7794-42C5-91C8-C228A16FDDD8}"/>
    <dgm:cxn modelId="{6BB606E9-3FB0-43D4-ADFA-A9632EE87176}" srcId="{E793EE16-0FE1-4081-90D1-46D9639410E3}" destId="{E9F5FF35-D16D-4B28-B6AB-560AB2CFC6EF}" srcOrd="1" destOrd="0" parTransId="{A3388090-0C0E-4548-90C9-BE85247C1DC5}" sibTransId="{B511A9B8-73E4-4C1F-989B-EC8A891E8AFF}"/>
    <dgm:cxn modelId="{129D42EE-ED3D-4748-8A0D-A5452EED7BB8}" type="presOf" srcId="{00ADB324-5739-4D3C-9748-DFB7D13AA72E}" destId="{3C93921D-8DE8-4092-98C9-D982634074B2}" srcOrd="0" destOrd="1" presId="urn:microsoft.com/office/officeart/2005/8/layout/vList6"/>
    <dgm:cxn modelId="{C57E61F7-FC78-47A7-815C-DF3D6C96006D}" srcId="{EA8568C9-F363-4FF8-8034-C17F9635A3D0}" destId="{E793EE16-0FE1-4081-90D1-46D9639410E3}" srcOrd="1" destOrd="0" parTransId="{F0637517-3AEF-44CA-BD7C-44360C7409E4}" sibTransId="{A0BF2946-4BA6-40E6-BAEE-238CD580792F}"/>
    <dgm:cxn modelId="{45A3C1F8-2953-4739-9198-EEC3248AC164}" type="presOf" srcId="{6555D7B9-4E50-4776-85CE-84F4765871FE}" destId="{9BE80E83-0FDD-4B37-B25B-A18FE9B3A319}" srcOrd="0" destOrd="0" presId="urn:microsoft.com/office/officeart/2005/8/layout/vList6"/>
    <dgm:cxn modelId="{E40594FE-361D-4ED1-9B0E-E290DA07334B}" srcId="{6555D7B9-4E50-4776-85CE-84F4765871FE}" destId="{00ADB324-5739-4D3C-9748-DFB7D13AA72E}" srcOrd="1" destOrd="0" parTransId="{4BAA65FF-D5FB-4964-BB14-4107D847840F}" sibTransId="{FAC3DEEF-F40B-476F-B8F1-75F10A00D67E}"/>
    <dgm:cxn modelId="{6C40EFDD-3F9E-4E3C-BAF8-931C1D874DC6}" type="presParOf" srcId="{63832C88-C0A0-475A-A0F0-1618C72D13C8}" destId="{453F0310-5A5E-4016-8DDB-FED8D32F15C7}" srcOrd="0" destOrd="0" presId="urn:microsoft.com/office/officeart/2005/8/layout/vList6"/>
    <dgm:cxn modelId="{53B18CAF-F14B-4FD4-8244-8F94E432376A}" type="presParOf" srcId="{453F0310-5A5E-4016-8DDB-FED8D32F15C7}" destId="{9BE80E83-0FDD-4B37-B25B-A18FE9B3A319}" srcOrd="0" destOrd="0" presId="urn:microsoft.com/office/officeart/2005/8/layout/vList6"/>
    <dgm:cxn modelId="{F0213FF3-4343-4486-8F1F-4DEBCA75FFA9}" type="presParOf" srcId="{453F0310-5A5E-4016-8DDB-FED8D32F15C7}" destId="{3C93921D-8DE8-4092-98C9-D982634074B2}" srcOrd="1" destOrd="0" presId="urn:microsoft.com/office/officeart/2005/8/layout/vList6"/>
    <dgm:cxn modelId="{638B93A2-2AD8-47E1-8423-E6EC87CE9ACF}" type="presParOf" srcId="{63832C88-C0A0-475A-A0F0-1618C72D13C8}" destId="{DEBCAFFB-EC9D-4132-A68E-9AD0C2C81A87}" srcOrd="1" destOrd="0" presId="urn:microsoft.com/office/officeart/2005/8/layout/vList6"/>
    <dgm:cxn modelId="{56F2ADF1-EFC4-4714-BF69-CCC52D0FBAFB}" type="presParOf" srcId="{63832C88-C0A0-475A-A0F0-1618C72D13C8}" destId="{65371015-43FC-4378-ADC8-22395F29BD3A}" srcOrd="2" destOrd="0" presId="urn:microsoft.com/office/officeart/2005/8/layout/vList6"/>
    <dgm:cxn modelId="{E2352FE4-33EF-4D9F-B931-9A77976AE2FE}" type="presParOf" srcId="{65371015-43FC-4378-ADC8-22395F29BD3A}" destId="{6C570668-0A02-42AB-8782-7CC5E556AE6F}" srcOrd="0" destOrd="0" presId="urn:microsoft.com/office/officeart/2005/8/layout/vList6"/>
    <dgm:cxn modelId="{39A1441A-8873-4EDC-9F35-90D15D4D6F54}" type="presParOf" srcId="{65371015-43FC-4378-ADC8-22395F29BD3A}" destId="{24A03B7C-F79C-4768-91B8-32E225B7DC11}" srcOrd="1" destOrd="0" presId="urn:microsoft.com/office/officeart/2005/8/layout/vList6"/>
    <dgm:cxn modelId="{8508CFA7-5F5F-4523-9F8D-45D292F694D5}" type="presParOf" srcId="{63832C88-C0A0-475A-A0F0-1618C72D13C8}" destId="{EA1381B7-99AD-4F23-96B3-7A4A3CDCF4FB}" srcOrd="3" destOrd="0" presId="urn:microsoft.com/office/officeart/2005/8/layout/vList6"/>
    <dgm:cxn modelId="{70DE8DD5-DE8F-4D86-A988-FCC9503617AB}" type="presParOf" srcId="{63832C88-C0A0-475A-A0F0-1618C72D13C8}" destId="{9B6A3E8E-89D6-445D-88BC-66D358FDCFA1}" srcOrd="4" destOrd="0" presId="urn:microsoft.com/office/officeart/2005/8/layout/vList6"/>
    <dgm:cxn modelId="{B9F7D1CC-1D93-49F4-844F-8341C46B58DF}" type="presParOf" srcId="{9B6A3E8E-89D6-445D-88BC-66D358FDCFA1}" destId="{08D1B934-D857-4502-8933-BA3340C56AA8}" srcOrd="0" destOrd="0" presId="urn:microsoft.com/office/officeart/2005/8/layout/vList6"/>
    <dgm:cxn modelId="{648DE118-3AD9-402A-AAC9-7117117F1B68}" type="presParOf" srcId="{9B6A3E8E-89D6-445D-88BC-66D358FDCFA1}" destId="{3C5DF58A-B745-46DA-B734-A23876DB20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8F2629-C7FD-4AC3-8F24-C8A25404E455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82FBFA-98A9-475C-BADB-00DAB55B159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Về các toán tử</a:t>
          </a:r>
        </a:p>
      </dgm:t>
    </dgm:pt>
    <dgm:pt modelId="{7317B80A-67F8-41F7-A728-669186C2FE12}" type="parTrans" cxnId="{B7980A52-B703-49A9-BFBB-B7E7EC03DB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F92A48-0DDD-44AF-B26B-7C8C23E8D956}" type="sibTrans" cxnId="{B7980A52-B703-49A9-BFBB-B7E7EC03DB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475A2-3916-4149-BB78-446E8FED4D8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Có thể sử dụng hầu hết các toán tử của C/C++ trong GLSL.</a:t>
          </a:r>
        </a:p>
        <a:p>
          <a:r>
            <a:rPr lang="en-US" u="sng">
              <a:latin typeface="Times New Roman" panose="02020603050405020304" pitchFamily="18" charset="0"/>
              <a:cs typeface="Times New Roman" panose="02020603050405020304" pitchFamily="18" charset="0"/>
            </a:rPr>
            <a:t>VD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toán tử gán, các phép toán cơ bản, các toán tử xử lý bit, …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Không thể áp dụng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các toán tử liên quan đến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con trỏ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A94C461-1208-430A-9CFA-97FE06B9014E}" type="parTrans" cxnId="{51559AD6-F2C4-4536-8233-046AB3733B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18D28B-80A6-4AB9-8263-06B54C8E6DA7}" type="sibTrans" cxnId="{51559AD6-F2C4-4536-8233-046AB3733B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A5CDE6-0882-4C5D-86DF-3AEFE05ABA3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Về cấu trúc chương trình</a:t>
          </a:r>
        </a:p>
      </dgm:t>
    </dgm:pt>
    <dgm:pt modelId="{92F9AC29-522C-4E57-83D8-AF145768203E}" type="parTrans" cxnId="{D91EA418-A06E-4C93-8E9C-46FB24403B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3A2FE-D174-474F-8F19-91819A587D0A}" type="sibTrans" cxnId="{D91EA418-A06E-4C93-8E9C-46FB24403B3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F3008B-E11B-48A0-805C-BBF692C1C75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GLSL tương tự C/C++ ở các cấu trúc: </a:t>
          </a:r>
          <a:r>
            <a:rPr lang="en-US" i="1">
              <a:latin typeface="Times New Roman" panose="02020603050405020304" pitchFamily="18" charset="0"/>
              <a:cs typeface="Times New Roman" panose="02020603050405020304" pitchFamily="18" charset="0"/>
            </a:rPr>
            <a:t>if-else, for, do-while, break, continue, …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GLSL không hỗ trợ cấu trúc đệ quy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1C6536C-34E0-4CE0-8922-7F5CD64308DB}" type="parTrans" cxnId="{97263F06-C71D-4565-AA72-43EF3328CE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AC0CA5-3BF4-4639-9B01-7ACEC947F5B6}" type="sibTrans" cxnId="{97263F06-C71D-4565-AA72-43EF3328CE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DEDFDF-1EBA-47EC-BD6F-638EF3BFC524}" type="pres">
      <dgm:prSet presAssocID="{9A8F2629-C7FD-4AC3-8F24-C8A25404E455}" presName="Name0" presStyleCnt="0">
        <dgm:presLayoutVars>
          <dgm:chMax/>
          <dgm:chPref/>
          <dgm:dir/>
        </dgm:presLayoutVars>
      </dgm:prSet>
      <dgm:spPr/>
    </dgm:pt>
    <dgm:pt modelId="{622485C6-A2F5-4615-8CB7-B7380012A9D0}" type="pres">
      <dgm:prSet presAssocID="{6E82FBFA-98A9-475C-BADB-00DAB55B1595}" presName="parenttextcomposite" presStyleCnt="0"/>
      <dgm:spPr/>
    </dgm:pt>
    <dgm:pt modelId="{45DABBD3-F098-4268-9972-5924D969B5D3}" type="pres">
      <dgm:prSet presAssocID="{6E82FBFA-98A9-475C-BADB-00DAB55B1595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A7FE21C1-9322-4BDD-88B1-295D1150EAAB}" type="pres">
      <dgm:prSet presAssocID="{6E82FBFA-98A9-475C-BADB-00DAB55B1595}" presName="composite" presStyleCnt="0"/>
      <dgm:spPr/>
    </dgm:pt>
    <dgm:pt modelId="{522C6C4E-9A96-4305-8F4C-F8D5D2018893}" type="pres">
      <dgm:prSet presAssocID="{6E82FBFA-98A9-475C-BADB-00DAB55B1595}" presName="chevron1" presStyleLbl="alignNode1" presStyleIdx="0" presStyleCnt="14"/>
      <dgm:spPr/>
    </dgm:pt>
    <dgm:pt modelId="{6F7B31BB-EA28-47A9-B6AD-BB7F3CFBCF7A}" type="pres">
      <dgm:prSet presAssocID="{6E82FBFA-98A9-475C-BADB-00DAB55B1595}" presName="chevron2" presStyleLbl="alignNode1" presStyleIdx="1" presStyleCnt="14"/>
      <dgm:spPr/>
    </dgm:pt>
    <dgm:pt modelId="{6A43E696-302F-4352-B2DB-00256D347252}" type="pres">
      <dgm:prSet presAssocID="{6E82FBFA-98A9-475C-BADB-00DAB55B1595}" presName="chevron3" presStyleLbl="alignNode1" presStyleIdx="2" presStyleCnt="14"/>
      <dgm:spPr/>
    </dgm:pt>
    <dgm:pt modelId="{0BD57514-812E-416D-9104-51AD16D739E9}" type="pres">
      <dgm:prSet presAssocID="{6E82FBFA-98A9-475C-BADB-00DAB55B1595}" presName="chevron4" presStyleLbl="alignNode1" presStyleIdx="3" presStyleCnt="14"/>
      <dgm:spPr/>
    </dgm:pt>
    <dgm:pt modelId="{5B5AA2C8-CF9E-4BED-AF0F-33FD97C68982}" type="pres">
      <dgm:prSet presAssocID="{6E82FBFA-98A9-475C-BADB-00DAB55B1595}" presName="chevron5" presStyleLbl="alignNode1" presStyleIdx="4" presStyleCnt="14"/>
      <dgm:spPr/>
    </dgm:pt>
    <dgm:pt modelId="{134F1877-7776-43AB-9169-028B02FE8873}" type="pres">
      <dgm:prSet presAssocID="{6E82FBFA-98A9-475C-BADB-00DAB55B1595}" presName="chevron6" presStyleLbl="alignNode1" presStyleIdx="5" presStyleCnt="14"/>
      <dgm:spPr/>
    </dgm:pt>
    <dgm:pt modelId="{F1FCD4E6-E6C0-4123-8E8C-25B11BDB038A}" type="pres">
      <dgm:prSet presAssocID="{6E82FBFA-98A9-475C-BADB-00DAB55B1595}" presName="chevron7" presStyleLbl="alignNode1" presStyleIdx="6" presStyleCnt="14"/>
      <dgm:spPr/>
    </dgm:pt>
    <dgm:pt modelId="{F3B44742-A261-4D67-9AF1-A9010438C39B}" type="pres">
      <dgm:prSet presAssocID="{6E82FBFA-98A9-475C-BADB-00DAB55B1595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3C0963B3-5BF6-40A0-8C4F-9E610B286EE5}" type="pres">
      <dgm:prSet presAssocID="{96F92A48-0DDD-44AF-B26B-7C8C23E8D956}" presName="sibTrans" presStyleCnt="0"/>
      <dgm:spPr/>
    </dgm:pt>
    <dgm:pt modelId="{448446E7-7EF0-45EC-8965-B31B8B1A2386}" type="pres">
      <dgm:prSet presAssocID="{ECA5CDE6-0882-4C5D-86DF-3AEFE05ABA3C}" presName="parenttextcomposite" presStyleCnt="0"/>
      <dgm:spPr/>
    </dgm:pt>
    <dgm:pt modelId="{C264867B-362B-491D-A67D-A4178A2C4A5F}" type="pres">
      <dgm:prSet presAssocID="{ECA5CDE6-0882-4C5D-86DF-3AEFE05ABA3C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A17E0EFF-DCEA-4716-9AC7-886C79DE3C2D}" type="pres">
      <dgm:prSet presAssocID="{ECA5CDE6-0882-4C5D-86DF-3AEFE05ABA3C}" presName="composite" presStyleCnt="0"/>
      <dgm:spPr/>
    </dgm:pt>
    <dgm:pt modelId="{2AF57703-208E-4E44-840D-4B01B43F85CB}" type="pres">
      <dgm:prSet presAssocID="{ECA5CDE6-0882-4C5D-86DF-3AEFE05ABA3C}" presName="chevron1" presStyleLbl="alignNode1" presStyleIdx="7" presStyleCnt="14"/>
      <dgm:spPr/>
    </dgm:pt>
    <dgm:pt modelId="{48C4BDCC-154A-4EEC-94AA-508EA07FD1F3}" type="pres">
      <dgm:prSet presAssocID="{ECA5CDE6-0882-4C5D-86DF-3AEFE05ABA3C}" presName="chevron2" presStyleLbl="alignNode1" presStyleIdx="8" presStyleCnt="14"/>
      <dgm:spPr/>
    </dgm:pt>
    <dgm:pt modelId="{0C51D692-0E32-4E78-A9AA-303AE384BEB9}" type="pres">
      <dgm:prSet presAssocID="{ECA5CDE6-0882-4C5D-86DF-3AEFE05ABA3C}" presName="chevron3" presStyleLbl="alignNode1" presStyleIdx="9" presStyleCnt="14"/>
      <dgm:spPr/>
    </dgm:pt>
    <dgm:pt modelId="{FF533FE7-78F1-4203-83E8-5E07470BA98B}" type="pres">
      <dgm:prSet presAssocID="{ECA5CDE6-0882-4C5D-86DF-3AEFE05ABA3C}" presName="chevron4" presStyleLbl="alignNode1" presStyleIdx="10" presStyleCnt="14"/>
      <dgm:spPr/>
    </dgm:pt>
    <dgm:pt modelId="{8E6EB6B8-C642-4E26-85F0-C70762850601}" type="pres">
      <dgm:prSet presAssocID="{ECA5CDE6-0882-4C5D-86DF-3AEFE05ABA3C}" presName="chevron5" presStyleLbl="alignNode1" presStyleIdx="11" presStyleCnt="14"/>
      <dgm:spPr/>
    </dgm:pt>
    <dgm:pt modelId="{60722C0D-7684-45BA-AA25-A192BF499EAD}" type="pres">
      <dgm:prSet presAssocID="{ECA5CDE6-0882-4C5D-86DF-3AEFE05ABA3C}" presName="chevron6" presStyleLbl="alignNode1" presStyleIdx="12" presStyleCnt="14"/>
      <dgm:spPr/>
    </dgm:pt>
    <dgm:pt modelId="{FD07B45A-F304-4D11-9C29-1DB2154D95F8}" type="pres">
      <dgm:prSet presAssocID="{ECA5CDE6-0882-4C5D-86DF-3AEFE05ABA3C}" presName="chevron7" presStyleLbl="alignNode1" presStyleIdx="13" presStyleCnt="14"/>
      <dgm:spPr/>
    </dgm:pt>
    <dgm:pt modelId="{64A9D6FB-515D-4209-8CB3-76BB220DB3FA}" type="pres">
      <dgm:prSet presAssocID="{ECA5CDE6-0882-4C5D-86DF-3AEFE05ABA3C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97263F06-C71D-4565-AA72-43EF3328CEA0}" srcId="{ECA5CDE6-0882-4C5D-86DF-3AEFE05ABA3C}" destId="{46F3008B-E11B-48A0-805C-BBF692C1C758}" srcOrd="0" destOrd="0" parTransId="{51C6536C-34E0-4CE0-8922-7F5CD64308DB}" sibTransId="{66AC0CA5-3BF4-4639-9B01-7ACEC947F5B6}"/>
    <dgm:cxn modelId="{D91EA418-A06E-4C93-8E9C-46FB24403B3A}" srcId="{9A8F2629-C7FD-4AC3-8F24-C8A25404E455}" destId="{ECA5CDE6-0882-4C5D-86DF-3AEFE05ABA3C}" srcOrd="1" destOrd="0" parTransId="{92F9AC29-522C-4E57-83D8-AF145768203E}" sibTransId="{5453A2FE-D174-474F-8F19-91819A587D0A}"/>
    <dgm:cxn modelId="{C243D04F-7524-4B97-8AD2-30F6CB426676}" type="presOf" srcId="{3DD475A2-3916-4149-BB78-446E8FED4D85}" destId="{F3B44742-A261-4D67-9AF1-A9010438C39B}" srcOrd="0" destOrd="0" presId="urn:microsoft.com/office/officeart/2008/layout/VerticalAccentList"/>
    <dgm:cxn modelId="{B7980A52-B703-49A9-BFBB-B7E7EC03DBDA}" srcId="{9A8F2629-C7FD-4AC3-8F24-C8A25404E455}" destId="{6E82FBFA-98A9-475C-BADB-00DAB55B1595}" srcOrd="0" destOrd="0" parTransId="{7317B80A-67F8-41F7-A728-669186C2FE12}" sibTransId="{96F92A48-0DDD-44AF-B26B-7C8C23E8D956}"/>
    <dgm:cxn modelId="{D2CE108D-63C8-4A2B-9CF0-0C68BBCAEC5B}" type="presOf" srcId="{ECA5CDE6-0882-4C5D-86DF-3AEFE05ABA3C}" destId="{C264867B-362B-491D-A67D-A4178A2C4A5F}" srcOrd="0" destOrd="0" presId="urn:microsoft.com/office/officeart/2008/layout/VerticalAccentList"/>
    <dgm:cxn modelId="{51559AD6-F2C4-4536-8233-046AB3733BEA}" srcId="{6E82FBFA-98A9-475C-BADB-00DAB55B1595}" destId="{3DD475A2-3916-4149-BB78-446E8FED4D85}" srcOrd="0" destOrd="0" parTransId="{AA94C461-1208-430A-9CFA-97FE06B9014E}" sibTransId="{5318D28B-80A6-4AB9-8263-06B54C8E6DA7}"/>
    <dgm:cxn modelId="{E7A2D6E0-C1F2-4BE1-8DCD-0FFA61CFC552}" type="presOf" srcId="{9A8F2629-C7FD-4AC3-8F24-C8A25404E455}" destId="{68DEDFDF-1EBA-47EC-BD6F-638EF3BFC524}" srcOrd="0" destOrd="0" presId="urn:microsoft.com/office/officeart/2008/layout/VerticalAccentList"/>
    <dgm:cxn modelId="{C99320E9-EFCE-47E3-B7D9-D2413CF7CAE9}" type="presOf" srcId="{46F3008B-E11B-48A0-805C-BBF692C1C758}" destId="{64A9D6FB-515D-4209-8CB3-76BB220DB3FA}" srcOrd="0" destOrd="0" presId="urn:microsoft.com/office/officeart/2008/layout/VerticalAccentList"/>
    <dgm:cxn modelId="{939834E9-C53C-4564-AE3E-3C937D19077E}" type="presOf" srcId="{6E82FBFA-98A9-475C-BADB-00DAB55B1595}" destId="{45DABBD3-F098-4268-9972-5924D969B5D3}" srcOrd="0" destOrd="0" presId="urn:microsoft.com/office/officeart/2008/layout/VerticalAccentList"/>
    <dgm:cxn modelId="{A424DD3A-97AA-47FF-8548-304111C478EE}" type="presParOf" srcId="{68DEDFDF-1EBA-47EC-BD6F-638EF3BFC524}" destId="{622485C6-A2F5-4615-8CB7-B7380012A9D0}" srcOrd="0" destOrd="0" presId="urn:microsoft.com/office/officeart/2008/layout/VerticalAccentList"/>
    <dgm:cxn modelId="{21E848EE-2BE2-4600-90D3-28D16E2DA083}" type="presParOf" srcId="{622485C6-A2F5-4615-8CB7-B7380012A9D0}" destId="{45DABBD3-F098-4268-9972-5924D969B5D3}" srcOrd="0" destOrd="0" presId="urn:microsoft.com/office/officeart/2008/layout/VerticalAccentList"/>
    <dgm:cxn modelId="{956A0347-4998-4609-8BB5-9EBC98A09F4B}" type="presParOf" srcId="{68DEDFDF-1EBA-47EC-BD6F-638EF3BFC524}" destId="{A7FE21C1-9322-4BDD-88B1-295D1150EAAB}" srcOrd="1" destOrd="0" presId="urn:microsoft.com/office/officeart/2008/layout/VerticalAccentList"/>
    <dgm:cxn modelId="{CB5B03CF-D074-4306-92BD-0AEF4407C3DE}" type="presParOf" srcId="{A7FE21C1-9322-4BDD-88B1-295D1150EAAB}" destId="{522C6C4E-9A96-4305-8F4C-F8D5D2018893}" srcOrd="0" destOrd="0" presId="urn:microsoft.com/office/officeart/2008/layout/VerticalAccentList"/>
    <dgm:cxn modelId="{905ED559-0B41-4211-BF12-7DA0DDFE8A86}" type="presParOf" srcId="{A7FE21C1-9322-4BDD-88B1-295D1150EAAB}" destId="{6F7B31BB-EA28-47A9-B6AD-BB7F3CFBCF7A}" srcOrd="1" destOrd="0" presId="urn:microsoft.com/office/officeart/2008/layout/VerticalAccentList"/>
    <dgm:cxn modelId="{E35A5E15-416C-496A-82F8-0C4D434FE2E3}" type="presParOf" srcId="{A7FE21C1-9322-4BDD-88B1-295D1150EAAB}" destId="{6A43E696-302F-4352-B2DB-00256D347252}" srcOrd="2" destOrd="0" presId="urn:microsoft.com/office/officeart/2008/layout/VerticalAccentList"/>
    <dgm:cxn modelId="{6B9B8D82-2DDA-4EAA-BB26-9E793288B1DA}" type="presParOf" srcId="{A7FE21C1-9322-4BDD-88B1-295D1150EAAB}" destId="{0BD57514-812E-416D-9104-51AD16D739E9}" srcOrd="3" destOrd="0" presId="urn:microsoft.com/office/officeart/2008/layout/VerticalAccentList"/>
    <dgm:cxn modelId="{25E52F5E-506D-475A-836F-ACDE3A01BDA0}" type="presParOf" srcId="{A7FE21C1-9322-4BDD-88B1-295D1150EAAB}" destId="{5B5AA2C8-CF9E-4BED-AF0F-33FD97C68982}" srcOrd="4" destOrd="0" presId="urn:microsoft.com/office/officeart/2008/layout/VerticalAccentList"/>
    <dgm:cxn modelId="{0883984F-EBFC-4B86-A9F3-134C4E539F76}" type="presParOf" srcId="{A7FE21C1-9322-4BDD-88B1-295D1150EAAB}" destId="{134F1877-7776-43AB-9169-028B02FE8873}" srcOrd="5" destOrd="0" presId="urn:microsoft.com/office/officeart/2008/layout/VerticalAccentList"/>
    <dgm:cxn modelId="{A1E9FA72-0C01-491C-AEC7-759C84C41E24}" type="presParOf" srcId="{A7FE21C1-9322-4BDD-88B1-295D1150EAAB}" destId="{F1FCD4E6-E6C0-4123-8E8C-25B11BDB038A}" srcOrd="6" destOrd="0" presId="urn:microsoft.com/office/officeart/2008/layout/VerticalAccentList"/>
    <dgm:cxn modelId="{4085A333-1CEF-4A22-8104-F2A50650E3C1}" type="presParOf" srcId="{A7FE21C1-9322-4BDD-88B1-295D1150EAAB}" destId="{F3B44742-A261-4D67-9AF1-A9010438C39B}" srcOrd="7" destOrd="0" presId="urn:microsoft.com/office/officeart/2008/layout/VerticalAccentList"/>
    <dgm:cxn modelId="{7A27F2C1-8DC1-47B1-9267-452D27ACE235}" type="presParOf" srcId="{68DEDFDF-1EBA-47EC-BD6F-638EF3BFC524}" destId="{3C0963B3-5BF6-40A0-8C4F-9E610B286EE5}" srcOrd="2" destOrd="0" presId="urn:microsoft.com/office/officeart/2008/layout/VerticalAccentList"/>
    <dgm:cxn modelId="{67AD5C85-B256-4E72-B17B-6DD0DF0DC829}" type="presParOf" srcId="{68DEDFDF-1EBA-47EC-BD6F-638EF3BFC524}" destId="{448446E7-7EF0-45EC-8965-B31B8B1A2386}" srcOrd="3" destOrd="0" presId="urn:microsoft.com/office/officeart/2008/layout/VerticalAccentList"/>
    <dgm:cxn modelId="{6889BF86-DD4B-4420-85D8-15A6E4545B1D}" type="presParOf" srcId="{448446E7-7EF0-45EC-8965-B31B8B1A2386}" destId="{C264867B-362B-491D-A67D-A4178A2C4A5F}" srcOrd="0" destOrd="0" presId="urn:microsoft.com/office/officeart/2008/layout/VerticalAccentList"/>
    <dgm:cxn modelId="{CFE303AC-F29B-4E76-AFC5-8D111F921223}" type="presParOf" srcId="{68DEDFDF-1EBA-47EC-BD6F-638EF3BFC524}" destId="{A17E0EFF-DCEA-4716-9AC7-886C79DE3C2D}" srcOrd="4" destOrd="0" presId="urn:microsoft.com/office/officeart/2008/layout/VerticalAccentList"/>
    <dgm:cxn modelId="{26E8A13D-C4EC-479B-933A-221131227759}" type="presParOf" srcId="{A17E0EFF-DCEA-4716-9AC7-886C79DE3C2D}" destId="{2AF57703-208E-4E44-840D-4B01B43F85CB}" srcOrd="0" destOrd="0" presId="urn:microsoft.com/office/officeart/2008/layout/VerticalAccentList"/>
    <dgm:cxn modelId="{0FF8856E-70A3-4287-A3A5-2E868E2A203C}" type="presParOf" srcId="{A17E0EFF-DCEA-4716-9AC7-886C79DE3C2D}" destId="{48C4BDCC-154A-4EEC-94AA-508EA07FD1F3}" srcOrd="1" destOrd="0" presId="urn:microsoft.com/office/officeart/2008/layout/VerticalAccentList"/>
    <dgm:cxn modelId="{7C633E15-8111-4905-B18B-63B17441AF66}" type="presParOf" srcId="{A17E0EFF-DCEA-4716-9AC7-886C79DE3C2D}" destId="{0C51D692-0E32-4E78-A9AA-303AE384BEB9}" srcOrd="2" destOrd="0" presId="urn:microsoft.com/office/officeart/2008/layout/VerticalAccentList"/>
    <dgm:cxn modelId="{33D6E377-CC7E-4757-9945-90603D3EBBEC}" type="presParOf" srcId="{A17E0EFF-DCEA-4716-9AC7-886C79DE3C2D}" destId="{FF533FE7-78F1-4203-83E8-5E07470BA98B}" srcOrd="3" destOrd="0" presId="urn:microsoft.com/office/officeart/2008/layout/VerticalAccentList"/>
    <dgm:cxn modelId="{AC4D9085-9FE9-4500-BA58-0707BE21E371}" type="presParOf" srcId="{A17E0EFF-DCEA-4716-9AC7-886C79DE3C2D}" destId="{8E6EB6B8-C642-4E26-85F0-C70762850601}" srcOrd="4" destOrd="0" presId="urn:microsoft.com/office/officeart/2008/layout/VerticalAccentList"/>
    <dgm:cxn modelId="{E6110D44-E384-4697-A36A-FBC5A62EC618}" type="presParOf" srcId="{A17E0EFF-DCEA-4716-9AC7-886C79DE3C2D}" destId="{60722C0D-7684-45BA-AA25-A192BF499EAD}" srcOrd="5" destOrd="0" presId="urn:microsoft.com/office/officeart/2008/layout/VerticalAccentList"/>
    <dgm:cxn modelId="{FCA1BBB8-0DA5-4E77-9B1E-8C89AB284EC1}" type="presParOf" srcId="{A17E0EFF-DCEA-4716-9AC7-886C79DE3C2D}" destId="{FD07B45A-F304-4D11-9C29-1DB2154D95F8}" srcOrd="6" destOrd="0" presId="urn:microsoft.com/office/officeart/2008/layout/VerticalAccentList"/>
    <dgm:cxn modelId="{3B683B0F-8785-42CC-9B1F-F1FC9CE88D1B}" type="presParOf" srcId="{A17E0EFF-DCEA-4716-9AC7-886C79DE3C2D}" destId="{64A9D6FB-515D-4209-8CB3-76BB220DB3F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7CA1F-B212-49A0-9C93-E50BF852A2FD}">
      <dsp:nvSpPr>
        <dsp:cNvPr id="0" name=""/>
        <dsp:cNvSpPr/>
      </dsp:nvSpPr>
      <dsp:spPr>
        <a:xfrm rot="5400000">
          <a:off x="-214765" y="215784"/>
          <a:ext cx="1431767" cy="1002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uniform</a:t>
          </a:r>
        </a:p>
      </dsp:txBody>
      <dsp:txXfrm rot="-5400000">
        <a:off x="1" y="502138"/>
        <a:ext cx="1002237" cy="429530"/>
      </dsp:txXfrm>
    </dsp:sp>
    <dsp:sp modelId="{AEF9A693-8D4A-4A96-A6CB-9D9BC8989B9D}">
      <dsp:nvSpPr>
        <dsp:cNvPr id="0" name=""/>
        <dsp:cNvSpPr/>
      </dsp:nvSpPr>
      <dsp:spPr>
        <a:xfrm rot="5400000">
          <a:off x="4491637" y="-3488381"/>
          <a:ext cx="930648" cy="7909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Là các giá trị không thay đổi trong suốt quá trình dựng hình.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Là hằng số, chỉ có thể đọc, không thể thay đổi giá trị.</a:t>
          </a:r>
        </a:p>
      </dsp:txBody>
      <dsp:txXfrm rot="-5400000">
        <a:off x="1002237" y="46449"/>
        <a:ext cx="7864019" cy="839788"/>
      </dsp:txXfrm>
    </dsp:sp>
    <dsp:sp modelId="{D84ACD5D-B34F-430B-8DD4-03FC9645FF8D}">
      <dsp:nvSpPr>
        <dsp:cNvPr id="0" name=""/>
        <dsp:cNvSpPr/>
      </dsp:nvSpPr>
      <dsp:spPr>
        <a:xfrm rot="5400000">
          <a:off x="-214765" y="1451117"/>
          <a:ext cx="1431767" cy="1002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attribute</a:t>
          </a:r>
        </a:p>
      </dsp:txBody>
      <dsp:txXfrm rot="-5400000">
        <a:off x="1" y="1737471"/>
        <a:ext cx="1002237" cy="429530"/>
      </dsp:txXfrm>
    </dsp:sp>
    <dsp:sp modelId="{131CB06A-0EF7-412C-827D-5DED23C129BE}">
      <dsp:nvSpPr>
        <dsp:cNvPr id="0" name=""/>
        <dsp:cNvSpPr/>
      </dsp:nvSpPr>
      <dsp:spPr>
        <a:xfrm rot="5400000">
          <a:off x="4491637" y="-2253047"/>
          <a:ext cx="930648" cy="7909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Là dữ liệu nhập để thay đổi các đỉnh.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Là hằng số.</a:t>
          </a:r>
        </a:p>
      </dsp:txBody>
      <dsp:txXfrm rot="-5400000">
        <a:off x="1002237" y="1281783"/>
        <a:ext cx="7864019" cy="839788"/>
      </dsp:txXfrm>
    </dsp:sp>
    <dsp:sp modelId="{9AE3C411-6ED5-40FB-9B52-2347BAF726F1}">
      <dsp:nvSpPr>
        <dsp:cNvPr id="0" name=""/>
        <dsp:cNvSpPr/>
      </dsp:nvSpPr>
      <dsp:spPr>
        <a:xfrm rot="5400000">
          <a:off x="-214765" y="2686451"/>
          <a:ext cx="1431767" cy="1002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varying</a:t>
          </a:r>
        </a:p>
      </dsp:txBody>
      <dsp:txXfrm rot="-5400000">
        <a:off x="1" y="2972805"/>
        <a:ext cx="1002237" cy="429530"/>
      </dsp:txXfrm>
    </dsp:sp>
    <dsp:sp modelId="{E7C91F25-2841-47C8-BAD3-865A6922CDF9}">
      <dsp:nvSpPr>
        <dsp:cNvPr id="0" name=""/>
        <dsp:cNvSpPr/>
      </dsp:nvSpPr>
      <dsp:spPr>
        <a:xfrm rot="5400000">
          <a:off x="4491637" y="-1017713"/>
          <a:ext cx="930648" cy="7909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Dùng để chuyển dữ liệu từ </a:t>
          </a:r>
          <a:r>
            <a:rPr lang="en-US" sz="21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vertex shader </a:t>
          </a: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sang </a:t>
          </a:r>
          <a:r>
            <a:rPr lang="en-US" sz="21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fragment shader</a:t>
          </a: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Để sử dụng varying thì cần định nghĩa 2 varying cùng tên ở 2 shader.</a:t>
          </a:r>
        </a:p>
      </dsp:txBody>
      <dsp:txXfrm rot="-5400000">
        <a:off x="1002237" y="2517117"/>
        <a:ext cx="7864019" cy="839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A4A2-0847-4619-B607-87D443267461}">
      <dsp:nvSpPr>
        <dsp:cNvPr id="0" name=""/>
        <dsp:cNvSpPr/>
      </dsp:nvSpPr>
      <dsp:spPr>
        <a:xfrm>
          <a:off x="134120" y="581792"/>
          <a:ext cx="8020518" cy="7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attribute</a:t>
          </a:r>
        </a:p>
      </dsp:txBody>
      <dsp:txXfrm>
        <a:off x="134120" y="581792"/>
        <a:ext cx="8020518" cy="729138"/>
      </dsp:txXfrm>
    </dsp:sp>
    <dsp:sp modelId="{155067E2-FAFC-4147-843F-C3A1346BF5CF}">
      <dsp:nvSpPr>
        <dsp:cNvPr id="0" name=""/>
        <dsp:cNvSpPr/>
      </dsp:nvSpPr>
      <dsp:spPr>
        <a:xfrm>
          <a:off x="134120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99C5-5AF7-4B3F-8E65-3A6495881B95}">
      <dsp:nvSpPr>
        <dsp:cNvPr id="0" name=""/>
        <dsp:cNvSpPr/>
      </dsp:nvSpPr>
      <dsp:spPr>
        <a:xfrm>
          <a:off x="1261449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8206-B2EF-4CD9-8563-78B0C1FB506A}">
      <dsp:nvSpPr>
        <dsp:cNvPr id="0" name=""/>
        <dsp:cNvSpPr/>
      </dsp:nvSpPr>
      <dsp:spPr>
        <a:xfrm>
          <a:off x="2389668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7F22-EF50-4819-8EF8-A959D6EC0670}">
      <dsp:nvSpPr>
        <dsp:cNvPr id="0" name=""/>
        <dsp:cNvSpPr/>
      </dsp:nvSpPr>
      <dsp:spPr>
        <a:xfrm>
          <a:off x="3516997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7B636-AE6F-42D0-8A9A-B521A2A8C686}">
      <dsp:nvSpPr>
        <dsp:cNvPr id="0" name=""/>
        <dsp:cNvSpPr/>
      </dsp:nvSpPr>
      <dsp:spPr>
        <a:xfrm>
          <a:off x="4645216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17CD-0393-47A2-B610-337FC92F763B}">
      <dsp:nvSpPr>
        <dsp:cNvPr id="0" name=""/>
        <dsp:cNvSpPr/>
      </dsp:nvSpPr>
      <dsp:spPr>
        <a:xfrm>
          <a:off x="5772545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A4962-8836-4DE2-8E28-7AA839F4D1F8}">
      <dsp:nvSpPr>
        <dsp:cNvPr id="0" name=""/>
        <dsp:cNvSpPr/>
      </dsp:nvSpPr>
      <dsp:spPr>
        <a:xfrm>
          <a:off x="6900764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9DA9-37C8-4E78-A574-2BD43B308543}">
      <dsp:nvSpPr>
        <dsp:cNvPr id="0" name=""/>
        <dsp:cNvSpPr/>
      </dsp:nvSpPr>
      <dsp:spPr>
        <a:xfrm>
          <a:off x="134120" y="1459458"/>
          <a:ext cx="8124785" cy="11882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gl_Vertex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vị trí của đỉnh.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gl_Normal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3 chiều thể hiện pháp tuyến của đỉnh.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gl_Color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sắc của đỉnh.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gl_MultiTexCoordX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tọa độ của texture thứ X.</a:t>
          </a:r>
        </a:p>
      </dsp:txBody>
      <dsp:txXfrm>
        <a:off x="134120" y="1459458"/>
        <a:ext cx="8124785" cy="1188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A4A2-0847-4619-B607-87D443267461}">
      <dsp:nvSpPr>
        <dsp:cNvPr id="0" name=""/>
        <dsp:cNvSpPr/>
      </dsp:nvSpPr>
      <dsp:spPr>
        <a:xfrm>
          <a:off x="134120" y="581792"/>
          <a:ext cx="8020518" cy="7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uniform</a:t>
          </a:r>
        </a:p>
      </dsp:txBody>
      <dsp:txXfrm>
        <a:off x="134120" y="581792"/>
        <a:ext cx="8020518" cy="729138"/>
      </dsp:txXfrm>
    </dsp:sp>
    <dsp:sp modelId="{155067E2-FAFC-4147-843F-C3A1346BF5CF}">
      <dsp:nvSpPr>
        <dsp:cNvPr id="0" name=""/>
        <dsp:cNvSpPr/>
      </dsp:nvSpPr>
      <dsp:spPr>
        <a:xfrm>
          <a:off x="134120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99C5-5AF7-4B3F-8E65-3A6495881B95}">
      <dsp:nvSpPr>
        <dsp:cNvPr id="0" name=""/>
        <dsp:cNvSpPr/>
      </dsp:nvSpPr>
      <dsp:spPr>
        <a:xfrm>
          <a:off x="1261449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8206-B2EF-4CD9-8563-78B0C1FB506A}">
      <dsp:nvSpPr>
        <dsp:cNvPr id="0" name=""/>
        <dsp:cNvSpPr/>
      </dsp:nvSpPr>
      <dsp:spPr>
        <a:xfrm>
          <a:off x="2389668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7F22-EF50-4819-8EF8-A959D6EC0670}">
      <dsp:nvSpPr>
        <dsp:cNvPr id="0" name=""/>
        <dsp:cNvSpPr/>
      </dsp:nvSpPr>
      <dsp:spPr>
        <a:xfrm>
          <a:off x="3516997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7B636-AE6F-42D0-8A9A-B521A2A8C686}">
      <dsp:nvSpPr>
        <dsp:cNvPr id="0" name=""/>
        <dsp:cNvSpPr/>
      </dsp:nvSpPr>
      <dsp:spPr>
        <a:xfrm>
          <a:off x="4645216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17CD-0393-47A2-B610-337FC92F763B}">
      <dsp:nvSpPr>
        <dsp:cNvPr id="0" name=""/>
        <dsp:cNvSpPr/>
      </dsp:nvSpPr>
      <dsp:spPr>
        <a:xfrm>
          <a:off x="5772545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A4962-8836-4DE2-8E28-7AA839F4D1F8}">
      <dsp:nvSpPr>
        <dsp:cNvPr id="0" name=""/>
        <dsp:cNvSpPr/>
      </dsp:nvSpPr>
      <dsp:spPr>
        <a:xfrm>
          <a:off x="6900764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9DA9-37C8-4E78-A574-2BD43B308543}">
      <dsp:nvSpPr>
        <dsp:cNvPr id="0" name=""/>
        <dsp:cNvSpPr/>
      </dsp:nvSpPr>
      <dsp:spPr>
        <a:xfrm>
          <a:off x="134120" y="1459458"/>
          <a:ext cx="8124785" cy="11882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gl_ModelViewMatrix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: ma trận 4x4, là tích của 2 ma trận vật thể và ma trận góc nhìn.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gl_ModelViewProjectionMatrix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: ma trận 4x4, là tích của 3 ma trận (</a:t>
          </a:r>
          <a:r>
            <a:rPr lang="en-US" sz="17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ma trận vật thể, ma trận góc nhìn và ma trận chiếu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gl_NormalMatrix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: ma trận 3x3, là ma trận biến đổi ngược của ma trận vật thể và góc nhìn.</a:t>
          </a:r>
        </a:p>
      </dsp:txBody>
      <dsp:txXfrm>
        <a:off x="134120" y="1459458"/>
        <a:ext cx="8124785" cy="1188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A4A2-0847-4619-B607-87D443267461}">
      <dsp:nvSpPr>
        <dsp:cNvPr id="0" name=""/>
        <dsp:cNvSpPr/>
      </dsp:nvSpPr>
      <dsp:spPr>
        <a:xfrm>
          <a:off x="134120" y="581792"/>
          <a:ext cx="8020518" cy="7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varying</a:t>
          </a:r>
        </a:p>
      </dsp:txBody>
      <dsp:txXfrm>
        <a:off x="134120" y="581792"/>
        <a:ext cx="8020518" cy="729138"/>
      </dsp:txXfrm>
    </dsp:sp>
    <dsp:sp modelId="{155067E2-FAFC-4147-843F-C3A1346BF5CF}">
      <dsp:nvSpPr>
        <dsp:cNvPr id="0" name=""/>
        <dsp:cNvSpPr/>
      </dsp:nvSpPr>
      <dsp:spPr>
        <a:xfrm>
          <a:off x="134120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499C5-5AF7-4B3F-8E65-3A6495881B95}">
      <dsp:nvSpPr>
        <dsp:cNvPr id="0" name=""/>
        <dsp:cNvSpPr/>
      </dsp:nvSpPr>
      <dsp:spPr>
        <a:xfrm>
          <a:off x="1261449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8206-B2EF-4CD9-8563-78B0C1FB506A}">
      <dsp:nvSpPr>
        <dsp:cNvPr id="0" name=""/>
        <dsp:cNvSpPr/>
      </dsp:nvSpPr>
      <dsp:spPr>
        <a:xfrm>
          <a:off x="2389668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7F22-EF50-4819-8EF8-A959D6EC0670}">
      <dsp:nvSpPr>
        <dsp:cNvPr id="0" name=""/>
        <dsp:cNvSpPr/>
      </dsp:nvSpPr>
      <dsp:spPr>
        <a:xfrm>
          <a:off x="3516997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7B636-AE6F-42D0-8A9A-B521A2A8C686}">
      <dsp:nvSpPr>
        <dsp:cNvPr id="0" name=""/>
        <dsp:cNvSpPr/>
      </dsp:nvSpPr>
      <dsp:spPr>
        <a:xfrm>
          <a:off x="4645216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17CD-0393-47A2-B610-337FC92F763B}">
      <dsp:nvSpPr>
        <dsp:cNvPr id="0" name=""/>
        <dsp:cNvSpPr/>
      </dsp:nvSpPr>
      <dsp:spPr>
        <a:xfrm>
          <a:off x="5772545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A4962-8836-4DE2-8E28-7AA839F4D1F8}">
      <dsp:nvSpPr>
        <dsp:cNvPr id="0" name=""/>
        <dsp:cNvSpPr/>
      </dsp:nvSpPr>
      <dsp:spPr>
        <a:xfrm>
          <a:off x="6900764" y="1310930"/>
          <a:ext cx="1876801" cy="1485281"/>
        </a:xfrm>
        <a:prstGeom prst="chevron">
          <a:avLst>
            <a:gd name="adj" fmla="val 706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9DA9-37C8-4E78-A574-2BD43B308543}">
      <dsp:nvSpPr>
        <dsp:cNvPr id="0" name=""/>
        <dsp:cNvSpPr/>
      </dsp:nvSpPr>
      <dsp:spPr>
        <a:xfrm>
          <a:off x="134120" y="1459458"/>
          <a:ext cx="8124785" cy="11882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gl_FrontColor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ở mặt trước của đối tượng cơ bản.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gl_BackColor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màu ở mặt sau của đối tượng cơ bản.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gl_TextCoord[X]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: vector 4 chiều thể hiện tọa độ texture thứ X.</a:t>
          </a:r>
        </a:p>
      </dsp:txBody>
      <dsp:txXfrm>
        <a:off x="134120" y="1459458"/>
        <a:ext cx="8124785" cy="1188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921D-8DE8-4092-98C9-D982634074B2}">
      <dsp:nvSpPr>
        <dsp:cNvPr id="0" name=""/>
        <dsp:cNvSpPr/>
      </dsp:nvSpPr>
      <dsp:spPr>
        <a:xfrm>
          <a:off x="3388072" y="0"/>
          <a:ext cx="5082108" cy="11766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Vector 4 chiều thể hiện tọa độ của đỉnh sau bước xử lý cuối cùng.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vertex shader.</a:t>
          </a:r>
        </a:p>
      </dsp:txBody>
      <dsp:txXfrm>
        <a:off x="3388072" y="147081"/>
        <a:ext cx="4640865" cy="882485"/>
      </dsp:txXfrm>
    </dsp:sp>
    <dsp:sp modelId="{9BE80E83-0FDD-4B37-B25B-A18FE9B3A319}">
      <dsp:nvSpPr>
        <dsp:cNvPr id="0" name=""/>
        <dsp:cNvSpPr/>
      </dsp:nvSpPr>
      <dsp:spPr>
        <a:xfrm>
          <a:off x="0" y="0"/>
          <a:ext cx="3388072" cy="117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gl_Position</a:t>
          </a:r>
        </a:p>
      </dsp:txBody>
      <dsp:txXfrm>
        <a:off x="57439" y="57439"/>
        <a:ext cx="3273194" cy="1061769"/>
      </dsp:txXfrm>
    </dsp:sp>
    <dsp:sp modelId="{24A03B7C-F79C-4768-91B8-32E225B7DC11}">
      <dsp:nvSpPr>
        <dsp:cNvPr id="0" name=""/>
        <dsp:cNvSpPr/>
      </dsp:nvSpPr>
      <dsp:spPr>
        <a:xfrm>
          <a:off x="3388072" y="1294312"/>
          <a:ext cx="5082108" cy="11766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Vector 4 chiều thể hiện màu cuối cùng được dùng cho framebuffer.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fragment shader.</a:t>
          </a:r>
        </a:p>
      </dsp:txBody>
      <dsp:txXfrm>
        <a:off x="3388072" y="1441393"/>
        <a:ext cx="4640865" cy="882485"/>
      </dsp:txXfrm>
    </dsp:sp>
    <dsp:sp modelId="{6C570668-0A02-42AB-8782-7CC5E556AE6F}">
      <dsp:nvSpPr>
        <dsp:cNvPr id="0" name=""/>
        <dsp:cNvSpPr/>
      </dsp:nvSpPr>
      <dsp:spPr>
        <a:xfrm>
          <a:off x="0" y="1294312"/>
          <a:ext cx="3388072" cy="117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gl_FragColor</a:t>
          </a:r>
        </a:p>
      </dsp:txBody>
      <dsp:txXfrm>
        <a:off x="57439" y="1351751"/>
        <a:ext cx="3273194" cy="1061769"/>
      </dsp:txXfrm>
    </dsp:sp>
    <dsp:sp modelId="{3C5DF58A-B745-46DA-B734-A23876DB20F9}">
      <dsp:nvSpPr>
        <dsp:cNvPr id="0" name=""/>
        <dsp:cNvSpPr/>
      </dsp:nvSpPr>
      <dsp:spPr>
        <a:xfrm>
          <a:off x="3388072" y="2588624"/>
          <a:ext cx="5082108" cy="11766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Số thực thể hiện giá trị độ sâu sẽ được dùng cho bộ đệm chiều sâu.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Có hiệu lực ở fragment shader.</a:t>
          </a:r>
        </a:p>
      </dsp:txBody>
      <dsp:txXfrm>
        <a:off x="3388072" y="2735705"/>
        <a:ext cx="4640865" cy="882485"/>
      </dsp:txXfrm>
    </dsp:sp>
    <dsp:sp modelId="{08D1B934-D857-4502-8933-BA3340C56AA8}">
      <dsp:nvSpPr>
        <dsp:cNvPr id="0" name=""/>
        <dsp:cNvSpPr/>
      </dsp:nvSpPr>
      <dsp:spPr>
        <a:xfrm>
          <a:off x="0" y="2588624"/>
          <a:ext cx="3388072" cy="117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Times New Roman" panose="02020603050405020304" pitchFamily="18" charset="0"/>
              <a:cs typeface="Times New Roman" panose="02020603050405020304" pitchFamily="18" charset="0"/>
            </a:rPr>
            <a:t>gl_FragDepth</a:t>
          </a:r>
        </a:p>
      </dsp:txBody>
      <dsp:txXfrm>
        <a:off x="57439" y="2646063"/>
        <a:ext cx="3273194" cy="1061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ABBD3-F098-4268-9972-5924D969B5D3}">
      <dsp:nvSpPr>
        <dsp:cNvPr id="0" name=""/>
        <dsp:cNvSpPr/>
      </dsp:nvSpPr>
      <dsp:spPr>
        <a:xfrm>
          <a:off x="559924" y="649"/>
          <a:ext cx="7480139" cy="68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Về các toán tử</a:t>
          </a:r>
        </a:p>
      </dsp:txBody>
      <dsp:txXfrm>
        <a:off x="559924" y="649"/>
        <a:ext cx="7480139" cy="680012"/>
      </dsp:txXfrm>
    </dsp:sp>
    <dsp:sp modelId="{522C6C4E-9A96-4305-8F4C-F8D5D2018893}">
      <dsp:nvSpPr>
        <dsp:cNvPr id="0" name=""/>
        <dsp:cNvSpPr/>
      </dsp:nvSpPr>
      <dsp:spPr>
        <a:xfrm>
          <a:off x="559924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B31BB-EA28-47A9-B6AD-BB7F3CFBCF7A}">
      <dsp:nvSpPr>
        <dsp:cNvPr id="0" name=""/>
        <dsp:cNvSpPr/>
      </dsp:nvSpPr>
      <dsp:spPr>
        <a:xfrm>
          <a:off x="1611299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E696-302F-4352-B2DB-00256D347252}">
      <dsp:nvSpPr>
        <dsp:cNvPr id="0" name=""/>
        <dsp:cNvSpPr/>
      </dsp:nvSpPr>
      <dsp:spPr>
        <a:xfrm>
          <a:off x="2663505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7514-812E-416D-9104-51AD16D739E9}">
      <dsp:nvSpPr>
        <dsp:cNvPr id="0" name=""/>
        <dsp:cNvSpPr/>
      </dsp:nvSpPr>
      <dsp:spPr>
        <a:xfrm>
          <a:off x="3714880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AA2C8-CF9E-4BED-AF0F-33FD97C68982}">
      <dsp:nvSpPr>
        <dsp:cNvPr id="0" name=""/>
        <dsp:cNvSpPr/>
      </dsp:nvSpPr>
      <dsp:spPr>
        <a:xfrm>
          <a:off x="4767086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F1877-7776-43AB-9169-028B02FE8873}">
      <dsp:nvSpPr>
        <dsp:cNvPr id="0" name=""/>
        <dsp:cNvSpPr/>
      </dsp:nvSpPr>
      <dsp:spPr>
        <a:xfrm>
          <a:off x="5818461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CD4E6-E6C0-4123-8E8C-25B11BDB038A}">
      <dsp:nvSpPr>
        <dsp:cNvPr id="0" name=""/>
        <dsp:cNvSpPr/>
      </dsp:nvSpPr>
      <dsp:spPr>
        <a:xfrm>
          <a:off x="6870668" y="68066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4742-A261-4D67-9AF1-A9010438C39B}">
      <dsp:nvSpPr>
        <dsp:cNvPr id="0" name=""/>
        <dsp:cNvSpPr/>
      </dsp:nvSpPr>
      <dsp:spPr>
        <a:xfrm>
          <a:off x="559924" y="819183"/>
          <a:ext cx="7577380" cy="1108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Có thể sử dụng hầu hết các toán tử của C/C++ trong GLSL.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VD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toán tử gán, các phép toán cơ bản, các toán tử xử lý bit, …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Không thể áp dụng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: các toán tử liên quan đến </a:t>
          </a: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 trỏ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59924" y="819183"/>
        <a:ext cx="7577380" cy="1108168"/>
      </dsp:txXfrm>
    </dsp:sp>
    <dsp:sp modelId="{C264867B-362B-491D-A67D-A4178A2C4A5F}">
      <dsp:nvSpPr>
        <dsp:cNvPr id="0" name=""/>
        <dsp:cNvSpPr/>
      </dsp:nvSpPr>
      <dsp:spPr>
        <a:xfrm>
          <a:off x="559924" y="2142059"/>
          <a:ext cx="7480139" cy="680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Về cấu trúc chương trình</a:t>
          </a:r>
        </a:p>
      </dsp:txBody>
      <dsp:txXfrm>
        <a:off x="559924" y="2142059"/>
        <a:ext cx="7480139" cy="680012"/>
      </dsp:txXfrm>
    </dsp:sp>
    <dsp:sp modelId="{2AF57703-208E-4E44-840D-4B01B43F85CB}">
      <dsp:nvSpPr>
        <dsp:cNvPr id="0" name=""/>
        <dsp:cNvSpPr/>
      </dsp:nvSpPr>
      <dsp:spPr>
        <a:xfrm>
          <a:off x="559924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4BDCC-154A-4EEC-94AA-508EA07FD1F3}">
      <dsp:nvSpPr>
        <dsp:cNvPr id="0" name=""/>
        <dsp:cNvSpPr/>
      </dsp:nvSpPr>
      <dsp:spPr>
        <a:xfrm>
          <a:off x="1611299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1D692-0E32-4E78-A9AA-303AE384BEB9}">
      <dsp:nvSpPr>
        <dsp:cNvPr id="0" name=""/>
        <dsp:cNvSpPr/>
      </dsp:nvSpPr>
      <dsp:spPr>
        <a:xfrm>
          <a:off x="2663505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33FE7-78F1-4203-83E8-5E07470BA98B}">
      <dsp:nvSpPr>
        <dsp:cNvPr id="0" name=""/>
        <dsp:cNvSpPr/>
      </dsp:nvSpPr>
      <dsp:spPr>
        <a:xfrm>
          <a:off x="3714880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EB6B8-C642-4E26-85F0-C70762850601}">
      <dsp:nvSpPr>
        <dsp:cNvPr id="0" name=""/>
        <dsp:cNvSpPr/>
      </dsp:nvSpPr>
      <dsp:spPr>
        <a:xfrm>
          <a:off x="4767086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22C0D-7684-45BA-AA25-A192BF499EAD}">
      <dsp:nvSpPr>
        <dsp:cNvPr id="0" name=""/>
        <dsp:cNvSpPr/>
      </dsp:nvSpPr>
      <dsp:spPr>
        <a:xfrm>
          <a:off x="5818461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7B45A-F304-4D11-9C29-1DB2154D95F8}">
      <dsp:nvSpPr>
        <dsp:cNvPr id="0" name=""/>
        <dsp:cNvSpPr/>
      </dsp:nvSpPr>
      <dsp:spPr>
        <a:xfrm>
          <a:off x="6870668" y="2822072"/>
          <a:ext cx="1750352" cy="1385210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9D6FB-515D-4209-8CB3-76BB220DB3FA}">
      <dsp:nvSpPr>
        <dsp:cNvPr id="0" name=""/>
        <dsp:cNvSpPr/>
      </dsp:nvSpPr>
      <dsp:spPr>
        <a:xfrm>
          <a:off x="559924" y="2960593"/>
          <a:ext cx="7577380" cy="1108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GLSL tương tự C/C++ ở các cấu trúc: </a:t>
          </a:r>
          <a:r>
            <a:rPr lang="en-US" sz="2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if-else, for, do-while, break, continue, …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GLSL không hỗ trợ cấu trúc đệ quy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59924" y="2960593"/>
        <a:ext cx="7577380" cy="1108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Kiểu dữ liệu tích hợp</a:t>
            </a:r>
          </a:p>
          <a:p>
            <a:r>
              <a:rPr lang="en-US"/>
              <a:t>GLSL tích hợp sẵn một số giá trị attribute, uniform và varying.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29DBFE-CC32-4668-961A-E34EC03E1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33814"/>
              </p:ext>
            </p:extLst>
          </p:nvPr>
        </p:nvGraphicFramePr>
        <p:xfrm>
          <a:off x="2592925" y="2057621"/>
          <a:ext cx="8911687" cy="337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92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Kiểu dữ liệu tích hợp</a:t>
            </a:r>
          </a:p>
          <a:p>
            <a:r>
              <a:rPr lang="en-US"/>
              <a:t>GLSL tích hợp sẵn một số giá trị attribute, uniform và varying.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29DBFE-CC32-4668-961A-E34EC03E1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969459"/>
              </p:ext>
            </p:extLst>
          </p:nvPr>
        </p:nvGraphicFramePr>
        <p:xfrm>
          <a:off x="2592925" y="2057621"/>
          <a:ext cx="8911687" cy="337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5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Kiểu dữ liệu tích hợp</a:t>
            </a:r>
          </a:p>
          <a:p>
            <a:r>
              <a:rPr lang="en-US"/>
              <a:t>GLSL có một số kiểu tích hợp dùng làm đầu ra kết quả cho shader.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D92C9C9-49B4-4112-B610-0DC73FAC7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405636"/>
              </p:ext>
            </p:extLst>
          </p:nvPr>
        </p:nvGraphicFramePr>
        <p:xfrm>
          <a:off x="2705818" y="2382981"/>
          <a:ext cx="8470181" cy="376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6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Kiểu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Cú pháp ngôn ngữ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Bài 6: Ch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trình Shader và ngôn ngữ GLSL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9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783B-63D7-4B3C-93D4-AB5B3176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Cú pháp ngôn ngữ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149C-F677-4D88-AE84-C4927512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Cú pháp GLSL khá t</a:t>
            </a:r>
            <a:r>
              <a:rPr lang="vi-VN" b="1"/>
              <a:t>ư</a:t>
            </a:r>
            <a:r>
              <a:rPr lang="en-US" b="1"/>
              <a:t>ơng đồng với ngôn ngữ C/C++</a:t>
            </a:r>
            <a:r>
              <a:rPr lang="en-US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ACCA-342D-4CF5-A874-9FE813AF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88B-8CFD-4B7A-B7FE-CE27606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7D1F-3F18-4F5D-955F-C11ACEF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670EF8-1463-49C0-820C-CC0D161BA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705014"/>
              </p:ext>
            </p:extLst>
          </p:nvPr>
        </p:nvGraphicFramePr>
        <p:xfrm>
          <a:off x="2031999" y="1930400"/>
          <a:ext cx="9180945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92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783B-63D7-4B3C-93D4-AB5B3176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Cú pháp ngôn ngữ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149C-F677-4D88-AE84-C4927512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Tuy nhiên, GLSL có một số ràng buộc khác</a:t>
            </a:r>
            <a:r>
              <a:rPr lang="en-US"/>
              <a:t>:</a:t>
            </a:r>
          </a:p>
          <a:p>
            <a:r>
              <a:rPr lang="en-US"/>
              <a:t>Phải thực hiện ép kiểu khi gán giá trị số nguyên cho một biến kiểu số thực.</a:t>
            </a:r>
          </a:p>
          <a:p>
            <a:pPr lvl="1"/>
            <a:r>
              <a:rPr lang="en-US" u="sng"/>
              <a:t>VD</a:t>
            </a:r>
            <a:r>
              <a:rPr lang="en-US"/>
              <a:t>: float my_new_float = 1.0;</a:t>
            </a:r>
          </a:p>
          <a:p>
            <a:r>
              <a:rPr lang="en-US"/>
              <a:t>Cách thức ép kiểu phải đ</a:t>
            </a:r>
            <a:r>
              <a:rPr lang="vi-VN"/>
              <a:t>ư</a:t>
            </a:r>
            <a:r>
              <a:rPr lang="en-US"/>
              <a:t>ợc thực hiện thông qua hàm tạo.</a:t>
            </a:r>
          </a:p>
          <a:p>
            <a:pPr lvl="1"/>
            <a:r>
              <a:rPr lang="en-US" u="sng"/>
              <a:t>VD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		vec2 my_vec;</a:t>
            </a:r>
          </a:p>
          <a:p>
            <a:pPr marL="457200" lvl="1" indent="0">
              <a:buNone/>
            </a:pPr>
            <a:r>
              <a:rPr lang="en-US"/>
              <a:t>		ivec2 my_int_vec;</a:t>
            </a:r>
          </a:p>
          <a:p>
            <a:pPr marL="457200" lvl="1" indent="0">
              <a:buNone/>
            </a:pPr>
            <a:r>
              <a:rPr lang="en-US"/>
              <a:t>		my_vec = vec2(my_int_vec);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ACCA-342D-4CF5-A874-9FE813AF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88B-8CFD-4B7A-B7FE-CE27606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7D1F-3F18-4F5D-955F-C11ACEF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783B-63D7-4B3C-93D4-AB5B3176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Cú pháp ngôn ngữ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149C-F677-4D88-AE84-C4927512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Tuy nhiên, GLSL có một số ràng buộc khác</a:t>
            </a:r>
            <a:r>
              <a:rPr lang="en-US"/>
              <a:t>:</a:t>
            </a:r>
          </a:p>
          <a:p>
            <a:r>
              <a:rPr lang="en-US"/>
              <a:t>Các giá trị thành phần của kiểu dữ liệu vector và ma trận chỉ có thể đ</a:t>
            </a:r>
            <a:r>
              <a:rPr lang="vi-VN"/>
              <a:t>ư</a:t>
            </a:r>
            <a:r>
              <a:rPr lang="en-US"/>
              <a:t>ợc gán thông qua hàm tạo.</a:t>
            </a:r>
          </a:p>
          <a:p>
            <a:pPr lvl="1"/>
            <a:r>
              <a:rPr lang="en-US" u="sng"/>
              <a:t>VD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	vec3 my_vec = vec3(1.0, 1.0, 1.0);</a:t>
            </a:r>
          </a:p>
          <a:p>
            <a:pPr marL="457200" lvl="1" indent="0">
              <a:buNone/>
            </a:pPr>
            <a:r>
              <a:rPr lang="en-US"/>
              <a:t>	mat3 my_mat = mat3(1.0, 1.0, 1.0, 0.0, 0.0, 0.0, 1.0, 1.0, 1.0);</a:t>
            </a:r>
          </a:p>
          <a:p>
            <a:pPr marL="342900" lvl="1" indent="-342900"/>
            <a:r>
              <a:rPr lang="en-US" sz="2400"/>
              <a:t>Phép toán nhân 2 vector đ</a:t>
            </a:r>
            <a:r>
              <a:rPr lang="vi-VN" sz="2400"/>
              <a:t>ư</a:t>
            </a:r>
            <a:r>
              <a:rPr lang="en-US" sz="2400"/>
              <a:t>ợc thực hiện trên từng thành phần con.</a:t>
            </a:r>
          </a:p>
          <a:p>
            <a:pPr marL="742950" lvl="2" indent="-342900"/>
            <a:r>
              <a:rPr lang="en-US" sz="2200" u="sng"/>
              <a:t>VD</a:t>
            </a:r>
            <a:r>
              <a:rPr lang="en-US" sz="2200"/>
              <a:t>:</a:t>
            </a:r>
          </a:p>
          <a:p>
            <a:pPr marL="400050" lvl="2" indent="0">
              <a:buNone/>
            </a:pPr>
            <a:r>
              <a:rPr lang="en-US" sz="2200"/>
              <a:t>		vec3 my_vec1 = vec3(5.0, 1.0, 0.0);</a:t>
            </a:r>
          </a:p>
          <a:p>
            <a:pPr marL="400050" lvl="2" indent="0">
              <a:buNone/>
            </a:pPr>
            <a:r>
              <a:rPr lang="en-US" sz="2200"/>
              <a:t>		vec3 my_vec2 = vec3(1.0, 3.0, 4.0);</a:t>
            </a:r>
          </a:p>
          <a:p>
            <a:pPr marL="400050" lvl="2" indent="0">
              <a:buNone/>
            </a:pPr>
            <a:r>
              <a:rPr lang="en-US" sz="2200"/>
              <a:t>		vec3 product = my_vec1 * my_vec2; //Kết quả: (5.0, 3.0, 0.0)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ACCA-342D-4CF5-A874-9FE813AF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88B-8CFD-4B7A-B7FE-CE27606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7D1F-3F18-4F5D-955F-C11ACEF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Kiểu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Cú pháp ngôn ngữ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Bài 6: Ch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trình Shader và ngôn ngữ GLSL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506BC-9865-4A35-95A5-EF2E5A4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783336"/>
          </a:xfrm>
        </p:spPr>
        <p:txBody>
          <a:bodyPr>
            <a:normAutofit/>
          </a:bodyPr>
          <a:lstStyle/>
          <a:p>
            <a:r>
              <a:rPr lang="en-US"/>
              <a:t>4. Bài tập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D100-B2B0-42F2-A09D-DA5EC803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00830"/>
            <a:ext cx="4177230" cy="43920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AAFE44"/>
              </a:buClr>
              <a:buNone/>
            </a:pPr>
            <a:r>
              <a:rPr lang="en-US" b="1"/>
              <a:t>Shader ánh xạ vị trí RGB</a:t>
            </a:r>
          </a:p>
          <a:p>
            <a:pPr>
              <a:lnSpc>
                <a:spcPct val="90000"/>
              </a:lnSpc>
              <a:buClr>
                <a:srgbClr val="AAFE44"/>
              </a:buClr>
            </a:pPr>
            <a:r>
              <a:rPr lang="en-US" sz="2000"/>
              <a:t>Các đỉnh của một vật thể đều có tọa độ 3 chiều </a:t>
            </a:r>
            <a:r>
              <a:rPr lang="en-US" sz="2000" i="1"/>
              <a:t>(x,y,z)</a:t>
            </a:r>
            <a:r>
              <a:rPr lang="en-US" sz="2000"/>
              <a:t> trong không gian tạo bởi các trục </a:t>
            </a:r>
            <a:r>
              <a:rPr lang="en-US" sz="2000" i="1"/>
              <a:t>Ox</a:t>
            </a:r>
            <a:r>
              <a:rPr lang="en-US" sz="2000"/>
              <a:t>, </a:t>
            </a:r>
            <a:r>
              <a:rPr lang="en-US" sz="2000" i="1"/>
              <a:t>Oy</a:t>
            </a:r>
            <a:r>
              <a:rPr lang="en-US" sz="2000"/>
              <a:t>, </a:t>
            </a:r>
            <a:r>
              <a:rPr lang="en-US" sz="2000" i="1"/>
              <a:t>Oz</a:t>
            </a:r>
            <a:r>
              <a:rPr lang="en-US" sz="2000"/>
              <a:t>. Hãy biểu diễn các tọa độ này thông qua không gian màu </a:t>
            </a:r>
            <a:r>
              <a:rPr lang="en-US" sz="2000" b="1" i="1"/>
              <a:t>RGB</a:t>
            </a:r>
            <a:r>
              <a:rPr lang="en-US" sz="2000"/>
              <a:t> trong một khối lập ph</a:t>
            </a:r>
            <a:r>
              <a:rPr lang="vi-VN" sz="2000"/>
              <a:t>ư</a:t>
            </a:r>
            <a:r>
              <a:rPr lang="en-US" sz="2000"/>
              <a:t>ơng nh</a:t>
            </a:r>
            <a:r>
              <a:rPr lang="vi-VN" sz="2000"/>
              <a:t>ư</a:t>
            </a:r>
            <a:r>
              <a:rPr lang="en-US" sz="2000"/>
              <a:t> hình bên.</a:t>
            </a:r>
          </a:p>
          <a:p>
            <a:pPr lvl="1">
              <a:lnSpc>
                <a:spcPct val="90000"/>
              </a:lnSpc>
              <a:buClr>
                <a:srgbClr val="AAFE44"/>
              </a:buClr>
            </a:pPr>
            <a:r>
              <a:rPr lang="en-US"/>
              <a:t>Hãy viết </a:t>
            </a:r>
            <a:r>
              <a:rPr lang="en-US" b="1" i="1"/>
              <a:t>vertex shader </a:t>
            </a:r>
            <a:r>
              <a:rPr lang="en-US"/>
              <a:t>và </a:t>
            </a:r>
            <a:r>
              <a:rPr lang="en-US" b="1" i="1"/>
              <a:t>fragment shader </a:t>
            </a:r>
            <a:r>
              <a:rPr lang="en-US"/>
              <a:t>thực hiện việc ánh xạ các tọa độ của vật thể này vào không gian màu RGB.</a:t>
            </a:r>
          </a:p>
          <a:p>
            <a:pPr lvl="1">
              <a:lnSpc>
                <a:spcPct val="90000"/>
              </a:lnSpc>
              <a:buClr>
                <a:srgbClr val="AAFE44"/>
              </a:buClr>
            </a:pPr>
            <a:r>
              <a:rPr lang="en-US"/>
              <a:t>Xây dựng một ứng dụng </a:t>
            </a:r>
            <a:r>
              <a:rPr lang="en-US" b="1" i="1"/>
              <a:t>OpenGL</a:t>
            </a:r>
            <a:r>
              <a:rPr lang="en-US"/>
              <a:t> hiển thị một vật thể sử dụng các </a:t>
            </a:r>
            <a:r>
              <a:rPr lang="en-US" i="1"/>
              <a:t>shader</a:t>
            </a:r>
            <a:r>
              <a:rPr lang="en-US"/>
              <a:t> đã tạo.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C5CB9-B95F-4AD6-843A-A1B79B61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915" y="1598562"/>
            <a:ext cx="6953577" cy="3268181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1934-93D3-43EB-B42A-B4EA2557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5206-90AE-4FF1-B353-63418143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4E2F-1ECE-4173-B1DF-9879776D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212598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Kiểu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Cú pháp ngôn ngữ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Bài 6: Ch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trình Shader và ngôn ngữ GLSL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BE96-E5BA-4281-91EF-8A0E4258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Ch</a:t>
            </a:r>
            <a:r>
              <a:rPr lang="vi-VN" b="1"/>
              <a:t>ư</a:t>
            </a:r>
            <a:r>
              <a:rPr lang="en-US" b="1"/>
              <a:t>ơng trình Shader</a:t>
            </a:r>
          </a:p>
          <a:p>
            <a:r>
              <a:rPr lang="en-US"/>
              <a:t>Trong lĩnh vực đồ họa máy tính, ch</a:t>
            </a:r>
            <a:r>
              <a:rPr lang="vi-VN"/>
              <a:t>ư</a:t>
            </a:r>
            <a:r>
              <a:rPr lang="en-US"/>
              <a:t>ơng trình Shader là ch</a:t>
            </a:r>
            <a:r>
              <a:rPr lang="vi-VN"/>
              <a:t>ư</a:t>
            </a:r>
            <a:r>
              <a:rPr lang="en-US"/>
              <a:t>ơng trình máy tính </a:t>
            </a:r>
            <a:r>
              <a:rPr lang="en-US" b="1" i="1"/>
              <a:t>thực hiện quá trình tô bóng</a:t>
            </a:r>
            <a:r>
              <a:rPr lang="en-US"/>
              <a:t>.</a:t>
            </a:r>
          </a:p>
          <a:p>
            <a:r>
              <a:rPr lang="en-US"/>
              <a:t>Chương trình Shader tính toán các hiệu ứng dựng hình trên phần cứng đồ họa với tính linh hoạt cao.</a:t>
            </a:r>
          </a:p>
          <a:p>
            <a:r>
              <a:rPr lang="en-US"/>
              <a:t>Shader là chương trình đ</a:t>
            </a:r>
            <a:r>
              <a:rPr lang="vi-VN"/>
              <a:t>ơ</a:t>
            </a:r>
            <a:r>
              <a:rPr lang="en-US"/>
              <a:t>n giản nhằm thiết lập các thuộc tính cho đỉnh hoặc pixel. Có 2 ch</a:t>
            </a:r>
            <a:r>
              <a:rPr lang="vi-VN"/>
              <a:t>ư</a:t>
            </a:r>
            <a:r>
              <a:rPr lang="en-US"/>
              <a:t>ơng trình Shader chính:</a:t>
            </a:r>
          </a:p>
          <a:p>
            <a:pPr lvl="1"/>
            <a:r>
              <a:rPr lang="en-US" b="1" u="sng"/>
              <a:t>Vertex shader</a:t>
            </a:r>
            <a:r>
              <a:rPr lang="en-US"/>
              <a:t>: Mỗi đỉnh của một đối t</a:t>
            </a:r>
            <a:r>
              <a:rPr lang="vi-VN"/>
              <a:t>ư</a:t>
            </a:r>
            <a:r>
              <a:rPr lang="en-US"/>
              <a:t>ợng cơ sở đ</a:t>
            </a:r>
            <a:r>
              <a:rPr lang="vi-VN"/>
              <a:t>ư</a:t>
            </a:r>
            <a:r>
              <a:rPr lang="en-US"/>
              <a:t>ợc đưa vào để xử lý dựng hình.</a:t>
            </a:r>
          </a:p>
          <a:p>
            <a:pPr lvl="1"/>
            <a:r>
              <a:rPr lang="en-US" b="1" u="sng"/>
              <a:t>Fragment shader</a:t>
            </a:r>
            <a:r>
              <a:rPr lang="en-US"/>
              <a:t>: Thiết lập thuộc tính của mỗi pixel thuộc đối t</a:t>
            </a:r>
            <a:r>
              <a:rPr lang="vi-VN"/>
              <a:t>ư</a:t>
            </a:r>
            <a:r>
              <a:rPr lang="en-US"/>
              <a:t>ợng cơ sở.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BE96-E5BA-4281-91EF-8A0E4258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Ngôn ngữ GLSL</a:t>
            </a:r>
          </a:p>
          <a:p>
            <a:r>
              <a:rPr lang="en-US"/>
              <a:t>GLSL (</a:t>
            </a:r>
            <a:r>
              <a:rPr lang="en-US" i="1"/>
              <a:t>viết tắt của OpenGL Shading Language</a:t>
            </a:r>
            <a:r>
              <a:rPr lang="en-US"/>
              <a:t>) là ngôn ngữ tô bóng, dùng để viết các ch</a:t>
            </a:r>
            <a:r>
              <a:rPr lang="vi-VN"/>
              <a:t>ư</a:t>
            </a:r>
            <a:r>
              <a:rPr lang="en-US"/>
              <a:t>ơng trình shader chạy trên GPU.</a:t>
            </a:r>
          </a:p>
          <a:p>
            <a:r>
              <a:rPr lang="en-US"/>
              <a:t>GLSL là ngôn ngữ cấp cao, có cấu trúc gần giống với ngôn ngữ C/C++.</a:t>
            </a:r>
          </a:p>
          <a:p>
            <a:r>
              <a:rPr lang="en-US"/>
              <a:t>GLSL giúp cho việc tạo ch</a:t>
            </a:r>
            <a:r>
              <a:rPr lang="vi-VN"/>
              <a:t>ư</a:t>
            </a:r>
            <a:r>
              <a:rPr lang="en-US"/>
              <a:t>ơng trình shader dễ dàng h</a:t>
            </a:r>
            <a:r>
              <a:rPr lang="vi-VN"/>
              <a:t>ơ</a:t>
            </a:r>
            <a:r>
              <a:rPr lang="en-US"/>
              <a:t>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Giới thiệu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Kiểu dữ liệu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Cú pháp ngôn ngữ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Bài 6: Ch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ơng trình Shader và ngôn ngữ GLSL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Kiểu dữ liệu c</a:t>
            </a:r>
            <a:r>
              <a:rPr lang="vi-VN" b="1"/>
              <a:t>ơ</a:t>
            </a:r>
            <a:r>
              <a:rPr lang="en-US" b="1"/>
              <a:t> bản</a:t>
            </a:r>
          </a:p>
          <a:p>
            <a:r>
              <a:rPr lang="en-US"/>
              <a:t>4 kiểu dữ liệu chính: </a:t>
            </a:r>
            <a:r>
              <a:rPr lang="en-US" i="1"/>
              <a:t>float, int, bool và sampler</a:t>
            </a:r>
            <a:r>
              <a:rPr lang="en-US"/>
              <a:t>.</a:t>
            </a:r>
          </a:p>
          <a:p>
            <a:r>
              <a:rPr lang="en-US"/>
              <a:t>Các kiểu dữ liệu phức:</a:t>
            </a:r>
          </a:p>
          <a:p>
            <a:pPr lvl="1"/>
            <a:r>
              <a:rPr lang="en-US" u="sng"/>
              <a:t>Kiểu vector</a:t>
            </a:r>
            <a:r>
              <a:rPr lang="en-US"/>
              <a:t>:</a:t>
            </a:r>
          </a:p>
          <a:p>
            <a:pPr lvl="2"/>
            <a:r>
              <a:rPr lang="en-US" i="1"/>
              <a:t>vec2, vec3, vec4</a:t>
            </a:r>
            <a:r>
              <a:rPr lang="en-US"/>
              <a:t>: vector 2 chiều, 3 chiều và 4 chiều kiểu float.</a:t>
            </a:r>
          </a:p>
          <a:p>
            <a:pPr lvl="2"/>
            <a:r>
              <a:rPr lang="en-US" i="1"/>
              <a:t>ivec2, ivec3, ivec4</a:t>
            </a:r>
            <a:r>
              <a:rPr lang="en-US"/>
              <a:t>: vector 2 chiều, 3 chiều và 4 chiều kiểu int.</a:t>
            </a:r>
          </a:p>
          <a:p>
            <a:pPr lvl="2"/>
            <a:r>
              <a:rPr lang="en-US" i="1"/>
              <a:t>bvec2, bvec3, bvec4</a:t>
            </a:r>
            <a:r>
              <a:rPr lang="en-US"/>
              <a:t>: vector 2 chiều, 3 chiều và 4 chiều kiểu bool.</a:t>
            </a:r>
          </a:p>
          <a:p>
            <a:pPr lvl="1"/>
            <a:r>
              <a:rPr lang="en-US" u="sng"/>
              <a:t>Kiểu ma trận</a:t>
            </a:r>
            <a:r>
              <a:rPr lang="en-US"/>
              <a:t>:</a:t>
            </a:r>
          </a:p>
          <a:p>
            <a:pPr lvl="2"/>
            <a:r>
              <a:rPr lang="en-US" i="1"/>
              <a:t>mat2, mat3, mat4</a:t>
            </a:r>
            <a:r>
              <a:rPr lang="en-US"/>
              <a:t>: ma trận 2x2, 3x3, 4x4 kiểu float.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Kiểu </a:t>
            </a:r>
            <a:r>
              <a:rPr lang="en-US" b="1" i="1"/>
              <a:t>sampler</a:t>
            </a:r>
            <a:r>
              <a:rPr lang="en-US"/>
              <a:t> là kiểu thể hiện cho một </a:t>
            </a:r>
            <a:r>
              <a:rPr lang="en-US" i="1"/>
              <a:t>texture</a:t>
            </a:r>
            <a:r>
              <a:rPr lang="en-US"/>
              <a:t>.</a:t>
            </a:r>
          </a:p>
          <a:p>
            <a:r>
              <a:rPr lang="en-US"/>
              <a:t>Kiểu </a:t>
            </a:r>
            <a:r>
              <a:rPr lang="en-US" b="1" i="1"/>
              <a:t>sampler</a:t>
            </a:r>
            <a:r>
              <a:rPr lang="en-US"/>
              <a:t> phải đ</a:t>
            </a:r>
            <a:r>
              <a:rPr lang="vi-VN"/>
              <a:t>ư</a:t>
            </a:r>
            <a:r>
              <a:rPr lang="en-US"/>
              <a:t>ợc định nghĩa dạng đồng bộ (</a:t>
            </a:r>
            <a:r>
              <a:rPr lang="en-US" i="1"/>
              <a:t>uniform</a:t>
            </a:r>
            <a:r>
              <a:rPr lang="en-US"/>
              <a:t>).</a:t>
            </a:r>
          </a:p>
          <a:p>
            <a:r>
              <a:rPr lang="en-US"/>
              <a:t>Kiểu </a:t>
            </a:r>
            <a:r>
              <a:rPr lang="en-US" b="1" i="1"/>
              <a:t>uniform</a:t>
            </a:r>
            <a:r>
              <a:rPr lang="en-US"/>
              <a:t> sẽ không đổi giữa các lần chạy ch</a:t>
            </a:r>
            <a:r>
              <a:rPr lang="vi-VN"/>
              <a:t>ư</a:t>
            </a:r>
            <a:r>
              <a:rPr lang="en-US"/>
              <a:t>ơng trình shader trong 1 lệnh gọi dựng hình.</a:t>
            </a:r>
          </a:p>
          <a:p>
            <a:r>
              <a:rPr lang="en-US"/>
              <a:t>Có nhiều kiểm </a:t>
            </a:r>
            <a:r>
              <a:rPr lang="en-US" b="1" i="1"/>
              <a:t>sampler</a:t>
            </a:r>
            <a:r>
              <a:rPr lang="en-US"/>
              <a:t> khác nhau:</a:t>
            </a:r>
          </a:p>
          <a:p>
            <a:pPr lvl="1"/>
            <a:r>
              <a:rPr lang="en-US" i="1"/>
              <a:t>sampler1D, sampler2D, sampler3D</a:t>
            </a:r>
            <a:r>
              <a:rPr lang="en-US"/>
              <a:t>: texture 1 chiều, 2 chiều, 3 chiều.</a:t>
            </a:r>
          </a:p>
          <a:p>
            <a:pPr lvl="1"/>
            <a:r>
              <a:rPr lang="en-US" i="1"/>
              <a:t>samplerCube</a:t>
            </a:r>
            <a:r>
              <a:rPr lang="en-US"/>
              <a:t>: texture dạng sắp xếp lập ph</a:t>
            </a:r>
            <a:r>
              <a:rPr lang="vi-VN"/>
              <a:t>ư</a:t>
            </a:r>
            <a:r>
              <a:rPr lang="en-US"/>
              <a:t>ơng.</a:t>
            </a:r>
          </a:p>
          <a:p>
            <a:pPr lvl="1"/>
            <a:r>
              <a:rPr lang="en-US" i="1"/>
              <a:t>sampler1Dshadow, sampler2Dshadow</a:t>
            </a:r>
            <a:r>
              <a:rPr lang="en-US"/>
              <a:t>: texture thành phần độ sâu 1 chiều, 2 chiều.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</a:t>
            </a:r>
            <a:r>
              <a:rPr lang="vi-VN"/>
              <a:t>ư</a:t>
            </a:r>
            <a:r>
              <a:rPr lang="en-US"/>
              <a:t>ơng trình Shader hỗ trợ </a:t>
            </a:r>
            <a:r>
              <a:rPr lang="en-US" b="1"/>
              <a:t>3 loại dữ liệu </a:t>
            </a:r>
            <a:r>
              <a:rPr lang="en-US"/>
              <a:t>nhập và xuất (</a:t>
            </a:r>
            <a:r>
              <a:rPr lang="en-US" b="1"/>
              <a:t>đều phải đ</a:t>
            </a:r>
            <a:r>
              <a:rPr lang="vi-VN" b="1"/>
              <a:t>ư</a:t>
            </a:r>
            <a:r>
              <a:rPr lang="en-US" b="1"/>
              <a:t>ợc khai báo toàn cục</a:t>
            </a:r>
            <a:r>
              <a:rPr lang="en-US"/>
              <a:t>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2CB1D9-3157-457D-B412-2C8BB5469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754743"/>
              </p:ext>
            </p:extLst>
          </p:nvPr>
        </p:nvGraphicFramePr>
        <p:xfrm>
          <a:off x="2592925" y="2244437"/>
          <a:ext cx="8911687" cy="390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4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07BE-D0F9-43B1-8538-9DCBE30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9F55-97D9-48D4-8A47-22F7310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Kiểu dữ liệu tích hợp</a:t>
            </a:r>
          </a:p>
          <a:p>
            <a:r>
              <a:rPr lang="en-US"/>
              <a:t>GLSL tích hợp sẵn một số giá trị attribute, uniform và varying.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8F6B-D223-48C3-85D0-3E9582F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91E-5746-42BD-9FD5-5DA10EE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8E24-BD3E-48D0-B0E5-EC024362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29DBFE-CC32-4668-961A-E34EC03E1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56354"/>
              </p:ext>
            </p:extLst>
          </p:nvPr>
        </p:nvGraphicFramePr>
        <p:xfrm>
          <a:off x="2592925" y="2057621"/>
          <a:ext cx="8911687" cy="337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1334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1545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1_Wisp</vt:lpstr>
      <vt:lpstr>ĐỒ HỌA MÁY TÍNH</vt:lpstr>
      <vt:lpstr>Bài 6: Chương trình Shader và ngôn ngữ GLSL</vt:lpstr>
      <vt:lpstr>1. Giới thiệu</vt:lpstr>
      <vt:lpstr>1. Giới thiệu</vt:lpstr>
      <vt:lpstr>Bài 6: Chương trình Shader và ngôn ngữ GLSL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Bài 6: Chương trình Shader và ngôn ngữ GLSL</vt:lpstr>
      <vt:lpstr>3. Cú pháp ngôn ngữ</vt:lpstr>
      <vt:lpstr>3. Cú pháp ngôn ngữ</vt:lpstr>
      <vt:lpstr>3. Cú pháp ngôn ngữ</vt:lpstr>
      <vt:lpstr>Bài 6: Chương trình Shader và ngôn ngữ GLSL</vt:lpstr>
      <vt:lpstr>4. Bài tập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HỌA MÁY TÍNH</dc:title>
  <dc:creator>Thư Nguyễn Thị Anh</dc:creator>
  <cp:lastModifiedBy>Thư Nguyễn Thị Anh</cp:lastModifiedBy>
  <cp:revision>3</cp:revision>
  <dcterms:created xsi:type="dcterms:W3CDTF">2019-04-22T05:46:14Z</dcterms:created>
  <dcterms:modified xsi:type="dcterms:W3CDTF">2019-04-22T05:50:40Z</dcterms:modified>
</cp:coreProperties>
</file>