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  <p:sldMasterId id="2147483802" r:id="rId2"/>
  </p:sldMasterIdLst>
  <p:notesMasterIdLst>
    <p:notesMasterId r:id="rId24"/>
  </p:notesMasterIdLst>
  <p:sldIdLst>
    <p:sldId id="256" r:id="rId3"/>
    <p:sldId id="257" r:id="rId4"/>
    <p:sldId id="258" r:id="rId5"/>
    <p:sldId id="268" r:id="rId6"/>
    <p:sldId id="271" r:id="rId7"/>
    <p:sldId id="260" r:id="rId8"/>
    <p:sldId id="261" r:id="rId9"/>
    <p:sldId id="269" r:id="rId10"/>
    <p:sldId id="270" r:id="rId11"/>
    <p:sldId id="262" r:id="rId12"/>
    <p:sldId id="263" r:id="rId13"/>
    <p:sldId id="272" r:id="rId14"/>
    <p:sldId id="273" r:id="rId15"/>
    <p:sldId id="274" r:id="rId16"/>
    <p:sldId id="275" r:id="rId17"/>
    <p:sldId id="264" r:id="rId18"/>
    <p:sldId id="265" r:id="rId19"/>
    <p:sldId id="276" r:id="rId20"/>
    <p:sldId id="266" r:id="rId21"/>
    <p:sldId id="267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0AB8B-FF22-48BE-AAC0-BFBA7D3905F3}" type="doc">
      <dgm:prSet loTypeId="urn:microsoft.com/office/officeart/2005/8/layout/v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0BDBD4-0F75-4A6F-8D18-B547815F8E2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Để vật thể trông thực tế hơn, cần thiết lập nhiều màu đơn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rPr>
            <a:t> Vật thể phải có nhiều đỉnh hơn.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CB5E9E-5272-4D85-94A5-FBA110D60A5E}" type="parTrans" cxnId="{AFD55AE3-6FEB-41BD-B1A6-83E30EE0C34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70BB32-C890-4931-B4F6-DDEB5E52A390}" type="sibTrans" cxnId="{AFD55AE3-6FEB-41BD-B1A6-83E30EE0C34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50BD71-2705-4AFE-87AC-C961DB95373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Bộ xử lý đồ họa làm nhiều việc hơn để xử lý tô màu và dựng hình vật thể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rPr>
            <a:t> Vật thể sẽ tồn tại nhiều điểm thừa không cần thiết.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56B531-BF03-4155-ACB2-A98FDD59B0B3}" type="parTrans" cxnId="{75233868-4054-4D3D-AF4D-CABA3DE666B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388A54-FB62-426D-B4FD-215CAEBA7544}" type="sibTrans" cxnId="{75233868-4054-4D3D-AF4D-CABA3DE666B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71AD6B-8E34-46EC-913D-482D8EC9E688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Kỹ thuật Texture Mapping dùng để giải quyết vấn đề này.</a:t>
          </a:r>
        </a:p>
      </dgm:t>
    </dgm:pt>
    <dgm:pt modelId="{C5F61FD3-B09C-4CE8-B5FC-C38A9CDD84CD}" type="parTrans" cxnId="{E5C0F5A6-AECF-4BC3-B663-94629838024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437EEC-4658-4B26-AA18-2D4278006DD2}" type="sibTrans" cxnId="{E5C0F5A6-AECF-4BC3-B663-94629838024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E971F3-03D6-4309-8F6A-AB9A6FE6C53B}" type="pres">
      <dgm:prSet presAssocID="{A4C0AB8B-FF22-48BE-AAC0-BFBA7D3905F3}" presName="outerComposite" presStyleCnt="0">
        <dgm:presLayoutVars>
          <dgm:chMax val="5"/>
          <dgm:dir/>
          <dgm:resizeHandles val="exact"/>
        </dgm:presLayoutVars>
      </dgm:prSet>
      <dgm:spPr/>
    </dgm:pt>
    <dgm:pt modelId="{275D1154-763A-4643-B85C-070CE367EDC3}" type="pres">
      <dgm:prSet presAssocID="{A4C0AB8B-FF22-48BE-AAC0-BFBA7D3905F3}" presName="dummyMaxCanvas" presStyleCnt="0">
        <dgm:presLayoutVars/>
      </dgm:prSet>
      <dgm:spPr/>
    </dgm:pt>
    <dgm:pt modelId="{531183D2-5014-44CF-9D02-02293B8BF0E3}" type="pres">
      <dgm:prSet presAssocID="{A4C0AB8B-FF22-48BE-AAC0-BFBA7D3905F3}" presName="ThreeNodes_1" presStyleLbl="node1" presStyleIdx="0" presStyleCnt="3">
        <dgm:presLayoutVars>
          <dgm:bulletEnabled val="1"/>
        </dgm:presLayoutVars>
      </dgm:prSet>
      <dgm:spPr/>
    </dgm:pt>
    <dgm:pt modelId="{D8EE111E-42EB-4523-A6FB-D0F7A58C2A00}" type="pres">
      <dgm:prSet presAssocID="{A4C0AB8B-FF22-48BE-AAC0-BFBA7D3905F3}" presName="ThreeNodes_2" presStyleLbl="node1" presStyleIdx="1" presStyleCnt="3">
        <dgm:presLayoutVars>
          <dgm:bulletEnabled val="1"/>
        </dgm:presLayoutVars>
      </dgm:prSet>
      <dgm:spPr/>
    </dgm:pt>
    <dgm:pt modelId="{F1F9320B-7563-4154-998B-BCD24E9D8AA7}" type="pres">
      <dgm:prSet presAssocID="{A4C0AB8B-FF22-48BE-AAC0-BFBA7D3905F3}" presName="ThreeNodes_3" presStyleLbl="node1" presStyleIdx="2" presStyleCnt="3">
        <dgm:presLayoutVars>
          <dgm:bulletEnabled val="1"/>
        </dgm:presLayoutVars>
      </dgm:prSet>
      <dgm:spPr/>
    </dgm:pt>
    <dgm:pt modelId="{434A1905-E87B-4FE6-9D44-4CE318265BB6}" type="pres">
      <dgm:prSet presAssocID="{A4C0AB8B-FF22-48BE-AAC0-BFBA7D3905F3}" presName="ThreeConn_1-2" presStyleLbl="fgAccFollowNode1" presStyleIdx="0" presStyleCnt="2">
        <dgm:presLayoutVars>
          <dgm:bulletEnabled val="1"/>
        </dgm:presLayoutVars>
      </dgm:prSet>
      <dgm:spPr/>
    </dgm:pt>
    <dgm:pt modelId="{E9AB3D55-D6DC-4330-B6F3-FC4524A179CA}" type="pres">
      <dgm:prSet presAssocID="{A4C0AB8B-FF22-48BE-AAC0-BFBA7D3905F3}" presName="ThreeConn_2-3" presStyleLbl="fgAccFollowNode1" presStyleIdx="1" presStyleCnt="2">
        <dgm:presLayoutVars>
          <dgm:bulletEnabled val="1"/>
        </dgm:presLayoutVars>
      </dgm:prSet>
      <dgm:spPr/>
    </dgm:pt>
    <dgm:pt modelId="{2E5095AF-4459-44FC-9D57-1B8DD33811FC}" type="pres">
      <dgm:prSet presAssocID="{A4C0AB8B-FF22-48BE-AAC0-BFBA7D3905F3}" presName="ThreeNodes_1_text" presStyleLbl="node1" presStyleIdx="2" presStyleCnt="3">
        <dgm:presLayoutVars>
          <dgm:bulletEnabled val="1"/>
        </dgm:presLayoutVars>
      </dgm:prSet>
      <dgm:spPr/>
    </dgm:pt>
    <dgm:pt modelId="{5EA452D7-0612-4E52-9AEB-E2FFC50B6541}" type="pres">
      <dgm:prSet presAssocID="{A4C0AB8B-FF22-48BE-AAC0-BFBA7D3905F3}" presName="ThreeNodes_2_text" presStyleLbl="node1" presStyleIdx="2" presStyleCnt="3">
        <dgm:presLayoutVars>
          <dgm:bulletEnabled val="1"/>
        </dgm:presLayoutVars>
      </dgm:prSet>
      <dgm:spPr/>
    </dgm:pt>
    <dgm:pt modelId="{1217E838-C06F-4C68-8959-B6F9CFE08A7C}" type="pres">
      <dgm:prSet presAssocID="{A4C0AB8B-FF22-48BE-AAC0-BFBA7D3905F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0AE782A-0812-409E-B36A-BDA6D0FEB339}" type="presOf" srcId="{A4C0AB8B-FF22-48BE-AAC0-BFBA7D3905F3}" destId="{3FE971F3-03D6-4309-8F6A-AB9A6FE6C53B}" srcOrd="0" destOrd="0" presId="urn:microsoft.com/office/officeart/2005/8/layout/vProcess5"/>
    <dgm:cxn modelId="{75233868-4054-4D3D-AF4D-CABA3DE666B5}" srcId="{A4C0AB8B-FF22-48BE-AAC0-BFBA7D3905F3}" destId="{6F50BD71-2705-4AFE-87AC-C961DB953733}" srcOrd="1" destOrd="0" parTransId="{8A56B531-BF03-4155-ACB2-A98FDD59B0B3}" sibTransId="{36388A54-FB62-426D-B4FD-215CAEBA7544}"/>
    <dgm:cxn modelId="{0C9C6C54-BA4D-4A36-863F-4B2BFD201F88}" type="presOf" srcId="{C871AD6B-8E34-46EC-913D-482D8EC9E688}" destId="{1217E838-C06F-4C68-8959-B6F9CFE08A7C}" srcOrd="1" destOrd="0" presId="urn:microsoft.com/office/officeart/2005/8/layout/vProcess5"/>
    <dgm:cxn modelId="{6CC9B37F-839F-4AE4-AB17-1AC3CE7F8511}" type="presOf" srcId="{6F50BD71-2705-4AFE-87AC-C961DB953733}" destId="{D8EE111E-42EB-4523-A6FB-D0F7A58C2A00}" srcOrd="0" destOrd="0" presId="urn:microsoft.com/office/officeart/2005/8/layout/vProcess5"/>
    <dgm:cxn modelId="{B441158E-41CB-4D0D-99C3-62A9E078B42A}" type="presOf" srcId="{3870BB32-C890-4931-B4F6-DDEB5E52A390}" destId="{434A1905-E87B-4FE6-9D44-4CE318265BB6}" srcOrd="0" destOrd="0" presId="urn:microsoft.com/office/officeart/2005/8/layout/vProcess5"/>
    <dgm:cxn modelId="{E5C0F5A6-AECF-4BC3-B663-94629838024D}" srcId="{A4C0AB8B-FF22-48BE-AAC0-BFBA7D3905F3}" destId="{C871AD6B-8E34-46EC-913D-482D8EC9E688}" srcOrd="2" destOrd="0" parTransId="{C5F61FD3-B09C-4CE8-B5FC-C38A9CDD84CD}" sibTransId="{51437EEC-4658-4B26-AA18-2D4278006DD2}"/>
    <dgm:cxn modelId="{6EFA98AF-9C5D-4060-A140-35B6D774C5E9}" type="presOf" srcId="{FD0BDBD4-0F75-4A6F-8D18-B547815F8E2C}" destId="{531183D2-5014-44CF-9D02-02293B8BF0E3}" srcOrd="0" destOrd="0" presId="urn:microsoft.com/office/officeart/2005/8/layout/vProcess5"/>
    <dgm:cxn modelId="{50E8E8BC-79B9-403F-AC4B-8A7C8FB0D822}" type="presOf" srcId="{6F50BD71-2705-4AFE-87AC-C961DB953733}" destId="{5EA452D7-0612-4E52-9AEB-E2FFC50B6541}" srcOrd="1" destOrd="0" presId="urn:microsoft.com/office/officeart/2005/8/layout/vProcess5"/>
    <dgm:cxn modelId="{5437D2CA-5CEC-40C6-AAD8-23D54E6CFBEB}" type="presOf" srcId="{FD0BDBD4-0F75-4A6F-8D18-B547815F8E2C}" destId="{2E5095AF-4459-44FC-9D57-1B8DD33811FC}" srcOrd="1" destOrd="0" presId="urn:microsoft.com/office/officeart/2005/8/layout/vProcess5"/>
    <dgm:cxn modelId="{AFD55AE3-6FEB-41BD-B1A6-83E30EE0C344}" srcId="{A4C0AB8B-FF22-48BE-AAC0-BFBA7D3905F3}" destId="{FD0BDBD4-0F75-4A6F-8D18-B547815F8E2C}" srcOrd="0" destOrd="0" parTransId="{33CB5E9E-5272-4D85-94A5-FBA110D60A5E}" sibTransId="{3870BB32-C890-4931-B4F6-DDEB5E52A390}"/>
    <dgm:cxn modelId="{CEA20FE5-C07F-4D97-B2E2-6D7A54F1FA26}" type="presOf" srcId="{C871AD6B-8E34-46EC-913D-482D8EC9E688}" destId="{F1F9320B-7563-4154-998B-BCD24E9D8AA7}" srcOrd="0" destOrd="0" presId="urn:microsoft.com/office/officeart/2005/8/layout/vProcess5"/>
    <dgm:cxn modelId="{F17C1AF5-003E-485E-8553-7EEF5FA35ACC}" type="presOf" srcId="{36388A54-FB62-426D-B4FD-215CAEBA7544}" destId="{E9AB3D55-D6DC-4330-B6F3-FC4524A179CA}" srcOrd="0" destOrd="0" presId="urn:microsoft.com/office/officeart/2005/8/layout/vProcess5"/>
    <dgm:cxn modelId="{73F128D4-905E-4FA6-A72C-DD3E93FAE4B5}" type="presParOf" srcId="{3FE971F3-03D6-4309-8F6A-AB9A6FE6C53B}" destId="{275D1154-763A-4643-B85C-070CE367EDC3}" srcOrd="0" destOrd="0" presId="urn:microsoft.com/office/officeart/2005/8/layout/vProcess5"/>
    <dgm:cxn modelId="{083EABD8-B2C8-4008-B33F-F74A66831AFB}" type="presParOf" srcId="{3FE971F3-03D6-4309-8F6A-AB9A6FE6C53B}" destId="{531183D2-5014-44CF-9D02-02293B8BF0E3}" srcOrd="1" destOrd="0" presId="urn:microsoft.com/office/officeart/2005/8/layout/vProcess5"/>
    <dgm:cxn modelId="{F764E20E-7AFD-45F7-BDAC-A9B68F957437}" type="presParOf" srcId="{3FE971F3-03D6-4309-8F6A-AB9A6FE6C53B}" destId="{D8EE111E-42EB-4523-A6FB-D0F7A58C2A00}" srcOrd="2" destOrd="0" presId="urn:microsoft.com/office/officeart/2005/8/layout/vProcess5"/>
    <dgm:cxn modelId="{AA99B646-319F-4473-B452-4A624ED7C0C7}" type="presParOf" srcId="{3FE971F3-03D6-4309-8F6A-AB9A6FE6C53B}" destId="{F1F9320B-7563-4154-998B-BCD24E9D8AA7}" srcOrd="3" destOrd="0" presId="urn:microsoft.com/office/officeart/2005/8/layout/vProcess5"/>
    <dgm:cxn modelId="{6748ECAB-DC27-4700-BCCA-B11480045D69}" type="presParOf" srcId="{3FE971F3-03D6-4309-8F6A-AB9A6FE6C53B}" destId="{434A1905-E87B-4FE6-9D44-4CE318265BB6}" srcOrd="4" destOrd="0" presId="urn:microsoft.com/office/officeart/2005/8/layout/vProcess5"/>
    <dgm:cxn modelId="{A1D89BF1-FED7-4409-B8D7-F78383DED0C6}" type="presParOf" srcId="{3FE971F3-03D6-4309-8F6A-AB9A6FE6C53B}" destId="{E9AB3D55-D6DC-4330-B6F3-FC4524A179CA}" srcOrd="5" destOrd="0" presId="urn:microsoft.com/office/officeart/2005/8/layout/vProcess5"/>
    <dgm:cxn modelId="{5D67276E-A1FC-4E5D-85E7-CB7EB4819E2C}" type="presParOf" srcId="{3FE971F3-03D6-4309-8F6A-AB9A6FE6C53B}" destId="{2E5095AF-4459-44FC-9D57-1B8DD33811FC}" srcOrd="6" destOrd="0" presId="urn:microsoft.com/office/officeart/2005/8/layout/vProcess5"/>
    <dgm:cxn modelId="{85A8F218-CC00-4FFF-AE63-2AC834FE3755}" type="presParOf" srcId="{3FE971F3-03D6-4309-8F6A-AB9A6FE6C53B}" destId="{5EA452D7-0612-4E52-9AEB-E2FFC50B6541}" srcOrd="7" destOrd="0" presId="urn:microsoft.com/office/officeart/2005/8/layout/vProcess5"/>
    <dgm:cxn modelId="{688B7209-2728-4A01-B01A-1DB959D19881}" type="presParOf" srcId="{3FE971F3-03D6-4309-8F6A-AB9A6FE6C53B}" destId="{1217E838-C06F-4C68-8959-B6F9CFE08A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3AE429-2273-4411-8A0D-5FD35AD1D91B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00EED71-3DF3-46AC-BD4E-FA1ED6DE1E50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Texture là một hình ảnh 2 chiều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để thêm vào chi tiết cho một vật thể.</a:t>
          </a:r>
        </a:p>
      </dgm:t>
    </dgm:pt>
    <dgm:pt modelId="{0746C080-E029-4E03-9C84-4AD6268BCC65}" type="parTrans" cxnId="{83B5DF0F-EB2C-4723-ACE4-91EB8744D4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BAE9A6-0325-4F92-A6BD-ED5A1D1B1CF9}" type="sibTrans" cxnId="{83B5DF0F-EB2C-4723-ACE4-91EB8744D4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801ADC-98F5-4F08-9D1B-FD34D68DBA84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Texture là giấy dán tường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, dùng để dán lên những mảnh tường tạo ra những bức tường giả gỗ, giả đá, …</a:t>
          </a:r>
        </a:p>
      </dgm:t>
    </dgm:pt>
    <dgm:pt modelId="{001C24FF-775A-4C4B-A32E-97FC566C979F}" type="parTrans" cxnId="{5AEA5A7A-C814-48EA-B470-A789CC785C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38C92D-2428-42E4-8B5A-48377BFFA398}" type="sibTrans" cxnId="{5AEA5A7A-C814-48EA-B470-A789CC785C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F66C38-3870-42FC-B2B4-36FC5F6F8174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Có thể thêm vào Texture nhiều chi tiết phức tạp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rPr>
            <a:t> Tạo được vật thể cực kỳ chi tiết mà không phải tạo thêm nhiều đỉnh mới.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CA2D94-23D9-4D5A-B0D4-9E13F7287709}" type="parTrans" cxnId="{F7978378-8C5F-4E49-9B50-9A0FCE741A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B04C0B-7C43-490B-A400-9EB1A8876B70}" type="sibTrans" cxnId="{F7978378-8C5F-4E49-9B50-9A0FCE741A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59435D-4827-4886-9BC3-7A7E30D6E132}" type="pres">
      <dgm:prSet presAssocID="{1A3AE429-2273-4411-8A0D-5FD35AD1D91B}" presName="Name0" presStyleCnt="0">
        <dgm:presLayoutVars>
          <dgm:chMax val="7"/>
          <dgm:chPref val="7"/>
          <dgm:dir/>
        </dgm:presLayoutVars>
      </dgm:prSet>
      <dgm:spPr/>
    </dgm:pt>
    <dgm:pt modelId="{740B976E-FAC7-4059-A666-22C67E15C930}" type="pres">
      <dgm:prSet presAssocID="{1A3AE429-2273-4411-8A0D-5FD35AD1D91B}" presName="Name1" presStyleCnt="0"/>
      <dgm:spPr/>
    </dgm:pt>
    <dgm:pt modelId="{8A9DF87D-B96A-47B3-8C38-4FE1B7B93679}" type="pres">
      <dgm:prSet presAssocID="{1A3AE429-2273-4411-8A0D-5FD35AD1D91B}" presName="cycle" presStyleCnt="0"/>
      <dgm:spPr/>
    </dgm:pt>
    <dgm:pt modelId="{D4C86E55-B512-46D4-A539-AC3C15D88B98}" type="pres">
      <dgm:prSet presAssocID="{1A3AE429-2273-4411-8A0D-5FD35AD1D91B}" presName="srcNode" presStyleLbl="node1" presStyleIdx="0" presStyleCnt="3"/>
      <dgm:spPr/>
    </dgm:pt>
    <dgm:pt modelId="{A3ACCD07-A150-4EAB-B2E5-4A4F2971F8ED}" type="pres">
      <dgm:prSet presAssocID="{1A3AE429-2273-4411-8A0D-5FD35AD1D91B}" presName="conn" presStyleLbl="parChTrans1D2" presStyleIdx="0" presStyleCnt="1"/>
      <dgm:spPr/>
    </dgm:pt>
    <dgm:pt modelId="{C10875DA-9970-4B70-9DEC-A26631E9FC35}" type="pres">
      <dgm:prSet presAssocID="{1A3AE429-2273-4411-8A0D-5FD35AD1D91B}" presName="extraNode" presStyleLbl="node1" presStyleIdx="0" presStyleCnt="3"/>
      <dgm:spPr/>
    </dgm:pt>
    <dgm:pt modelId="{AF8608A3-5415-40F9-A547-53E53D5FF9A0}" type="pres">
      <dgm:prSet presAssocID="{1A3AE429-2273-4411-8A0D-5FD35AD1D91B}" presName="dstNode" presStyleLbl="node1" presStyleIdx="0" presStyleCnt="3"/>
      <dgm:spPr/>
    </dgm:pt>
    <dgm:pt modelId="{DB0009FF-35EC-4854-B8F3-FE82BD67BF19}" type="pres">
      <dgm:prSet presAssocID="{100EED71-3DF3-46AC-BD4E-FA1ED6DE1E50}" presName="text_1" presStyleLbl="node1" presStyleIdx="0" presStyleCnt="3">
        <dgm:presLayoutVars>
          <dgm:bulletEnabled val="1"/>
        </dgm:presLayoutVars>
      </dgm:prSet>
      <dgm:spPr/>
    </dgm:pt>
    <dgm:pt modelId="{7FB8E615-3BB5-44AA-BABF-5BAA25246945}" type="pres">
      <dgm:prSet presAssocID="{100EED71-3DF3-46AC-BD4E-FA1ED6DE1E50}" presName="accent_1" presStyleCnt="0"/>
      <dgm:spPr/>
    </dgm:pt>
    <dgm:pt modelId="{C8A6C4A8-7FF2-478B-A8D0-5D93361B5EDF}" type="pres">
      <dgm:prSet presAssocID="{100EED71-3DF3-46AC-BD4E-FA1ED6DE1E50}" presName="accentRepeatNode" presStyleLbl="solidFgAcc1" presStyleIdx="0" presStyleCnt="3"/>
      <dgm:spPr/>
    </dgm:pt>
    <dgm:pt modelId="{CF94325E-F2F3-4AE6-9518-546FAF2B7044}" type="pres">
      <dgm:prSet presAssocID="{15801ADC-98F5-4F08-9D1B-FD34D68DBA84}" presName="text_2" presStyleLbl="node1" presStyleIdx="1" presStyleCnt="3">
        <dgm:presLayoutVars>
          <dgm:bulletEnabled val="1"/>
        </dgm:presLayoutVars>
      </dgm:prSet>
      <dgm:spPr/>
    </dgm:pt>
    <dgm:pt modelId="{8B8A677D-4A84-45CD-A759-E1CCCDBA9253}" type="pres">
      <dgm:prSet presAssocID="{15801ADC-98F5-4F08-9D1B-FD34D68DBA84}" presName="accent_2" presStyleCnt="0"/>
      <dgm:spPr/>
    </dgm:pt>
    <dgm:pt modelId="{EE8CCE3B-FCEE-4156-A1AB-BD785736A5B5}" type="pres">
      <dgm:prSet presAssocID="{15801ADC-98F5-4F08-9D1B-FD34D68DBA84}" presName="accentRepeatNode" presStyleLbl="solidFgAcc1" presStyleIdx="1" presStyleCnt="3"/>
      <dgm:spPr/>
    </dgm:pt>
    <dgm:pt modelId="{075FAA86-9180-47F7-92A7-F8BDFB5C2830}" type="pres">
      <dgm:prSet presAssocID="{43F66C38-3870-42FC-B2B4-36FC5F6F8174}" presName="text_3" presStyleLbl="node1" presStyleIdx="2" presStyleCnt="3">
        <dgm:presLayoutVars>
          <dgm:bulletEnabled val="1"/>
        </dgm:presLayoutVars>
      </dgm:prSet>
      <dgm:spPr/>
    </dgm:pt>
    <dgm:pt modelId="{D684504D-A603-44E2-976D-6A7009C54D95}" type="pres">
      <dgm:prSet presAssocID="{43F66C38-3870-42FC-B2B4-36FC5F6F8174}" presName="accent_3" presStyleCnt="0"/>
      <dgm:spPr/>
    </dgm:pt>
    <dgm:pt modelId="{FAAAA565-FF77-4571-BE11-B3AB976E3D32}" type="pres">
      <dgm:prSet presAssocID="{43F66C38-3870-42FC-B2B4-36FC5F6F8174}" presName="accentRepeatNode" presStyleLbl="solidFgAcc1" presStyleIdx="2" presStyleCnt="3"/>
      <dgm:spPr/>
    </dgm:pt>
  </dgm:ptLst>
  <dgm:cxnLst>
    <dgm:cxn modelId="{A5E9450B-6A21-46A4-AA8E-B70152273D4B}" type="presOf" srcId="{E7BAE9A6-0325-4F92-A6BD-ED5A1D1B1CF9}" destId="{A3ACCD07-A150-4EAB-B2E5-4A4F2971F8ED}" srcOrd="0" destOrd="0" presId="urn:microsoft.com/office/officeart/2008/layout/VerticalCurvedList"/>
    <dgm:cxn modelId="{83B5DF0F-EB2C-4723-ACE4-91EB8744D471}" srcId="{1A3AE429-2273-4411-8A0D-5FD35AD1D91B}" destId="{100EED71-3DF3-46AC-BD4E-FA1ED6DE1E50}" srcOrd="0" destOrd="0" parTransId="{0746C080-E029-4E03-9C84-4AD6268BCC65}" sibTransId="{E7BAE9A6-0325-4F92-A6BD-ED5A1D1B1CF9}"/>
    <dgm:cxn modelId="{04754D62-E50C-407B-A145-61F7F3BAD4C8}" type="presOf" srcId="{1A3AE429-2273-4411-8A0D-5FD35AD1D91B}" destId="{7B59435D-4827-4886-9BC3-7A7E30D6E132}" srcOrd="0" destOrd="0" presId="urn:microsoft.com/office/officeart/2008/layout/VerticalCurvedList"/>
    <dgm:cxn modelId="{F7978378-8C5F-4E49-9B50-9A0FCE741AA4}" srcId="{1A3AE429-2273-4411-8A0D-5FD35AD1D91B}" destId="{43F66C38-3870-42FC-B2B4-36FC5F6F8174}" srcOrd="2" destOrd="0" parTransId="{1FCA2D94-23D9-4D5A-B0D4-9E13F7287709}" sibTransId="{71B04C0B-7C43-490B-A400-9EB1A8876B70}"/>
    <dgm:cxn modelId="{5AEA5A7A-C814-48EA-B470-A789CC785C28}" srcId="{1A3AE429-2273-4411-8A0D-5FD35AD1D91B}" destId="{15801ADC-98F5-4F08-9D1B-FD34D68DBA84}" srcOrd="1" destOrd="0" parTransId="{001C24FF-775A-4C4B-A32E-97FC566C979F}" sibTransId="{BB38C92D-2428-42E4-8B5A-48377BFFA398}"/>
    <dgm:cxn modelId="{1A67CD86-1B5F-4750-87F8-9C3530DD3B02}" type="presOf" srcId="{43F66C38-3870-42FC-B2B4-36FC5F6F8174}" destId="{075FAA86-9180-47F7-92A7-F8BDFB5C2830}" srcOrd="0" destOrd="0" presId="urn:microsoft.com/office/officeart/2008/layout/VerticalCurvedList"/>
    <dgm:cxn modelId="{3A40BF8D-20DB-44DD-BA3C-C9A40413A36F}" type="presOf" srcId="{100EED71-3DF3-46AC-BD4E-FA1ED6DE1E50}" destId="{DB0009FF-35EC-4854-B8F3-FE82BD67BF19}" srcOrd="0" destOrd="0" presId="urn:microsoft.com/office/officeart/2008/layout/VerticalCurvedList"/>
    <dgm:cxn modelId="{384503D9-563E-47F1-8008-D1395DD40243}" type="presOf" srcId="{15801ADC-98F5-4F08-9D1B-FD34D68DBA84}" destId="{CF94325E-F2F3-4AE6-9518-546FAF2B7044}" srcOrd="0" destOrd="0" presId="urn:microsoft.com/office/officeart/2008/layout/VerticalCurvedList"/>
    <dgm:cxn modelId="{B716AEBB-9AFC-49F7-96CD-869D55A53560}" type="presParOf" srcId="{7B59435D-4827-4886-9BC3-7A7E30D6E132}" destId="{740B976E-FAC7-4059-A666-22C67E15C930}" srcOrd="0" destOrd="0" presId="urn:microsoft.com/office/officeart/2008/layout/VerticalCurvedList"/>
    <dgm:cxn modelId="{0DC17339-33C7-4AB3-B88B-46F0DEBB850B}" type="presParOf" srcId="{740B976E-FAC7-4059-A666-22C67E15C930}" destId="{8A9DF87D-B96A-47B3-8C38-4FE1B7B93679}" srcOrd="0" destOrd="0" presId="urn:microsoft.com/office/officeart/2008/layout/VerticalCurvedList"/>
    <dgm:cxn modelId="{6E4352DB-71B3-4D12-ABCF-2575541E4130}" type="presParOf" srcId="{8A9DF87D-B96A-47B3-8C38-4FE1B7B93679}" destId="{D4C86E55-B512-46D4-A539-AC3C15D88B98}" srcOrd="0" destOrd="0" presId="urn:microsoft.com/office/officeart/2008/layout/VerticalCurvedList"/>
    <dgm:cxn modelId="{BB0FA2D5-0DA9-482F-B40A-D415CE1EF141}" type="presParOf" srcId="{8A9DF87D-B96A-47B3-8C38-4FE1B7B93679}" destId="{A3ACCD07-A150-4EAB-B2E5-4A4F2971F8ED}" srcOrd="1" destOrd="0" presId="urn:microsoft.com/office/officeart/2008/layout/VerticalCurvedList"/>
    <dgm:cxn modelId="{C08E3E86-A34D-4048-B031-263E9029C47E}" type="presParOf" srcId="{8A9DF87D-B96A-47B3-8C38-4FE1B7B93679}" destId="{C10875DA-9970-4B70-9DEC-A26631E9FC35}" srcOrd="2" destOrd="0" presId="urn:microsoft.com/office/officeart/2008/layout/VerticalCurvedList"/>
    <dgm:cxn modelId="{4C9C2495-96E8-4DA1-8C9D-1C2B65884621}" type="presParOf" srcId="{8A9DF87D-B96A-47B3-8C38-4FE1B7B93679}" destId="{AF8608A3-5415-40F9-A547-53E53D5FF9A0}" srcOrd="3" destOrd="0" presId="urn:microsoft.com/office/officeart/2008/layout/VerticalCurvedList"/>
    <dgm:cxn modelId="{54B32EE9-DE0E-422C-8793-97B8B287F88F}" type="presParOf" srcId="{740B976E-FAC7-4059-A666-22C67E15C930}" destId="{DB0009FF-35EC-4854-B8F3-FE82BD67BF19}" srcOrd="1" destOrd="0" presId="urn:microsoft.com/office/officeart/2008/layout/VerticalCurvedList"/>
    <dgm:cxn modelId="{FBEC0026-6640-45BB-A3CC-08AFB5E86835}" type="presParOf" srcId="{740B976E-FAC7-4059-A666-22C67E15C930}" destId="{7FB8E615-3BB5-44AA-BABF-5BAA25246945}" srcOrd="2" destOrd="0" presId="urn:microsoft.com/office/officeart/2008/layout/VerticalCurvedList"/>
    <dgm:cxn modelId="{1B08D019-333B-4A53-8261-2991C899781F}" type="presParOf" srcId="{7FB8E615-3BB5-44AA-BABF-5BAA25246945}" destId="{C8A6C4A8-7FF2-478B-A8D0-5D93361B5EDF}" srcOrd="0" destOrd="0" presId="urn:microsoft.com/office/officeart/2008/layout/VerticalCurvedList"/>
    <dgm:cxn modelId="{F1797CA2-C764-47B8-9A03-F99C1804786D}" type="presParOf" srcId="{740B976E-FAC7-4059-A666-22C67E15C930}" destId="{CF94325E-F2F3-4AE6-9518-546FAF2B7044}" srcOrd="3" destOrd="0" presId="urn:microsoft.com/office/officeart/2008/layout/VerticalCurvedList"/>
    <dgm:cxn modelId="{1F7D4809-4F62-45C3-8F91-C698D0BE6FCC}" type="presParOf" srcId="{740B976E-FAC7-4059-A666-22C67E15C930}" destId="{8B8A677D-4A84-45CD-A759-E1CCCDBA9253}" srcOrd="4" destOrd="0" presId="urn:microsoft.com/office/officeart/2008/layout/VerticalCurvedList"/>
    <dgm:cxn modelId="{5322E19B-2804-418B-B62B-19AE052DE6B5}" type="presParOf" srcId="{8B8A677D-4A84-45CD-A759-E1CCCDBA9253}" destId="{EE8CCE3B-FCEE-4156-A1AB-BD785736A5B5}" srcOrd="0" destOrd="0" presId="urn:microsoft.com/office/officeart/2008/layout/VerticalCurvedList"/>
    <dgm:cxn modelId="{81621781-A068-41F2-BF20-515FCCEDF620}" type="presParOf" srcId="{740B976E-FAC7-4059-A666-22C67E15C930}" destId="{075FAA86-9180-47F7-92A7-F8BDFB5C2830}" srcOrd="5" destOrd="0" presId="urn:microsoft.com/office/officeart/2008/layout/VerticalCurvedList"/>
    <dgm:cxn modelId="{E8FD24B9-2CA0-4A97-B852-4B6C54862CC1}" type="presParOf" srcId="{740B976E-FAC7-4059-A666-22C67E15C930}" destId="{D684504D-A603-44E2-976D-6A7009C54D95}" srcOrd="6" destOrd="0" presId="urn:microsoft.com/office/officeart/2008/layout/VerticalCurvedList"/>
    <dgm:cxn modelId="{D5DE05E1-B99D-4FDE-9E18-7B8DD0B1AD71}" type="presParOf" srcId="{D684504D-A603-44E2-976D-6A7009C54D95}" destId="{FAAAA565-FF77-4571-BE11-B3AB976E3D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6B27C-09C8-47D1-B3B7-3F8D83DB9C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CFF9D-5317-4E6C-BA85-EEF8C39C6702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GL_REPEAT: Cách xử lý mặc định của OpenGL, lặp lại các texture.</a:t>
          </a:r>
        </a:p>
      </dgm:t>
    </dgm:pt>
    <dgm:pt modelId="{C92B4AAD-A4F5-43B9-90DD-9E38928FE4D0}" type="parTrans" cxnId="{EF9F25DA-154E-4896-AE14-D203DC77819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3AAF23-8638-4A88-85C8-C2DA6CA77EA5}" type="sibTrans" cxnId="{EF9F25DA-154E-4896-AE14-D203DC77819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56F7B9-C31F-45B3-AC48-CF2E09D5A282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GL_MIRRORED_REPEAT: Tương tự như GL_REPEAT, nhưng các texture sẽ được lấy đối xứng sau mỗi lần lặp.</a:t>
          </a:r>
        </a:p>
      </dgm:t>
    </dgm:pt>
    <dgm:pt modelId="{4CAA8865-61CA-4520-A066-700F6652A09F}" type="parTrans" cxnId="{9A4BD117-F27D-4DFE-A49F-3C1C9CF28E9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C6F4FC-7DB5-4B8A-BCED-31D41777E086}" type="sibTrans" cxnId="{9A4BD117-F27D-4DFE-A49F-3C1C9CF28E9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0AE116-B645-41B4-B07A-547F4BC501CB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GL_CLAMP_TO_EDGE: Các vị trí nằm ngoài khoảng [0,1] sẽ được lấy màu từ cạnh tương ứng của texture.</a:t>
          </a:r>
        </a:p>
      </dgm:t>
    </dgm:pt>
    <dgm:pt modelId="{3891BF4D-5BD7-4D43-8582-E238064F0179}" type="parTrans" cxnId="{2F1F92C3-6E91-45FF-BCC9-171EC54DF2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999333-E455-4EB6-ABC5-416CCC56BED5}" type="sibTrans" cxnId="{2F1F92C3-6E91-45FF-BCC9-171EC54DF2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FBCE07-9EEA-4695-B9AB-B6BB097F824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GL_CLAMP_TO_BORDER: Các tọa độ texture nằm ngoài khoảng [0,1] sẽ được gán bằng một màu do chúng ta chỉ định.</a:t>
          </a:r>
        </a:p>
      </dgm:t>
    </dgm:pt>
    <dgm:pt modelId="{D6B07A59-2C44-4940-8286-48281DFB56D4}" type="parTrans" cxnId="{1E94EC13-D232-4B6A-929A-E67EE09CE2A9}">
      <dgm:prSet/>
      <dgm:spPr/>
    </dgm:pt>
    <dgm:pt modelId="{B857D042-E876-48B8-8DDD-017EE064AB21}" type="sibTrans" cxnId="{1E94EC13-D232-4B6A-929A-E67EE09CE2A9}">
      <dgm:prSet/>
      <dgm:spPr/>
    </dgm:pt>
    <dgm:pt modelId="{CE5C2EF5-A988-4A58-84D3-05D82054163A}" type="pres">
      <dgm:prSet presAssocID="{BFF6B27C-09C8-47D1-B3B7-3F8D83DB9C33}" presName="Name0" presStyleCnt="0">
        <dgm:presLayoutVars>
          <dgm:chMax val="7"/>
          <dgm:chPref val="7"/>
          <dgm:dir/>
        </dgm:presLayoutVars>
      </dgm:prSet>
      <dgm:spPr/>
    </dgm:pt>
    <dgm:pt modelId="{B1AF317E-028E-4F05-955B-5FF727BEBB59}" type="pres">
      <dgm:prSet presAssocID="{BFF6B27C-09C8-47D1-B3B7-3F8D83DB9C33}" presName="Name1" presStyleCnt="0"/>
      <dgm:spPr/>
    </dgm:pt>
    <dgm:pt modelId="{7766F7BD-D74B-4DA4-B34C-17268EAB80AE}" type="pres">
      <dgm:prSet presAssocID="{BFF6B27C-09C8-47D1-B3B7-3F8D83DB9C33}" presName="cycle" presStyleCnt="0"/>
      <dgm:spPr/>
    </dgm:pt>
    <dgm:pt modelId="{8BD8B13D-4264-4F76-AF68-A883C3AF0914}" type="pres">
      <dgm:prSet presAssocID="{BFF6B27C-09C8-47D1-B3B7-3F8D83DB9C33}" presName="srcNode" presStyleLbl="node1" presStyleIdx="0" presStyleCnt="4"/>
      <dgm:spPr/>
    </dgm:pt>
    <dgm:pt modelId="{FDF672D4-5C8F-4809-BF3D-F817ECD14109}" type="pres">
      <dgm:prSet presAssocID="{BFF6B27C-09C8-47D1-B3B7-3F8D83DB9C33}" presName="conn" presStyleLbl="parChTrans1D2" presStyleIdx="0" presStyleCnt="1"/>
      <dgm:spPr/>
    </dgm:pt>
    <dgm:pt modelId="{B30DD52C-A17A-4FEB-AEB8-C6F79695C8F9}" type="pres">
      <dgm:prSet presAssocID="{BFF6B27C-09C8-47D1-B3B7-3F8D83DB9C33}" presName="extraNode" presStyleLbl="node1" presStyleIdx="0" presStyleCnt="4"/>
      <dgm:spPr/>
    </dgm:pt>
    <dgm:pt modelId="{55DFFF77-86AC-4885-9C9A-07A04EACE5AC}" type="pres">
      <dgm:prSet presAssocID="{BFF6B27C-09C8-47D1-B3B7-3F8D83DB9C33}" presName="dstNode" presStyleLbl="node1" presStyleIdx="0" presStyleCnt="4"/>
      <dgm:spPr/>
    </dgm:pt>
    <dgm:pt modelId="{9AF0AE50-93CC-4C80-9405-3978960566D4}" type="pres">
      <dgm:prSet presAssocID="{52CCFF9D-5317-4E6C-BA85-EEF8C39C6702}" presName="text_1" presStyleLbl="node1" presStyleIdx="0" presStyleCnt="4">
        <dgm:presLayoutVars>
          <dgm:bulletEnabled val="1"/>
        </dgm:presLayoutVars>
      </dgm:prSet>
      <dgm:spPr/>
    </dgm:pt>
    <dgm:pt modelId="{1BE94CB9-5F35-44DC-9647-E6C6401461DF}" type="pres">
      <dgm:prSet presAssocID="{52CCFF9D-5317-4E6C-BA85-EEF8C39C6702}" presName="accent_1" presStyleCnt="0"/>
      <dgm:spPr/>
    </dgm:pt>
    <dgm:pt modelId="{6E938358-7E61-4EFC-863D-832342EF198A}" type="pres">
      <dgm:prSet presAssocID="{52CCFF9D-5317-4E6C-BA85-EEF8C39C6702}" presName="accentRepeatNode" presStyleLbl="solidFgAcc1" presStyleIdx="0" presStyleCnt="4"/>
      <dgm:spPr/>
    </dgm:pt>
    <dgm:pt modelId="{C1B9458E-7268-4167-B9F4-BEB61E97DAD3}" type="pres">
      <dgm:prSet presAssocID="{E256F7B9-C31F-45B3-AC48-CF2E09D5A282}" presName="text_2" presStyleLbl="node1" presStyleIdx="1" presStyleCnt="4">
        <dgm:presLayoutVars>
          <dgm:bulletEnabled val="1"/>
        </dgm:presLayoutVars>
      </dgm:prSet>
      <dgm:spPr/>
    </dgm:pt>
    <dgm:pt modelId="{48B38DD3-0B77-4668-8A00-0D4619127667}" type="pres">
      <dgm:prSet presAssocID="{E256F7B9-C31F-45B3-AC48-CF2E09D5A282}" presName="accent_2" presStyleCnt="0"/>
      <dgm:spPr/>
    </dgm:pt>
    <dgm:pt modelId="{66A3A245-37CE-4798-B525-7D05715B0057}" type="pres">
      <dgm:prSet presAssocID="{E256F7B9-C31F-45B3-AC48-CF2E09D5A282}" presName="accentRepeatNode" presStyleLbl="solidFgAcc1" presStyleIdx="1" presStyleCnt="4"/>
      <dgm:spPr/>
    </dgm:pt>
    <dgm:pt modelId="{ED137095-77AB-41B4-908F-111BCDD34E6B}" type="pres">
      <dgm:prSet presAssocID="{530AE116-B645-41B4-B07A-547F4BC501CB}" presName="text_3" presStyleLbl="node1" presStyleIdx="2" presStyleCnt="4">
        <dgm:presLayoutVars>
          <dgm:bulletEnabled val="1"/>
        </dgm:presLayoutVars>
      </dgm:prSet>
      <dgm:spPr/>
    </dgm:pt>
    <dgm:pt modelId="{21EEBD51-05CD-4497-9A9D-5A719141FA1F}" type="pres">
      <dgm:prSet presAssocID="{530AE116-B645-41B4-B07A-547F4BC501CB}" presName="accent_3" presStyleCnt="0"/>
      <dgm:spPr/>
    </dgm:pt>
    <dgm:pt modelId="{68C8E571-B3C4-4A7E-A9C2-5BA77660D6E6}" type="pres">
      <dgm:prSet presAssocID="{530AE116-B645-41B4-B07A-547F4BC501CB}" presName="accentRepeatNode" presStyleLbl="solidFgAcc1" presStyleIdx="2" presStyleCnt="4"/>
      <dgm:spPr/>
    </dgm:pt>
    <dgm:pt modelId="{0CA4C39D-22D6-4C61-BB8F-B02B252BEC28}" type="pres">
      <dgm:prSet presAssocID="{8EFBCE07-9EEA-4695-B9AB-B6BB097F8243}" presName="text_4" presStyleLbl="node1" presStyleIdx="3" presStyleCnt="4">
        <dgm:presLayoutVars>
          <dgm:bulletEnabled val="1"/>
        </dgm:presLayoutVars>
      </dgm:prSet>
      <dgm:spPr/>
    </dgm:pt>
    <dgm:pt modelId="{6219859D-D4F0-4593-9DE6-670035C9E84A}" type="pres">
      <dgm:prSet presAssocID="{8EFBCE07-9EEA-4695-B9AB-B6BB097F8243}" presName="accent_4" presStyleCnt="0"/>
      <dgm:spPr/>
    </dgm:pt>
    <dgm:pt modelId="{F4A6132A-722A-43F5-84B8-E62B6A494E7A}" type="pres">
      <dgm:prSet presAssocID="{8EFBCE07-9EEA-4695-B9AB-B6BB097F8243}" presName="accentRepeatNode" presStyleLbl="solidFgAcc1" presStyleIdx="3" presStyleCnt="4"/>
      <dgm:spPr/>
    </dgm:pt>
  </dgm:ptLst>
  <dgm:cxnLst>
    <dgm:cxn modelId="{1E94EC13-D232-4B6A-929A-E67EE09CE2A9}" srcId="{BFF6B27C-09C8-47D1-B3B7-3F8D83DB9C33}" destId="{8EFBCE07-9EEA-4695-B9AB-B6BB097F8243}" srcOrd="3" destOrd="0" parTransId="{D6B07A59-2C44-4940-8286-48281DFB56D4}" sibTransId="{B857D042-E876-48B8-8DDD-017EE064AB21}"/>
    <dgm:cxn modelId="{9A4BD117-F27D-4DFE-A49F-3C1C9CF28E97}" srcId="{BFF6B27C-09C8-47D1-B3B7-3F8D83DB9C33}" destId="{E256F7B9-C31F-45B3-AC48-CF2E09D5A282}" srcOrd="1" destOrd="0" parTransId="{4CAA8865-61CA-4520-A066-700F6652A09F}" sibTransId="{4AC6F4FC-7DB5-4B8A-BCED-31D41777E086}"/>
    <dgm:cxn modelId="{8B8B6F1F-084B-47D1-BE66-AB92A8BFDD74}" type="presOf" srcId="{8EFBCE07-9EEA-4695-B9AB-B6BB097F8243}" destId="{0CA4C39D-22D6-4C61-BB8F-B02B252BEC28}" srcOrd="0" destOrd="0" presId="urn:microsoft.com/office/officeart/2008/layout/VerticalCurvedList"/>
    <dgm:cxn modelId="{0CACF147-EB3F-40AD-9574-0B628BC2AD7D}" type="presOf" srcId="{530AE116-B645-41B4-B07A-547F4BC501CB}" destId="{ED137095-77AB-41B4-908F-111BCDD34E6B}" srcOrd="0" destOrd="0" presId="urn:microsoft.com/office/officeart/2008/layout/VerticalCurvedList"/>
    <dgm:cxn modelId="{20A4E253-FC67-4B77-929F-5E28759685AD}" type="presOf" srcId="{BFF6B27C-09C8-47D1-B3B7-3F8D83DB9C33}" destId="{CE5C2EF5-A988-4A58-84D3-05D82054163A}" srcOrd="0" destOrd="0" presId="urn:microsoft.com/office/officeart/2008/layout/VerticalCurvedList"/>
    <dgm:cxn modelId="{345670AC-3D07-4581-AADF-0152253D05F7}" type="presOf" srcId="{52CCFF9D-5317-4E6C-BA85-EEF8C39C6702}" destId="{9AF0AE50-93CC-4C80-9405-3978960566D4}" srcOrd="0" destOrd="0" presId="urn:microsoft.com/office/officeart/2008/layout/VerticalCurvedList"/>
    <dgm:cxn modelId="{1603CFB6-1B46-47A1-8DEF-017D9B2AFDCA}" type="presOf" srcId="{4F3AAF23-8638-4A88-85C8-C2DA6CA77EA5}" destId="{FDF672D4-5C8F-4809-BF3D-F817ECD14109}" srcOrd="0" destOrd="0" presId="urn:microsoft.com/office/officeart/2008/layout/VerticalCurvedList"/>
    <dgm:cxn modelId="{2F1F92C3-6E91-45FF-BCC9-171EC54DF2E4}" srcId="{BFF6B27C-09C8-47D1-B3B7-3F8D83DB9C33}" destId="{530AE116-B645-41B4-B07A-547F4BC501CB}" srcOrd="2" destOrd="0" parTransId="{3891BF4D-5BD7-4D43-8582-E238064F0179}" sibTransId="{41999333-E455-4EB6-ABC5-416CCC56BED5}"/>
    <dgm:cxn modelId="{EF9F25DA-154E-4896-AE14-D203DC778192}" srcId="{BFF6B27C-09C8-47D1-B3B7-3F8D83DB9C33}" destId="{52CCFF9D-5317-4E6C-BA85-EEF8C39C6702}" srcOrd="0" destOrd="0" parTransId="{C92B4AAD-A4F5-43B9-90DD-9E38928FE4D0}" sibTransId="{4F3AAF23-8638-4A88-85C8-C2DA6CA77EA5}"/>
    <dgm:cxn modelId="{AFA413E9-164A-4855-88DD-C9A53347FDD7}" type="presOf" srcId="{E256F7B9-C31F-45B3-AC48-CF2E09D5A282}" destId="{C1B9458E-7268-4167-B9F4-BEB61E97DAD3}" srcOrd="0" destOrd="0" presId="urn:microsoft.com/office/officeart/2008/layout/VerticalCurvedList"/>
    <dgm:cxn modelId="{4AB43823-9128-45C1-9FAA-3B8F7A7278F0}" type="presParOf" srcId="{CE5C2EF5-A988-4A58-84D3-05D82054163A}" destId="{B1AF317E-028E-4F05-955B-5FF727BEBB59}" srcOrd="0" destOrd="0" presId="urn:microsoft.com/office/officeart/2008/layout/VerticalCurvedList"/>
    <dgm:cxn modelId="{111854AB-BF6F-48CF-BC88-9C0D7A005D5D}" type="presParOf" srcId="{B1AF317E-028E-4F05-955B-5FF727BEBB59}" destId="{7766F7BD-D74B-4DA4-B34C-17268EAB80AE}" srcOrd="0" destOrd="0" presId="urn:microsoft.com/office/officeart/2008/layout/VerticalCurvedList"/>
    <dgm:cxn modelId="{43B1D8C0-5B2B-4E42-8B66-B74510DB3BCA}" type="presParOf" srcId="{7766F7BD-D74B-4DA4-B34C-17268EAB80AE}" destId="{8BD8B13D-4264-4F76-AF68-A883C3AF0914}" srcOrd="0" destOrd="0" presId="urn:microsoft.com/office/officeart/2008/layout/VerticalCurvedList"/>
    <dgm:cxn modelId="{EB865920-80B0-4BC3-8CF2-4C5505CBA484}" type="presParOf" srcId="{7766F7BD-D74B-4DA4-B34C-17268EAB80AE}" destId="{FDF672D4-5C8F-4809-BF3D-F817ECD14109}" srcOrd="1" destOrd="0" presId="urn:microsoft.com/office/officeart/2008/layout/VerticalCurvedList"/>
    <dgm:cxn modelId="{101BFE5A-5F02-44E8-B6C8-7246AEFD764D}" type="presParOf" srcId="{7766F7BD-D74B-4DA4-B34C-17268EAB80AE}" destId="{B30DD52C-A17A-4FEB-AEB8-C6F79695C8F9}" srcOrd="2" destOrd="0" presId="urn:microsoft.com/office/officeart/2008/layout/VerticalCurvedList"/>
    <dgm:cxn modelId="{5E656B31-3625-4DEB-9DF4-AF346488788D}" type="presParOf" srcId="{7766F7BD-D74B-4DA4-B34C-17268EAB80AE}" destId="{55DFFF77-86AC-4885-9C9A-07A04EACE5AC}" srcOrd="3" destOrd="0" presId="urn:microsoft.com/office/officeart/2008/layout/VerticalCurvedList"/>
    <dgm:cxn modelId="{3E2B7FEF-AA56-4A33-8139-D5EE4A4F80F8}" type="presParOf" srcId="{B1AF317E-028E-4F05-955B-5FF727BEBB59}" destId="{9AF0AE50-93CC-4C80-9405-3978960566D4}" srcOrd="1" destOrd="0" presId="urn:microsoft.com/office/officeart/2008/layout/VerticalCurvedList"/>
    <dgm:cxn modelId="{9BFBE4D6-1E05-4F79-BB1D-31349A0A7CD8}" type="presParOf" srcId="{B1AF317E-028E-4F05-955B-5FF727BEBB59}" destId="{1BE94CB9-5F35-44DC-9647-E6C6401461DF}" srcOrd="2" destOrd="0" presId="urn:microsoft.com/office/officeart/2008/layout/VerticalCurvedList"/>
    <dgm:cxn modelId="{CBF88161-252C-4EB0-8559-33D7F90AEBEF}" type="presParOf" srcId="{1BE94CB9-5F35-44DC-9647-E6C6401461DF}" destId="{6E938358-7E61-4EFC-863D-832342EF198A}" srcOrd="0" destOrd="0" presId="urn:microsoft.com/office/officeart/2008/layout/VerticalCurvedList"/>
    <dgm:cxn modelId="{CDF3955C-9F36-45B6-80B6-8373AC996639}" type="presParOf" srcId="{B1AF317E-028E-4F05-955B-5FF727BEBB59}" destId="{C1B9458E-7268-4167-B9F4-BEB61E97DAD3}" srcOrd="3" destOrd="0" presId="urn:microsoft.com/office/officeart/2008/layout/VerticalCurvedList"/>
    <dgm:cxn modelId="{BED7B750-D659-4663-844D-62FABA79CCAE}" type="presParOf" srcId="{B1AF317E-028E-4F05-955B-5FF727BEBB59}" destId="{48B38DD3-0B77-4668-8A00-0D4619127667}" srcOrd="4" destOrd="0" presId="urn:microsoft.com/office/officeart/2008/layout/VerticalCurvedList"/>
    <dgm:cxn modelId="{7D6941CE-3371-40FA-A3B0-0E87023EC26C}" type="presParOf" srcId="{48B38DD3-0B77-4668-8A00-0D4619127667}" destId="{66A3A245-37CE-4798-B525-7D05715B0057}" srcOrd="0" destOrd="0" presId="urn:microsoft.com/office/officeart/2008/layout/VerticalCurvedList"/>
    <dgm:cxn modelId="{115C59C6-0EE9-46F0-AFBB-F6A5A7CA97EC}" type="presParOf" srcId="{B1AF317E-028E-4F05-955B-5FF727BEBB59}" destId="{ED137095-77AB-41B4-908F-111BCDD34E6B}" srcOrd="5" destOrd="0" presId="urn:microsoft.com/office/officeart/2008/layout/VerticalCurvedList"/>
    <dgm:cxn modelId="{37E8ED9A-3D45-496C-9BC5-710EF032F506}" type="presParOf" srcId="{B1AF317E-028E-4F05-955B-5FF727BEBB59}" destId="{21EEBD51-05CD-4497-9A9D-5A719141FA1F}" srcOrd="6" destOrd="0" presId="urn:microsoft.com/office/officeart/2008/layout/VerticalCurvedList"/>
    <dgm:cxn modelId="{9F87EF74-8781-4D59-9424-5082F4B9682B}" type="presParOf" srcId="{21EEBD51-05CD-4497-9A9D-5A719141FA1F}" destId="{68C8E571-B3C4-4A7E-A9C2-5BA77660D6E6}" srcOrd="0" destOrd="0" presId="urn:microsoft.com/office/officeart/2008/layout/VerticalCurvedList"/>
    <dgm:cxn modelId="{492D7510-EF5A-49CC-A47C-417FD6A99391}" type="presParOf" srcId="{B1AF317E-028E-4F05-955B-5FF727BEBB59}" destId="{0CA4C39D-22D6-4C61-BB8F-B02B252BEC28}" srcOrd="7" destOrd="0" presId="urn:microsoft.com/office/officeart/2008/layout/VerticalCurvedList"/>
    <dgm:cxn modelId="{DC074DA6-3699-44E0-9C35-9653D4684B07}" type="presParOf" srcId="{B1AF317E-028E-4F05-955B-5FF727BEBB59}" destId="{6219859D-D4F0-4593-9DE6-670035C9E84A}" srcOrd="8" destOrd="0" presId="urn:microsoft.com/office/officeart/2008/layout/VerticalCurvedList"/>
    <dgm:cxn modelId="{E8C2D6AC-D935-4270-8E77-0FB6BDC9BC38}" type="presParOf" srcId="{6219859D-D4F0-4593-9DE6-670035C9E84A}" destId="{F4A6132A-722A-43F5-84B8-E62B6A494E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46B9A-BF46-4577-834E-D11B5B93B060}" type="doc">
      <dgm:prSet loTypeId="urn:microsoft.com/office/officeart/2005/8/layout/v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A324A3B-FA5A-481A-BD77-9EB41B66716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GLuint texture;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glGenTextures (1, &amp;texture);</a:t>
          </a:r>
        </a:p>
      </dgm:t>
    </dgm:pt>
    <dgm:pt modelId="{FFA5FA3C-46EA-40D8-BEBF-5D669E2D78E7}" type="parTrans" cxnId="{48CD6D00-F1F0-46C0-9FFD-79F9E28E41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5EE645-C3BF-444B-B18A-55A847E6B247}" type="sibTrans" cxnId="{48CD6D00-F1F0-46C0-9FFD-79F9E28E41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DE511E-7F50-4BA9-A1FA-063FA1C235D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glBindTexture (GL_TEXTURE_2D, texture);</a:t>
          </a:r>
        </a:p>
      </dgm:t>
    </dgm:pt>
    <dgm:pt modelId="{51C4BDCF-966E-4BE2-A89B-3C03C99690C6}" type="parTrans" cxnId="{A322C55B-AAF5-4DA0-8274-511028387F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5C5FF9-9425-47A5-9D00-249409791A3B}" type="sibTrans" cxnId="{A322C55B-AAF5-4DA0-8274-511028387F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A850DA-3255-4A3A-8B07-31BDAEE669A4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glTexImage2D (GL_TEXTURE_2D, 0, GL_RGB, width, height, 0, GL_RGB, GL_UNSIGNED_BYTE, image);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glGenerateMipmap (GL_TEXTURE_2D);</a:t>
          </a:r>
        </a:p>
      </dgm:t>
    </dgm:pt>
    <dgm:pt modelId="{329D5CFC-783F-4D33-97A8-327B052C7143}" type="parTrans" cxnId="{9D23E41E-D0B8-411C-B347-292CC17B13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DAF5CE-8518-4D30-923B-257041F9C4DC}" type="sibTrans" cxnId="{9D23E41E-D0B8-411C-B347-292CC17B13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3F5AF2-63AC-4C6E-A053-6C65404C013D}" type="pres">
      <dgm:prSet presAssocID="{E9646B9A-BF46-4577-834E-D11B5B93B060}" presName="outerComposite" presStyleCnt="0">
        <dgm:presLayoutVars>
          <dgm:chMax val="5"/>
          <dgm:dir/>
          <dgm:resizeHandles val="exact"/>
        </dgm:presLayoutVars>
      </dgm:prSet>
      <dgm:spPr/>
    </dgm:pt>
    <dgm:pt modelId="{EB621B2F-2FF9-48B3-A22C-BEF9CBD03E36}" type="pres">
      <dgm:prSet presAssocID="{E9646B9A-BF46-4577-834E-D11B5B93B060}" presName="dummyMaxCanvas" presStyleCnt="0">
        <dgm:presLayoutVars/>
      </dgm:prSet>
      <dgm:spPr/>
    </dgm:pt>
    <dgm:pt modelId="{7CE48D98-CFB6-47A2-8829-F405FA9063EB}" type="pres">
      <dgm:prSet presAssocID="{E9646B9A-BF46-4577-834E-D11B5B93B060}" presName="ThreeNodes_1" presStyleLbl="node1" presStyleIdx="0" presStyleCnt="3">
        <dgm:presLayoutVars>
          <dgm:bulletEnabled val="1"/>
        </dgm:presLayoutVars>
      </dgm:prSet>
      <dgm:spPr/>
    </dgm:pt>
    <dgm:pt modelId="{6C3CD8D3-971F-475F-A558-33C04CEBCCC5}" type="pres">
      <dgm:prSet presAssocID="{E9646B9A-BF46-4577-834E-D11B5B93B060}" presName="ThreeNodes_2" presStyleLbl="node1" presStyleIdx="1" presStyleCnt="3">
        <dgm:presLayoutVars>
          <dgm:bulletEnabled val="1"/>
        </dgm:presLayoutVars>
      </dgm:prSet>
      <dgm:spPr/>
    </dgm:pt>
    <dgm:pt modelId="{7A953ACC-3729-4AA7-99BC-E85D68E3793D}" type="pres">
      <dgm:prSet presAssocID="{E9646B9A-BF46-4577-834E-D11B5B93B060}" presName="ThreeNodes_3" presStyleLbl="node1" presStyleIdx="2" presStyleCnt="3">
        <dgm:presLayoutVars>
          <dgm:bulletEnabled val="1"/>
        </dgm:presLayoutVars>
      </dgm:prSet>
      <dgm:spPr/>
    </dgm:pt>
    <dgm:pt modelId="{C0B6639A-A74B-44E4-BDA4-702B3C05BAA3}" type="pres">
      <dgm:prSet presAssocID="{E9646B9A-BF46-4577-834E-D11B5B93B060}" presName="ThreeConn_1-2" presStyleLbl="fgAccFollowNode1" presStyleIdx="0" presStyleCnt="2">
        <dgm:presLayoutVars>
          <dgm:bulletEnabled val="1"/>
        </dgm:presLayoutVars>
      </dgm:prSet>
      <dgm:spPr/>
    </dgm:pt>
    <dgm:pt modelId="{2BA1BF57-A702-4B19-A49E-CFB88B7C415B}" type="pres">
      <dgm:prSet presAssocID="{E9646B9A-BF46-4577-834E-D11B5B93B060}" presName="ThreeConn_2-3" presStyleLbl="fgAccFollowNode1" presStyleIdx="1" presStyleCnt="2">
        <dgm:presLayoutVars>
          <dgm:bulletEnabled val="1"/>
        </dgm:presLayoutVars>
      </dgm:prSet>
      <dgm:spPr/>
    </dgm:pt>
    <dgm:pt modelId="{0ED39B00-3FB9-430D-8B3C-53141DC3D8D1}" type="pres">
      <dgm:prSet presAssocID="{E9646B9A-BF46-4577-834E-D11B5B93B060}" presName="ThreeNodes_1_text" presStyleLbl="node1" presStyleIdx="2" presStyleCnt="3">
        <dgm:presLayoutVars>
          <dgm:bulletEnabled val="1"/>
        </dgm:presLayoutVars>
      </dgm:prSet>
      <dgm:spPr/>
    </dgm:pt>
    <dgm:pt modelId="{7FF8486C-FB01-44A6-9548-E6D2D72E9642}" type="pres">
      <dgm:prSet presAssocID="{E9646B9A-BF46-4577-834E-D11B5B93B060}" presName="ThreeNodes_2_text" presStyleLbl="node1" presStyleIdx="2" presStyleCnt="3">
        <dgm:presLayoutVars>
          <dgm:bulletEnabled val="1"/>
        </dgm:presLayoutVars>
      </dgm:prSet>
      <dgm:spPr/>
    </dgm:pt>
    <dgm:pt modelId="{0F4FA355-4ACA-4EB6-96D5-10FB6E1C9407}" type="pres">
      <dgm:prSet presAssocID="{E9646B9A-BF46-4577-834E-D11B5B93B06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8CD6D00-F1F0-46C0-9FFD-79F9E28E418C}" srcId="{E9646B9A-BF46-4577-834E-D11B5B93B060}" destId="{AA324A3B-FA5A-481A-BD77-9EB41B667168}" srcOrd="0" destOrd="0" parTransId="{FFA5FA3C-46EA-40D8-BEBF-5D669E2D78E7}" sibTransId="{585EE645-C3BF-444B-B18A-55A847E6B247}"/>
    <dgm:cxn modelId="{9D23E41E-D0B8-411C-B347-292CC17B13E9}" srcId="{E9646B9A-BF46-4577-834E-D11B5B93B060}" destId="{72A850DA-3255-4A3A-8B07-31BDAEE669A4}" srcOrd="2" destOrd="0" parTransId="{329D5CFC-783F-4D33-97A8-327B052C7143}" sibTransId="{4BDAF5CE-8518-4D30-923B-257041F9C4DC}"/>
    <dgm:cxn modelId="{DA739F34-129B-49FD-ACD8-778828350218}" type="presOf" srcId="{585EE645-C3BF-444B-B18A-55A847E6B247}" destId="{C0B6639A-A74B-44E4-BDA4-702B3C05BAA3}" srcOrd="0" destOrd="0" presId="urn:microsoft.com/office/officeart/2005/8/layout/vProcess5"/>
    <dgm:cxn modelId="{A322C55B-AAF5-4DA0-8274-511028387FCC}" srcId="{E9646B9A-BF46-4577-834E-D11B5B93B060}" destId="{0CDE511E-7F50-4BA9-A1FA-063FA1C235D3}" srcOrd="1" destOrd="0" parTransId="{51C4BDCF-966E-4BE2-A89B-3C03C99690C6}" sibTransId="{DB5C5FF9-9425-47A5-9D00-249409791A3B}"/>
    <dgm:cxn modelId="{CEAE045C-4CE0-46C8-B89D-543920B4A02C}" type="presOf" srcId="{AA324A3B-FA5A-481A-BD77-9EB41B667168}" destId="{7CE48D98-CFB6-47A2-8829-F405FA9063EB}" srcOrd="0" destOrd="0" presId="urn:microsoft.com/office/officeart/2005/8/layout/vProcess5"/>
    <dgm:cxn modelId="{66E98F43-2D8A-4D39-928D-6DC316254651}" type="presOf" srcId="{DB5C5FF9-9425-47A5-9D00-249409791A3B}" destId="{2BA1BF57-A702-4B19-A49E-CFB88B7C415B}" srcOrd="0" destOrd="0" presId="urn:microsoft.com/office/officeart/2005/8/layout/vProcess5"/>
    <dgm:cxn modelId="{0298B37E-C9F5-448F-84ED-8411D29A0B94}" type="presOf" srcId="{0CDE511E-7F50-4BA9-A1FA-063FA1C235D3}" destId="{6C3CD8D3-971F-475F-A558-33C04CEBCCC5}" srcOrd="0" destOrd="0" presId="urn:microsoft.com/office/officeart/2005/8/layout/vProcess5"/>
    <dgm:cxn modelId="{DB18CCA6-68AE-48ED-B48D-8CA66BFCD1DA}" type="presOf" srcId="{72A850DA-3255-4A3A-8B07-31BDAEE669A4}" destId="{0F4FA355-4ACA-4EB6-96D5-10FB6E1C9407}" srcOrd="1" destOrd="0" presId="urn:microsoft.com/office/officeart/2005/8/layout/vProcess5"/>
    <dgm:cxn modelId="{395CC4C8-AD0E-4D3F-B535-04A1DB93A156}" type="presOf" srcId="{AA324A3B-FA5A-481A-BD77-9EB41B667168}" destId="{0ED39B00-3FB9-430D-8B3C-53141DC3D8D1}" srcOrd="1" destOrd="0" presId="urn:microsoft.com/office/officeart/2005/8/layout/vProcess5"/>
    <dgm:cxn modelId="{AAB789CF-8BB1-4839-BF4F-5A4B91658CAC}" type="presOf" srcId="{72A850DA-3255-4A3A-8B07-31BDAEE669A4}" destId="{7A953ACC-3729-4AA7-99BC-E85D68E3793D}" srcOrd="0" destOrd="0" presId="urn:microsoft.com/office/officeart/2005/8/layout/vProcess5"/>
    <dgm:cxn modelId="{9090FBE4-F06C-4E0E-AADB-22F7F28C0B9C}" type="presOf" srcId="{0CDE511E-7F50-4BA9-A1FA-063FA1C235D3}" destId="{7FF8486C-FB01-44A6-9548-E6D2D72E9642}" srcOrd="1" destOrd="0" presId="urn:microsoft.com/office/officeart/2005/8/layout/vProcess5"/>
    <dgm:cxn modelId="{D6F9A8FE-17D1-40E7-A574-B12BF7C5BA3E}" type="presOf" srcId="{E9646B9A-BF46-4577-834E-D11B5B93B060}" destId="{343F5AF2-63AC-4C6E-A053-6C65404C013D}" srcOrd="0" destOrd="0" presId="urn:microsoft.com/office/officeart/2005/8/layout/vProcess5"/>
    <dgm:cxn modelId="{F09BBC62-4DEE-4A2E-9B33-B9CBA6D53ADA}" type="presParOf" srcId="{343F5AF2-63AC-4C6E-A053-6C65404C013D}" destId="{EB621B2F-2FF9-48B3-A22C-BEF9CBD03E36}" srcOrd="0" destOrd="0" presId="urn:microsoft.com/office/officeart/2005/8/layout/vProcess5"/>
    <dgm:cxn modelId="{9718AD40-A70A-43E0-AB39-E49FF55EC406}" type="presParOf" srcId="{343F5AF2-63AC-4C6E-A053-6C65404C013D}" destId="{7CE48D98-CFB6-47A2-8829-F405FA9063EB}" srcOrd="1" destOrd="0" presId="urn:microsoft.com/office/officeart/2005/8/layout/vProcess5"/>
    <dgm:cxn modelId="{A187A00B-92FC-4E13-A76E-9F1B0A8F2526}" type="presParOf" srcId="{343F5AF2-63AC-4C6E-A053-6C65404C013D}" destId="{6C3CD8D3-971F-475F-A558-33C04CEBCCC5}" srcOrd="2" destOrd="0" presId="urn:microsoft.com/office/officeart/2005/8/layout/vProcess5"/>
    <dgm:cxn modelId="{3E386774-4317-4C2F-BA18-8BC51B679CF0}" type="presParOf" srcId="{343F5AF2-63AC-4C6E-A053-6C65404C013D}" destId="{7A953ACC-3729-4AA7-99BC-E85D68E3793D}" srcOrd="3" destOrd="0" presId="urn:microsoft.com/office/officeart/2005/8/layout/vProcess5"/>
    <dgm:cxn modelId="{AD52B173-EAA6-49EA-9E96-CFF71A44236E}" type="presParOf" srcId="{343F5AF2-63AC-4C6E-A053-6C65404C013D}" destId="{C0B6639A-A74B-44E4-BDA4-702B3C05BAA3}" srcOrd="4" destOrd="0" presId="urn:microsoft.com/office/officeart/2005/8/layout/vProcess5"/>
    <dgm:cxn modelId="{C972FB47-D148-4DC1-88E7-0723823F7D5D}" type="presParOf" srcId="{343F5AF2-63AC-4C6E-A053-6C65404C013D}" destId="{2BA1BF57-A702-4B19-A49E-CFB88B7C415B}" srcOrd="5" destOrd="0" presId="urn:microsoft.com/office/officeart/2005/8/layout/vProcess5"/>
    <dgm:cxn modelId="{0EC24910-2DCC-4827-9C60-689C67C9F729}" type="presParOf" srcId="{343F5AF2-63AC-4C6E-A053-6C65404C013D}" destId="{0ED39B00-3FB9-430D-8B3C-53141DC3D8D1}" srcOrd="6" destOrd="0" presId="urn:microsoft.com/office/officeart/2005/8/layout/vProcess5"/>
    <dgm:cxn modelId="{FD691DCF-3E2E-4354-8F76-BFA15CEB9826}" type="presParOf" srcId="{343F5AF2-63AC-4C6E-A053-6C65404C013D}" destId="{7FF8486C-FB01-44A6-9548-E6D2D72E9642}" srcOrd="7" destOrd="0" presId="urn:microsoft.com/office/officeart/2005/8/layout/vProcess5"/>
    <dgm:cxn modelId="{4C683F6B-4676-4171-A0C3-EF40D9AD8841}" type="presParOf" srcId="{343F5AF2-63AC-4C6E-A053-6C65404C013D}" destId="{0F4FA355-4ACA-4EB6-96D5-10FB6E1C940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183D2-5014-44CF-9D02-02293B8BF0E3}">
      <dsp:nvSpPr>
        <dsp:cNvPr id="0" name=""/>
        <dsp:cNvSpPr/>
      </dsp:nvSpPr>
      <dsp:spPr>
        <a:xfrm>
          <a:off x="0" y="0"/>
          <a:ext cx="7578090" cy="13844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Để vật thể trông thực tế hơn, cần thiết lập nhiều màu đơn </a:t>
          </a: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rPr>
            <a:t> Vật thể phải có nhiều đỉnh hơn.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49" y="40549"/>
        <a:ext cx="6084151" cy="1303360"/>
      </dsp:txXfrm>
    </dsp:sp>
    <dsp:sp modelId="{D8EE111E-42EB-4523-A6FB-D0F7A58C2A00}">
      <dsp:nvSpPr>
        <dsp:cNvPr id="0" name=""/>
        <dsp:cNvSpPr/>
      </dsp:nvSpPr>
      <dsp:spPr>
        <a:xfrm>
          <a:off x="668654" y="1615201"/>
          <a:ext cx="7578090" cy="13844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Bộ xử lý đồ họa làm nhiều việc hơn để xử lý tô màu và dựng hình vật thể </a:t>
          </a: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rPr>
            <a:t> Vật thể sẽ tồn tại nhiều điểm thừa không cần thiết.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9203" y="1655750"/>
        <a:ext cx="5928438" cy="1303360"/>
      </dsp:txXfrm>
    </dsp:sp>
    <dsp:sp modelId="{F1F9320B-7563-4154-998B-BCD24E9D8AA7}">
      <dsp:nvSpPr>
        <dsp:cNvPr id="0" name=""/>
        <dsp:cNvSpPr/>
      </dsp:nvSpPr>
      <dsp:spPr>
        <a:xfrm>
          <a:off x="1337309" y="3230403"/>
          <a:ext cx="7578090" cy="13844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Kỹ thuật Texture Mapping dùng để giải quyết vấn đề này.</a:t>
          </a:r>
        </a:p>
      </dsp:txBody>
      <dsp:txXfrm>
        <a:off x="1377858" y="3270952"/>
        <a:ext cx="5928438" cy="1303360"/>
      </dsp:txXfrm>
    </dsp:sp>
    <dsp:sp modelId="{434A1905-E87B-4FE6-9D44-4CE318265BB6}">
      <dsp:nvSpPr>
        <dsp:cNvPr id="0" name=""/>
        <dsp:cNvSpPr/>
      </dsp:nvSpPr>
      <dsp:spPr>
        <a:xfrm>
          <a:off x="6678191" y="1049881"/>
          <a:ext cx="899898" cy="89989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80668" y="1049881"/>
        <a:ext cx="494944" cy="677173"/>
      </dsp:txXfrm>
    </dsp:sp>
    <dsp:sp modelId="{E9AB3D55-D6DC-4330-B6F3-FC4524A179CA}">
      <dsp:nvSpPr>
        <dsp:cNvPr id="0" name=""/>
        <dsp:cNvSpPr/>
      </dsp:nvSpPr>
      <dsp:spPr>
        <a:xfrm>
          <a:off x="7346846" y="2655853"/>
          <a:ext cx="899898" cy="89989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49323" y="2655853"/>
        <a:ext cx="494944" cy="677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CCD07-A150-4EAB-B2E5-4A4F2971F8ED}">
      <dsp:nvSpPr>
        <dsp:cNvPr id="0" name=""/>
        <dsp:cNvSpPr/>
      </dsp:nvSpPr>
      <dsp:spPr>
        <a:xfrm>
          <a:off x="-5217369" y="-799156"/>
          <a:ext cx="6213174" cy="6213174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009FF-35EC-4854-B8F3-FE82BD67BF19}">
      <dsp:nvSpPr>
        <dsp:cNvPr id="0" name=""/>
        <dsp:cNvSpPr/>
      </dsp:nvSpPr>
      <dsp:spPr>
        <a:xfrm>
          <a:off x="640542" y="461486"/>
          <a:ext cx="8211172" cy="9229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0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Texture là một hình ảnh 2 chiều 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để thêm vào chi tiết cho một vật thể.</a:t>
          </a:r>
        </a:p>
      </dsp:txBody>
      <dsp:txXfrm>
        <a:off x="640542" y="461486"/>
        <a:ext cx="8211172" cy="922972"/>
      </dsp:txXfrm>
    </dsp:sp>
    <dsp:sp modelId="{C8A6C4A8-7FF2-478B-A8D0-5D93361B5EDF}">
      <dsp:nvSpPr>
        <dsp:cNvPr id="0" name=""/>
        <dsp:cNvSpPr/>
      </dsp:nvSpPr>
      <dsp:spPr>
        <a:xfrm>
          <a:off x="63685" y="346114"/>
          <a:ext cx="1153715" cy="1153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4325E-F2F3-4AE6-9518-546FAF2B7044}">
      <dsp:nvSpPr>
        <dsp:cNvPr id="0" name=""/>
        <dsp:cNvSpPr/>
      </dsp:nvSpPr>
      <dsp:spPr>
        <a:xfrm>
          <a:off x="976043" y="1845944"/>
          <a:ext cx="7875671" cy="9229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0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Texture là giấy dán tường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, dùng để dán lên những mảnh tường tạo ra những bức tường giả gỗ, giả đá, …</a:t>
          </a:r>
        </a:p>
      </dsp:txBody>
      <dsp:txXfrm>
        <a:off x="976043" y="1845944"/>
        <a:ext cx="7875671" cy="922972"/>
      </dsp:txXfrm>
    </dsp:sp>
    <dsp:sp modelId="{EE8CCE3B-FCEE-4156-A1AB-BD785736A5B5}">
      <dsp:nvSpPr>
        <dsp:cNvPr id="0" name=""/>
        <dsp:cNvSpPr/>
      </dsp:nvSpPr>
      <dsp:spPr>
        <a:xfrm>
          <a:off x="399185" y="1730573"/>
          <a:ext cx="1153715" cy="1153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FAA86-9180-47F7-92A7-F8BDFB5C2830}">
      <dsp:nvSpPr>
        <dsp:cNvPr id="0" name=""/>
        <dsp:cNvSpPr/>
      </dsp:nvSpPr>
      <dsp:spPr>
        <a:xfrm>
          <a:off x="640542" y="3230403"/>
          <a:ext cx="8211172" cy="9229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0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Có thể thêm vào Texture nhiều chi tiết phức tạp 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rPr>
            <a:t> Tạo được vật thể cực kỳ chi tiết mà không phải tạo thêm nhiều đỉnh mới.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0542" y="3230403"/>
        <a:ext cx="8211172" cy="922972"/>
      </dsp:txXfrm>
    </dsp:sp>
    <dsp:sp modelId="{FAAAA565-FF77-4571-BE11-B3AB976E3D32}">
      <dsp:nvSpPr>
        <dsp:cNvPr id="0" name=""/>
        <dsp:cNvSpPr/>
      </dsp:nvSpPr>
      <dsp:spPr>
        <a:xfrm>
          <a:off x="63685" y="3115031"/>
          <a:ext cx="1153715" cy="11537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672D4-5C8F-4809-BF3D-F817ECD14109}">
      <dsp:nvSpPr>
        <dsp:cNvPr id="0" name=""/>
        <dsp:cNvSpPr/>
      </dsp:nvSpPr>
      <dsp:spPr>
        <a:xfrm>
          <a:off x="-4656595" y="-713873"/>
          <a:ext cx="5546776" cy="5546776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0AE50-93CC-4C80-9405-3978960566D4}">
      <dsp:nvSpPr>
        <dsp:cNvPr id="0" name=""/>
        <dsp:cNvSpPr/>
      </dsp:nvSpPr>
      <dsp:spPr>
        <a:xfrm>
          <a:off x="466237" y="316671"/>
          <a:ext cx="8393106" cy="633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97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GL_REPEAT: Cách xử lý mặc định của OpenGL, lặp lại các texture.</a:t>
          </a:r>
        </a:p>
      </dsp:txBody>
      <dsp:txXfrm>
        <a:off x="466237" y="316671"/>
        <a:ext cx="8393106" cy="633671"/>
      </dsp:txXfrm>
    </dsp:sp>
    <dsp:sp modelId="{6E938358-7E61-4EFC-863D-832342EF198A}">
      <dsp:nvSpPr>
        <dsp:cNvPr id="0" name=""/>
        <dsp:cNvSpPr/>
      </dsp:nvSpPr>
      <dsp:spPr>
        <a:xfrm>
          <a:off x="70192" y="237462"/>
          <a:ext cx="792089" cy="792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9458E-7268-4167-B9F4-BEB61E97DAD3}">
      <dsp:nvSpPr>
        <dsp:cNvPr id="0" name=""/>
        <dsp:cNvSpPr/>
      </dsp:nvSpPr>
      <dsp:spPr>
        <a:xfrm>
          <a:off x="829535" y="1267343"/>
          <a:ext cx="8029808" cy="633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97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GL_MIRRORED_REPEAT: Tương tự như GL_REPEAT, nhưng các texture sẽ được lấy đối xứng sau mỗi lần lặp.</a:t>
          </a:r>
        </a:p>
      </dsp:txBody>
      <dsp:txXfrm>
        <a:off x="829535" y="1267343"/>
        <a:ext cx="8029808" cy="633671"/>
      </dsp:txXfrm>
    </dsp:sp>
    <dsp:sp modelId="{66A3A245-37CE-4798-B525-7D05715B0057}">
      <dsp:nvSpPr>
        <dsp:cNvPr id="0" name=""/>
        <dsp:cNvSpPr/>
      </dsp:nvSpPr>
      <dsp:spPr>
        <a:xfrm>
          <a:off x="433491" y="1188134"/>
          <a:ext cx="792089" cy="792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37095-77AB-41B4-908F-111BCDD34E6B}">
      <dsp:nvSpPr>
        <dsp:cNvPr id="0" name=""/>
        <dsp:cNvSpPr/>
      </dsp:nvSpPr>
      <dsp:spPr>
        <a:xfrm>
          <a:off x="829535" y="2218015"/>
          <a:ext cx="8029808" cy="633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97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GL_CLAMP_TO_EDGE: Các vị trí nằm ngoài khoảng [0,1] sẽ được lấy màu từ cạnh tương ứng của texture.</a:t>
          </a:r>
        </a:p>
      </dsp:txBody>
      <dsp:txXfrm>
        <a:off x="829535" y="2218015"/>
        <a:ext cx="8029808" cy="633671"/>
      </dsp:txXfrm>
    </dsp:sp>
    <dsp:sp modelId="{68C8E571-B3C4-4A7E-A9C2-5BA77660D6E6}">
      <dsp:nvSpPr>
        <dsp:cNvPr id="0" name=""/>
        <dsp:cNvSpPr/>
      </dsp:nvSpPr>
      <dsp:spPr>
        <a:xfrm>
          <a:off x="433491" y="2138806"/>
          <a:ext cx="792089" cy="792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4C39D-22D6-4C61-BB8F-B02B252BEC28}">
      <dsp:nvSpPr>
        <dsp:cNvPr id="0" name=""/>
        <dsp:cNvSpPr/>
      </dsp:nvSpPr>
      <dsp:spPr>
        <a:xfrm>
          <a:off x="466237" y="3168687"/>
          <a:ext cx="8393106" cy="633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97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GL_CLAMP_TO_BORDER: Các tọa độ texture nằm ngoài khoảng [0,1] sẽ được gán bằng một màu do chúng ta chỉ định.</a:t>
          </a:r>
        </a:p>
      </dsp:txBody>
      <dsp:txXfrm>
        <a:off x="466237" y="3168687"/>
        <a:ext cx="8393106" cy="633671"/>
      </dsp:txXfrm>
    </dsp:sp>
    <dsp:sp modelId="{F4A6132A-722A-43F5-84B8-E62B6A494E7A}">
      <dsp:nvSpPr>
        <dsp:cNvPr id="0" name=""/>
        <dsp:cNvSpPr/>
      </dsp:nvSpPr>
      <dsp:spPr>
        <a:xfrm>
          <a:off x="70192" y="3089478"/>
          <a:ext cx="792089" cy="792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8D98-CFB6-47A2-8829-F405FA9063EB}">
      <dsp:nvSpPr>
        <dsp:cNvPr id="0" name=""/>
        <dsp:cNvSpPr/>
      </dsp:nvSpPr>
      <dsp:spPr>
        <a:xfrm>
          <a:off x="0" y="0"/>
          <a:ext cx="7861582" cy="1288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GLuint texture;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glGenTextures (1, &amp;texture);</a:t>
          </a:r>
        </a:p>
      </dsp:txBody>
      <dsp:txXfrm>
        <a:off x="37735" y="37735"/>
        <a:ext cx="6471344" cy="1212886"/>
      </dsp:txXfrm>
    </dsp:sp>
    <dsp:sp modelId="{6C3CD8D3-971F-475F-A558-33C04CEBCCC5}">
      <dsp:nvSpPr>
        <dsp:cNvPr id="0" name=""/>
        <dsp:cNvSpPr/>
      </dsp:nvSpPr>
      <dsp:spPr>
        <a:xfrm>
          <a:off x="693669" y="1503082"/>
          <a:ext cx="7861582" cy="1288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glBindTexture (GL_TEXTURE_2D, texture);</a:t>
          </a:r>
        </a:p>
      </dsp:txBody>
      <dsp:txXfrm>
        <a:off x="731404" y="1540817"/>
        <a:ext cx="6255011" cy="1212886"/>
      </dsp:txXfrm>
    </dsp:sp>
    <dsp:sp modelId="{7A953ACC-3729-4AA7-99BC-E85D68E3793D}">
      <dsp:nvSpPr>
        <dsp:cNvPr id="0" name=""/>
        <dsp:cNvSpPr/>
      </dsp:nvSpPr>
      <dsp:spPr>
        <a:xfrm>
          <a:off x="1387338" y="3006165"/>
          <a:ext cx="7861582" cy="1288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glTexImage2D (GL_TEXTURE_2D, 0, GL_RGB, width, height, 0, GL_RGB, GL_UNSIGNED_BYTE, image);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glGenerateMipmap (GL_TEXTURE_2D);</a:t>
          </a:r>
        </a:p>
      </dsp:txBody>
      <dsp:txXfrm>
        <a:off x="1425073" y="3043900"/>
        <a:ext cx="6255011" cy="1212886"/>
      </dsp:txXfrm>
    </dsp:sp>
    <dsp:sp modelId="{C0B6639A-A74B-44E4-BDA4-702B3C05BAA3}">
      <dsp:nvSpPr>
        <dsp:cNvPr id="0" name=""/>
        <dsp:cNvSpPr/>
      </dsp:nvSpPr>
      <dsp:spPr>
        <a:xfrm>
          <a:off x="7024151" y="977003"/>
          <a:ext cx="837431" cy="83743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12573" y="977003"/>
        <a:ext cx="460587" cy="630167"/>
      </dsp:txXfrm>
    </dsp:sp>
    <dsp:sp modelId="{2BA1BF57-A702-4B19-A49E-CFB88B7C415B}">
      <dsp:nvSpPr>
        <dsp:cNvPr id="0" name=""/>
        <dsp:cNvSpPr/>
      </dsp:nvSpPr>
      <dsp:spPr>
        <a:xfrm>
          <a:off x="7717820" y="2471497"/>
          <a:ext cx="837431" cy="83743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06242" y="2471497"/>
        <a:ext cx="460587" cy="630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84F67-BE24-4F05-A042-397CC3DEAD6E}" type="datetimeFigureOut">
              <a:rPr lang="en-US" smtClean="0"/>
              <a:t>22/04/2019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BE80E-60EB-4D04-87A0-E7FFFBF72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40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21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99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6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0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0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8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62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1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36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04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1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656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4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6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66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27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E94D-832B-4497-8523-CAF3CE193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456" y="1767362"/>
            <a:ext cx="7952509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ĐỒ HỌA MÁY TÍNH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64EC-0AEF-4CFD-A91F-810FEA59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Biên soạn: ThS. Nguyễn Thị Anh Th</a:t>
            </a:r>
            <a:r>
              <a:rPr lang="vi-VN">
                <a:solidFill>
                  <a:schemeClr val="tx2">
                    <a:lumMod val="75000"/>
                    <a:lumOff val="25000"/>
                  </a:schemeClr>
                </a:solidFill>
              </a:rPr>
              <a:t>ư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2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Bao bọc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Thao tác lọc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Nạp và tạo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7: Texture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D38F-110E-434F-9BA6-95F49960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 Thao tác lọc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62C7-0836-493D-99B2-5EFC7DF0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Thao tác lọc texture</a:t>
            </a:r>
            <a:r>
              <a:rPr lang="en-US"/>
              <a:t>: là ph</a:t>
            </a:r>
            <a:r>
              <a:rPr lang="vi-VN"/>
              <a:t>ư</a:t>
            </a:r>
            <a:r>
              <a:rPr lang="en-US"/>
              <a:t>ơng thức xác định màu của một pixel sau khi đã áp dụng texture vào.</a:t>
            </a:r>
          </a:p>
          <a:p>
            <a:r>
              <a:rPr lang="en-US"/>
              <a:t>Có 2 loại lọc:</a:t>
            </a:r>
          </a:p>
          <a:p>
            <a:pPr lvl="1"/>
            <a:r>
              <a:rPr lang="en-US" b="1" i="1"/>
              <a:t>Lọc thu nhỏ </a:t>
            </a:r>
            <a:r>
              <a:rPr lang="en-US"/>
              <a:t>(</a:t>
            </a:r>
            <a:r>
              <a:rPr lang="en-US" i="1"/>
              <a:t>minification</a:t>
            </a:r>
            <a:r>
              <a:rPr lang="en-US"/>
              <a:t>): nghĩa là pixel đ</a:t>
            </a:r>
            <a:r>
              <a:rPr lang="vi-VN"/>
              <a:t>ư</a:t>
            </a:r>
            <a:r>
              <a:rPr lang="en-US"/>
              <a:t>ợc áp dụng texture sẽ lớn hơn một texel.</a:t>
            </a:r>
          </a:p>
          <a:p>
            <a:pPr lvl="1"/>
            <a:r>
              <a:rPr lang="en-US" b="1" i="1"/>
              <a:t>Lọc phóng đại </a:t>
            </a:r>
            <a:r>
              <a:rPr lang="en-US"/>
              <a:t>(</a:t>
            </a:r>
            <a:r>
              <a:rPr lang="en-US" i="1"/>
              <a:t>magnification</a:t>
            </a:r>
            <a:r>
              <a:rPr lang="en-US"/>
              <a:t>): nghĩa là pixel đ</a:t>
            </a:r>
            <a:r>
              <a:rPr lang="vi-VN"/>
              <a:t>ư</a:t>
            </a:r>
            <a:r>
              <a:rPr lang="en-US"/>
              <a:t>ợc áp dụng texture sẽ nhỏ h</a:t>
            </a:r>
            <a:r>
              <a:rPr lang="vi-VN"/>
              <a:t>ơ</a:t>
            </a:r>
            <a:r>
              <a:rPr lang="en-US"/>
              <a:t>n một texel.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5B25-FE5B-4C17-90FA-3E81C0A6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6DDF-DC1F-4BBE-964C-125DBB7E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6BE5-93AA-4544-87B7-22776957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D38F-110E-434F-9BA6-95F49960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 Thao tác lọc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62C7-0836-493D-99B2-5EFC7DF0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Hàm glTexParameter để thiết lập 2 bộ lọc t</a:t>
            </a:r>
            <a:r>
              <a:rPr lang="vi-VN"/>
              <a:t>ư</a:t>
            </a:r>
            <a:r>
              <a:rPr lang="en-US"/>
              <a:t>ơng tự như trên:</a:t>
            </a:r>
          </a:p>
          <a:p>
            <a:r>
              <a:rPr lang="en-US" sz="1800"/>
              <a:t>glTexParameteri(GL_TEXTURE_2D, GL_TEXTURE_MIN_FILTER, GL_NEAREST);</a:t>
            </a:r>
          </a:p>
          <a:p>
            <a:r>
              <a:rPr lang="en-US" sz="1800"/>
              <a:t>glTexParameteri(GL_TEXTURE_2D, GL_TEXTURE_MAG_FILTER, GL_LINEAR);</a:t>
            </a:r>
          </a:p>
          <a:p>
            <a:pPr marL="0" indent="0">
              <a:buNone/>
            </a:pPr>
            <a:r>
              <a:rPr lang="en-US"/>
              <a:t>Trong đó:</a:t>
            </a:r>
          </a:p>
          <a:p>
            <a:r>
              <a:rPr lang="en-US" b="1" i="1"/>
              <a:t>GL_NEAREST </a:t>
            </a:r>
            <a:r>
              <a:rPr lang="en-US"/>
              <a:t>(</a:t>
            </a:r>
            <a:r>
              <a:rPr lang="en-US" i="1"/>
              <a:t>lọc ng</a:t>
            </a:r>
            <a:r>
              <a:rPr lang="vi-VN" i="1"/>
              <a:t>ư</a:t>
            </a:r>
            <a:r>
              <a:rPr lang="en-US" i="1"/>
              <a:t>ời láng giềng gần nhất</a:t>
            </a:r>
            <a:r>
              <a:rPr lang="en-US"/>
              <a:t>): là thao tác lọc mặc định của OpenGL, đ</a:t>
            </a:r>
            <a:r>
              <a:rPr lang="vi-VN"/>
              <a:t>ư</a:t>
            </a:r>
            <a:r>
              <a:rPr lang="en-US"/>
              <a:t>ợc sử dụng khi texture bị thu nhỏ lại.</a:t>
            </a:r>
          </a:p>
          <a:p>
            <a:r>
              <a:rPr lang="en-US" b="1" i="1"/>
              <a:t>GL_LINEAR </a:t>
            </a:r>
            <a:r>
              <a:rPr lang="en-US"/>
              <a:t>(</a:t>
            </a:r>
            <a:r>
              <a:rPr lang="en-US" i="1"/>
              <a:t>thao tác lọc tuyến tính</a:t>
            </a:r>
            <a:r>
              <a:rPr lang="en-US"/>
              <a:t>): sẽ lấy giá trị nội suy từ các điểm ảnh láng giềng tại tọa độ texture và lấy màu xấp xỉ với các điểm ảnh đó; đ</a:t>
            </a:r>
            <a:r>
              <a:rPr lang="vi-VN"/>
              <a:t>ư</a:t>
            </a:r>
            <a:r>
              <a:rPr lang="en-US"/>
              <a:t>ợc sử dụng khi texture đ</a:t>
            </a:r>
            <a:r>
              <a:rPr lang="vi-VN"/>
              <a:t>ư</a:t>
            </a:r>
            <a:r>
              <a:rPr lang="en-US"/>
              <a:t>ợc phóng to.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5B25-FE5B-4C17-90FA-3E81C0A6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6DDF-DC1F-4BBE-964C-125DBB7E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6BE5-93AA-4544-87B7-22776957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D38F-110E-434F-9BA6-95F49960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 Thao tác lọc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62C7-0836-493D-99B2-5EFC7DF0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So sánh kết quả của 2 bộ lọc</a:t>
            </a:r>
            <a:r>
              <a:rPr lang="en-US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5B25-FE5B-4C17-90FA-3E81C0A6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6DDF-DC1F-4BBE-964C-125DBB7E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6BE5-93AA-4544-87B7-22776957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6AF91-D9BF-4529-BBA2-2E1DAD45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6" y="1863237"/>
            <a:ext cx="81343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5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FD38F-110E-434F-9BA6-95F49960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96A53"/>
                </a:solidFill>
              </a:rPr>
              <a:t>3. Thao tác lọc texture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96A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62C7-0836-493D-99B2-5EFC7DF0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3650278" cy="39878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B9765E"/>
              </a:buClr>
              <a:buNone/>
            </a:pPr>
            <a:r>
              <a:rPr lang="en-US" b="1"/>
              <a:t>Mipmap</a:t>
            </a:r>
          </a:p>
          <a:p>
            <a:pPr>
              <a:lnSpc>
                <a:spcPct val="90000"/>
              </a:lnSpc>
              <a:buClr>
                <a:srgbClr val="B9765E"/>
              </a:buClr>
            </a:pPr>
            <a:r>
              <a:rPr lang="en-US"/>
              <a:t>Là tập hợp các texture. Trong đó, texture tiếp theo có kích th</a:t>
            </a:r>
            <a:r>
              <a:rPr lang="vi-VN"/>
              <a:t>ư</a:t>
            </a:r>
            <a:r>
              <a:rPr lang="en-US"/>
              <a:t>ớc nhỏ hơn gấp đôi so với texture tr</a:t>
            </a:r>
            <a:r>
              <a:rPr lang="vi-VN"/>
              <a:t>ư</a:t>
            </a:r>
            <a:r>
              <a:rPr lang="en-US"/>
              <a:t>ớc.</a:t>
            </a:r>
          </a:p>
          <a:p>
            <a:pPr>
              <a:lnSpc>
                <a:spcPct val="90000"/>
              </a:lnSpc>
              <a:buClr>
                <a:srgbClr val="B9765E"/>
              </a:buClr>
            </a:pPr>
            <a:r>
              <a:rPr lang="en-US"/>
              <a:t>OpenGL sẽ lựa chọn cấp độ mipmap texture phù hợp nhất khi áp cho vật thể.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F50FB-912D-4E9F-B1F5-276D131B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9" y="640080"/>
            <a:ext cx="6734324" cy="5252773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6BE5-93AA-4544-87B7-22776957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6DDF-DC1F-4BBE-964C-125DBB7E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5B25-FE5B-4C17-90FA-3E81C0A6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203302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38FF-0B66-4EF5-9A42-F5E7A47F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Thao tác lọc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D8FC-382D-46C1-8904-70455B27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OpenGL cung cấp cho chúng ta cách tạo texture mipmap qua hàm </a:t>
            </a:r>
            <a:r>
              <a:rPr lang="en-US" b="1"/>
              <a:t>glGenerateMipmaps</a:t>
            </a:r>
            <a:r>
              <a:rPr lang="en-US"/>
              <a:t> sau khi chúng ta đã tạo đ</a:t>
            </a:r>
            <a:r>
              <a:rPr lang="vi-VN"/>
              <a:t>ư</a:t>
            </a:r>
            <a:r>
              <a:rPr lang="en-US"/>
              <a:t>ợc texture.</a:t>
            </a:r>
          </a:p>
          <a:p>
            <a:r>
              <a:rPr lang="en-US"/>
              <a:t>Để tránh xuất hiện đ</a:t>
            </a:r>
            <a:r>
              <a:rPr lang="vi-VN"/>
              <a:t>ư</a:t>
            </a:r>
            <a:r>
              <a:rPr lang="en-US"/>
              <a:t>ờng biên giữa 2 cấp độ mipmap, OpenGL cung cấp một số bộ lọc nh</a:t>
            </a:r>
            <a:r>
              <a:rPr lang="vi-VN"/>
              <a:t>ư</a:t>
            </a:r>
            <a:r>
              <a:rPr lang="en-US"/>
              <a:t> sau:</a:t>
            </a:r>
          </a:p>
          <a:p>
            <a:pPr lvl="1"/>
            <a:r>
              <a:rPr lang="en-US" b="1" i="1"/>
              <a:t>GL_NEAREST_MIPMAP_NEAREST</a:t>
            </a:r>
            <a:r>
              <a:rPr lang="en-US"/>
              <a:t>: Lấy mipmap gần với kích th</a:t>
            </a:r>
            <a:r>
              <a:rPr lang="vi-VN"/>
              <a:t>ư</a:t>
            </a:r>
            <a:r>
              <a:rPr lang="en-US"/>
              <a:t>ớc điểm ảnh nhất và dùng ph</a:t>
            </a:r>
            <a:r>
              <a:rPr lang="vi-VN"/>
              <a:t>ư</a:t>
            </a:r>
            <a:r>
              <a:rPr lang="en-US"/>
              <a:t>ơng pháp ng</a:t>
            </a:r>
            <a:r>
              <a:rPr lang="vi-VN"/>
              <a:t>ư</a:t>
            </a:r>
            <a:r>
              <a:rPr lang="en-US"/>
              <a:t>ời láng giềng gần nhất.</a:t>
            </a:r>
          </a:p>
          <a:p>
            <a:pPr lvl="1"/>
            <a:r>
              <a:rPr lang="en-US" b="1" i="1"/>
              <a:t>GL_LINEAR_MIPMAP_NEAREST</a:t>
            </a:r>
            <a:r>
              <a:rPr lang="en-US"/>
              <a:t>: Lấy mipmap gần nhất và dùng ph</a:t>
            </a:r>
            <a:r>
              <a:rPr lang="vi-VN"/>
              <a:t>ư</a:t>
            </a:r>
            <a:r>
              <a:rPr lang="en-US"/>
              <a:t>ơng pháp nội suy tuyến tính.</a:t>
            </a:r>
          </a:p>
          <a:p>
            <a:pPr lvl="1"/>
            <a:r>
              <a:rPr lang="en-US" b="1" i="1"/>
              <a:t>GL_NEAREST_MIPMAP_LINEAR</a:t>
            </a:r>
            <a:r>
              <a:rPr lang="en-US"/>
              <a:t>: Lấy nội suy tuyến tính giữa 2 mipmap gần kích th</a:t>
            </a:r>
            <a:r>
              <a:rPr lang="vi-VN"/>
              <a:t>ư</a:t>
            </a:r>
            <a:r>
              <a:rPr lang="en-US"/>
              <a:t>ớc điểm ảnh nhất và dùng ph</a:t>
            </a:r>
            <a:r>
              <a:rPr lang="vi-VN"/>
              <a:t>ư</a:t>
            </a:r>
            <a:r>
              <a:rPr lang="en-US"/>
              <a:t>ơng pháp ng</a:t>
            </a:r>
            <a:r>
              <a:rPr lang="vi-VN"/>
              <a:t>ư</a:t>
            </a:r>
            <a:r>
              <a:rPr lang="en-US"/>
              <a:t>ời láng giềng gần nhất. </a:t>
            </a:r>
          </a:p>
          <a:p>
            <a:pPr lvl="1"/>
            <a:r>
              <a:rPr lang="en-US" b="1" i="1"/>
              <a:t>GL_LINEAR_MIPMAP_ LINEAR</a:t>
            </a:r>
            <a:r>
              <a:rPr lang="en-US"/>
              <a:t>: Lấy nội suy tuyến tính giữa 2 mipmap gần kích th</a:t>
            </a:r>
            <a:r>
              <a:rPr lang="vi-VN"/>
              <a:t>ư</a:t>
            </a:r>
            <a:r>
              <a:rPr lang="en-US"/>
              <a:t>ớc điểm ảnh nhất và dùng ph</a:t>
            </a:r>
            <a:r>
              <a:rPr lang="vi-VN"/>
              <a:t>ư</a:t>
            </a:r>
            <a:r>
              <a:rPr lang="en-US"/>
              <a:t>ơng pháp nội suy tuyến tính.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1E41-98E5-4AB3-A2EB-C53710EB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D7B8-5954-451E-9E4A-EEFEEE75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1A16-0AA3-4FA1-AAF8-AC75CE8B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Bao bọc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Thao tác lọc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Nạp và tạo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7: Texture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2649-FD9C-4E79-8884-2D2D9C62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Nạp và tạo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BF5-41FF-43D1-9A94-11EB069D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Th</a:t>
            </a:r>
            <a:r>
              <a:rPr lang="vi-VN" b="1"/>
              <a:t>ư</a:t>
            </a:r>
            <a:r>
              <a:rPr lang="en-US" b="1"/>
              <a:t> viện SOIL </a:t>
            </a:r>
            <a:r>
              <a:rPr lang="en-US"/>
              <a:t>(</a:t>
            </a:r>
            <a:r>
              <a:rPr lang="en-US" i="1"/>
              <a:t>Simple OpenGL Image Library</a:t>
            </a:r>
            <a:r>
              <a:rPr lang="en-US"/>
              <a:t>):</a:t>
            </a:r>
          </a:p>
          <a:p>
            <a:r>
              <a:rPr lang="en-US"/>
              <a:t>Hỗ trợ đọc rất nhiều định dạng ảnh khác nhau.</a:t>
            </a:r>
          </a:p>
          <a:p>
            <a:r>
              <a:rPr lang="en-US"/>
              <a:t>Đọc các định dạng ảnh texture, chuyển đổi chúng thành một dãy các byte và nạp vào OpenGL.</a:t>
            </a:r>
          </a:p>
          <a:p>
            <a:r>
              <a:rPr lang="en-US"/>
              <a:t>Cách thức sử dụng:</a:t>
            </a:r>
          </a:p>
          <a:p>
            <a:pPr lvl="1"/>
            <a:r>
              <a:rPr lang="en-US"/>
              <a:t>Liên kết với tập tin header </a:t>
            </a:r>
            <a:r>
              <a:rPr lang="en-US" b="1"/>
              <a:t>SOIL.h</a:t>
            </a:r>
          </a:p>
          <a:p>
            <a:pPr lvl="1"/>
            <a:r>
              <a:rPr lang="en-US"/>
              <a:t>Để đọc tập tin ảnh, chúng ta sử dụng hàm </a:t>
            </a:r>
            <a:r>
              <a:rPr lang="en-US" b="1"/>
              <a:t>SOIL_load_image </a:t>
            </a:r>
            <a:r>
              <a:rPr lang="en-US"/>
              <a:t>nh</a:t>
            </a:r>
            <a:r>
              <a:rPr lang="vi-VN"/>
              <a:t>ư</a:t>
            </a:r>
            <a:r>
              <a:rPr lang="en-US"/>
              <a:t> sau:</a:t>
            </a:r>
          </a:p>
          <a:p>
            <a:pPr marL="457200" lvl="1" indent="0">
              <a:buNone/>
            </a:pPr>
            <a:r>
              <a:rPr lang="en-US"/>
              <a:t>	int width, height;</a:t>
            </a:r>
          </a:p>
          <a:p>
            <a:pPr marL="457200" lvl="1" indent="0">
              <a:buNone/>
            </a:pPr>
            <a:r>
              <a:rPr lang="en-US"/>
              <a:t>	unsigned char* image = SOIL_load_image(“container.jpg”, &amp;width, &amp;height, 0, SOIL_LOAD_RGB);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4A1D-7B7E-42EF-8B18-114D316F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EAB1-F7DD-4087-B9E0-80BA247E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420D-B1EF-4410-AB2C-45DCCD30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2649-FD9C-4E79-8884-2D2D9C62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Nạp và tạo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BF5-41FF-43D1-9A94-11EB069D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90" y="1433145"/>
            <a:ext cx="9248922" cy="461596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Tạo texture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4A1D-7B7E-42EF-8B18-114D316F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EAB1-F7DD-4087-B9E0-80BA247E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420D-B1EF-4410-AB2C-45DCCD30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5FB3E72-7720-4DEB-8271-97A91D7301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837861"/>
              </p:ext>
            </p:extLst>
          </p:nvPr>
        </p:nvGraphicFramePr>
        <p:xfrm>
          <a:off x="2255690" y="1911927"/>
          <a:ext cx="9248921" cy="429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46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Bao bọc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Thao tác lọc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Nạp và tạo texture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u="sng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7: Texture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u="sng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Bao bọc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Thao tác lọc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Nạp và tạo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7: Texture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chemeClr val="bg1"/>
                </a:solidFill>
              </a:rPr>
              <a:t>ThS. Nguyễn Thị Anh Thư - Đồ họa máy tính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E38EF-09AE-4B6A-B5B3-BEE499EC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819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54493A"/>
                </a:solidFill>
              </a:rPr>
              <a:t>5. Bài tập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449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B041-DBD8-496D-83E8-F10DBD55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537394"/>
            <a:ext cx="3650278" cy="4355460"/>
          </a:xfrm>
        </p:spPr>
        <p:txBody>
          <a:bodyPr>
            <a:normAutofit/>
          </a:bodyPr>
          <a:lstStyle/>
          <a:p>
            <a:pPr marL="0" indent="0">
              <a:buClr>
                <a:srgbClr val="0273DD"/>
              </a:buClr>
              <a:buNone/>
            </a:pPr>
            <a:r>
              <a:rPr lang="en-US" b="1"/>
              <a:t>Load texture cho một đối t</a:t>
            </a:r>
            <a:r>
              <a:rPr lang="vi-VN" b="1"/>
              <a:t>ư</a:t>
            </a:r>
            <a:r>
              <a:rPr lang="en-US" b="1"/>
              <a:t>ợng trong OpenGL</a:t>
            </a:r>
          </a:p>
          <a:p>
            <a:pPr>
              <a:buClr>
                <a:srgbClr val="0273DD"/>
              </a:buClr>
            </a:pPr>
            <a:r>
              <a:rPr lang="en-US" b="1"/>
              <a:t>Yêu cầu</a:t>
            </a:r>
            <a:r>
              <a:rPr lang="en-US"/>
              <a:t>:</a:t>
            </a:r>
          </a:p>
          <a:p>
            <a:pPr lvl="1">
              <a:buClr>
                <a:srgbClr val="0273DD"/>
              </a:buClr>
            </a:pPr>
            <a:r>
              <a:rPr lang="en-US"/>
              <a:t>Tạo ra một hình lập ph</a:t>
            </a:r>
            <a:r>
              <a:rPr lang="vi-VN"/>
              <a:t>ư</a:t>
            </a:r>
            <a:r>
              <a:rPr lang="en-US"/>
              <a:t>ơng.</a:t>
            </a:r>
          </a:p>
          <a:p>
            <a:pPr lvl="1">
              <a:buClr>
                <a:srgbClr val="0273DD"/>
              </a:buClr>
            </a:pPr>
            <a:r>
              <a:rPr lang="en-US"/>
              <a:t>Sau đó, phủ vật liệu cho đối t</a:t>
            </a:r>
            <a:r>
              <a:rPr lang="vi-VN"/>
              <a:t>ư</a:t>
            </a:r>
            <a:r>
              <a:rPr lang="en-US"/>
              <a:t>ợng này là dạng gạch nh</a:t>
            </a:r>
            <a:r>
              <a:rPr lang="vi-VN"/>
              <a:t>ư</a:t>
            </a:r>
            <a:r>
              <a:rPr lang="en-US"/>
              <a:t> hình bên.</a:t>
            </a:r>
          </a:p>
        </p:txBody>
      </p:sp>
      <p:pic>
        <p:nvPicPr>
          <p:cNvPr id="1026" name="Picture 2" descr="https://phattrienphanmem123az.com/wp-content/uploads/2017/11/texture.png">
            <a:extLst>
              <a:ext uri="{FF2B5EF4-FFF2-40B4-BE49-F238E27FC236}">
                <a16:creationId xmlns:a16="http://schemas.microsoft.com/office/drawing/2014/main" id="{F6D4DF56-F200-47CB-A037-A86499394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1791" y="640080"/>
            <a:ext cx="6649080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00444-1BAE-4857-991D-9EB0696F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FACB-B5B0-41AD-8E2E-7977E4B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1C96-3869-46C9-8FD0-C6409613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119874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B7E822-5B0D-4AA5-9B6E-8833CA32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3E58E5-BF25-4A63-B068-3F40728D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1940422"/>
            <a:ext cx="5292725" cy="29771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D9A1-26EF-4578-B562-2FDF80DE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455" y="6243440"/>
            <a:ext cx="6349169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7A81-7293-4A42-835D-1742852E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9756" y="6240804"/>
            <a:ext cx="1840412" cy="370396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DCC4-8511-41F1-97E4-2291FC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7080" y="6243440"/>
            <a:ext cx="86132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2E536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2E536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0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825-524F-4ADF-BC0B-ECBA6C35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Giới thiệu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ECEC768-C5B0-4AE1-B73E-C40F19257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15243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1630-AB82-45B7-A353-C7E2668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29E-51F2-4F39-B114-55C7234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8E26-CD4D-480A-B097-01D606F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F631-E99D-4D26-BAD4-6B7E0BFF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8840D3-E4D4-4C71-B836-E5F227191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92403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BDE46-C7D8-4A20-A56D-D256D568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6C9E4-7F6C-4FC2-B44E-21C0D007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51FC-ECAE-4916-9E9A-8713EDEE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7F10-EAD0-430D-8B62-114DF6A5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675694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766958"/>
                </a:solidFill>
              </a:rPr>
              <a:t>1. Giới thiệu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9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B32C-29B4-4F22-B5B9-4491C872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487056"/>
            <a:ext cx="5122652" cy="4405798"/>
          </a:xfrm>
        </p:spPr>
        <p:txBody>
          <a:bodyPr>
            <a:normAutofit/>
          </a:bodyPr>
          <a:lstStyle/>
          <a:p>
            <a:pPr marL="0" indent="0">
              <a:buClr>
                <a:srgbClr val="B79D79"/>
              </a:buClr>
              <a:buNone/>
            </a:pPr>
            <a:r>
              <a:rPr lang="en-US" sz="2200" b="1"/>
              <a:t>Cách áp một texture lên vật thể tam giác</a:t>
            </a:r>
            <a:r>
              <a:rPr lang="en-US" sz="2200"/>
              <a:t>:</a:t>
            </a:r>
          </a:p>
          <a:p>
            <a:pPr marL="457200" indent="-457200">
              <a:buClr>
                <a:srgbClr val="B79D79"/>
              </a:buClr>
              <a:buFont typeface="+mj-lt"/>
              <a:buAutoNum type="arabicPeriod"/>
            </a:pPr>
            <a:r>
              <a:rPr lang="en-US" sz="2200"/>
              <a:t>Xác định vị trí mỗi đỉnh của vật thể trong texture.</a:t>
            </a:r>
          </a:p>
          <a:p>
            <a:pPr marL="457200" indent="-457200">
              <a:buClr>
                <a:srgbClr val="B79D79"/>
              </a:buClr>
              <a:buFont typeface="+mj-lt"/>
              <a:buAutoNum type="arabicPeriod"/>
            </a:pPr>
            <a:r>
              <a:rPr lang="en-US" sz="2200"/>
              <a:t>Quá trình </a:t>
            </a:r>
            <a:r>
              <a:rPr lang="en-US" sz="2200" b="1" i="1"/>
              <a:t>fragment shader </a:t>
            </a:r>
            <a:r>
              <a:rPr lang="en-US" sz="2200"/>
              <a:t>sẽ nội suy những phần còn lại từ texture đó để áp chính xác vào vật thể.</a:t>
            </a:r>
          </a:p>
          <a:p>
            <a:pPr>
              <a:buClr>
                <a:srgbClr val="B79D79"/>
              </a:buClr>
            </a:pPr>
            <a:r>
              <a:rPr lang="en-US" sz="2200" b="1"/>
              <a:t>Tọa độ texture nằm trong khoảng [0,1] </a:t>
            </a:r>
            <a:r>
              <a:rPr lang="en-US" sz="2200"/>
              <a:t>ở 2 trục S và T (</a:t>
            </a:r>
            <a:r>
              <a:rPr lang="en-US" sz="2200" i="1"/>
              <a:t>trục S và T t</a:t>
            </a:r>
            <a:r>
              <a:rPr lang="vi-VN" sz="2200" i="1"/>
              <a:t>ư</a:t>
            </a:r>
            <a:r>
              <a:rPr lang="en-US" sz="2200" i="1"/>
              <a:t>ơng ứng với trục X và Y trong hệ tọa độ Descartes</a:t>
            </a:r>
            <a:r>
              <a:rPr lang="en-US" sz="220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34F84-7047-4CF9-8420-8139DA0D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136031"/>
            <a:ext cx="5451627" cy="4265897"/>
          </a:xfrm>
          <a:prstGeom prst="rect">
            <a:avLst/>
          </a:prstGeom>
        </p:spPr>
      </p:pic>
      <p:sp>
        <p:nvSpPr>
          <p:cNvPr id="20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2A24-3292-42B1-B4B1-444F7F45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55C2-AE86-40DC-A0BD-2F3E6E9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7AEC-3117-4B75-9226-588097B6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354963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Bao bọc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Thao tác lọc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Nạp và tạo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7: Texture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6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064E-273A-41CB-B7A5-8DB24048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Bao bọc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9920-5A9A-40CF-A372-55F3E6C1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OpenGL cung cấp 4 cách xử lý khi giá trị tọa độ nằm ngoài khoảng tọa độ của Texture ([0,1]):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8B29-DDD6-4F23-BDB9-B8DB16DC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F802-D749-463E-899A-6EA28D25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5DB5-37D1-4D17-8772-E05DB7B9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74D21FF-F16F-450A-8F39-C04152835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052612"/>
              </p:ext>
            </p:extLst>
          </p:nvPr>
        </p:nvGraphicFramePr>
        <p:xfrm>
          <a:off x="2589212" y="2161310"/>
          <a:ext cx="8915400" cy="411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34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6438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F064E-273A-41CB-B7A5-8DB24048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95783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>
                <a:solidFill>
                  <a:srgbClr val="FEFFFF"/>
                </a:solidFill>
              </a:rPr>
              <a:t>2. Bao bọc texture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9920-5A9A-40CF-A372-55F3E6C1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600" b="1">
                <a:solidFill>
                  <a:srgbClr val="FEFFFF"/>
                </a:solidFill>
              </a:rPr>
              <a:t>Các lựa chọn hiển thị tọa độ texture nằm ngoài khoảng [0,1]: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5DB5-37D1-4D17-8772-E05DB7B9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C79CA61-6184-42A4-B258-13E2119C06D3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5E566-EE7C-4A4A-9845-1B212441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08" y="967417"/>
            <a:ext cx="4462073" cy="4930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F802-D749-463E-899A-6EA28D25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278" y="6135808"/>
            <a:ext cx="353295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FEFFFF"/>
                </a:solidFill>
              </a:rPr>
              <a:t>ThS. Nguyễn Thị Anh Thư - Đồ họa máy tính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8B29-DDD6-4F23-BDB9-B8DB16DC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406971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064E-273A-41CB-B7A5-8DB24048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Bao bọc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9920-5A9A-40CF-A372-55F3E6C1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Cách thiết lập các lựa chọn trên cho từng trục tọa độ:</a:t>
            </a:r>
          </a:p>
          <a:p>
            <a:r>
              <a:rPr lang="en-US" sz="1700" i="1"/>
              <a:t>glTexParameteri(GL_TEXTURE_2D, GL_TEXTURE_WRAP_S, GL_MIRRORED_REPEAT);</a:t>
            </a:r>
          </a:p>
          <a:p>
            <a:r>
              <a:rPr lang="en-US" sz="1700" i="1"/>
              <a:t>glTexParameteri(GL_TEXTURE_2D, GL_TEXTURE_WRAP_T, GL_MIRRORED_REPEAT);</a:t>
            </a:r>
          </a:p>
          <a:p>
            <a:pPr marL="0" indent="0">
              <a:buNone/>
            </a:pPr>
            <a:r>
              <a:rPr lang="en-US"/>
              <a:t>Trong đó:</a:t>
            </a:r>
          </a:p>
          <a:p>
            <a:pPr lvl="1"/>
            <a:r>
              <a:rPr lang="en-US" b="1" i="1"/>
              <a:t>Tham số thứ 1 </a:t>
            </a:r>
            <a:r>
              <a:rPr lang="en-US"/>
              <a:t>(</a:t>
            </a:r>
            <a:r>
              <a:rPr lang="en-US" i="1"/>
              <a:t>GL_TEXTURE_2D</a:t>
            </a:r>
            <a:r>
              <a:rPr lang="en-US"/>
              <a:t>): Xác định loại texture dùng lấy mẫu.</a:t>
            </a:r>
          </a:p>
          <a:p>
            <a:pPr lvl="1"/>
            <a:r>
              <a:rPr lang="en-US" b="1" i="1"/>
              <a:t>Tham số thứ 2 </a:t>
            </a:r>
            <a:r>
              <a:rPr lang="en-US"/>
              <a:t>(</a:t>
            </a:r>
            <a:r>
              <a:rPr lang="en-US" i="1"/>
              <a:t>GL_TEXTURE_WRAP_S, GL_TEXTURE_WRAP_T</a:t>
            </a:r>
            <a:r>
              <a:rPr lang="en-US"/>
              <a:t>): Xác định loại tùy chỉnh muốn thiết lập cho trục tọa độ mong muốn.</a:t>
            </a:r>
          </a:p>
          <a:p>
            <a:pPr lvl="1"/>
            <a:r>
              <a:rPr lang="en-US" b="1" i="1"/>
              <a:t>Tham số thứ 3 </a:t>
            </a:r>
            <a:r>
              <a:rPr lang="en-US"/>
              <a:t>(</a:t>
            </a:r>
            <a:r>
              <a:rPr lang="en-US" i="1"/>
              <a:t>GL_MIRRORED_REPEAT</a:t>
            </a:r>
            <a:r>
              <a:rPr lang="en-US"/>
              <a:t>): Xác định kiểu bao bọc texture.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8B29-DDD6-4F23-BDB9-B8DB16DC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F802-D749-463E-899A-6EA28D25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5DB5-37D1-4D17-8772-E05DB7B9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1557</Words>
  <Application>Microsoft Office PowerPoint</Application>
  <PresentationFormat>Widescreen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Symbol</vt:lpstr>
      <vt:lpstr>Times New Roman</vt:lpstr>
      <vt:lpstr>Wingdings 3</vt:lpstr>
      <vt:lpstr>Wisp</vt:lpstr>
      <vt:lpstr>1_Wisp</vt:lpstr>
      <vt:lpstr>ĐỒ HỌA MÁY TÍNH</vt:lpstr>
      <vt:lpstr>Bài 7: Texture</vt:lpstr>
      <vt:lpstr>1. Giới thiệu</vt:lpstr>
      <vt:lpstr>1. Giới thiệu</vt:lpstr>
      <vt:lpstr>1. Giới thiệu</vt:lpstr>
      <vt:lpstr>Bài 7: Texture</vt:lpstr>
      <vt:lpstr>2. Bao bọc texture</vt:lpstr>
      <vt:lpstr>2. Bao bọc texture</vt:lpstr>
      <vt:lpstr>2. Bao bọc texture</vt:lpstr>
      <vt:lpstr>Bài 7: Texture</vt:lpstr>
      <vt:lpstr>3. Thao tác lọc texture</vt:lpstr>
      <vt:lpstr>3. Thao tác lọc texture</vt:lpstr>
      <vt:lpstr>3. Thao tác lọc texture</vt:lpstr>
      <vt:lpstr>3. Thao tác lọc texture</vt:lpstr>
      <vt:lpstr>3. Thao tác lọc texture</vt:lpstr>
      <vt:lpstr>Bài 7: Texture</vt:lpstr>
      <vt:lpstr>4. Nạp và tạo texture</vt:lpstr>
      <vt:lpstr>4. Nạp và tạo texture</vt:lpstr>
      <vt:lpstr>Bài 7: Texture</vt:lpstr>
      <vt:lpstr>5. Bài tập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HỌA MÁY TÍNH</dc:title>
  <dc:creator>Thư Nguyễn Thị Anh</dc:creator>
  <cp:lastModifiedBy>Thư Nguyễn Thị Anh</cp:lastModifiedBy>
  <cp:revision>2</cp:revision>
  <dcterms:created xsi:type="dcterms:W3CDTF">2019-04-22T06:16:04Z</dcterms:created>
  <dcterms:modified xsi:type="dcterms:W3CDTF">2019-04-22T06:27:15Z</dcterms:modified>
</cp:coreProperties>
</file>