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858000" cy="9906000" type="A4"/>
  <p:notesSz cx="6735763" cy="9866313"/>
  <p:defaultTextStyle>
    <a:defPPr>
      <a:defRPr lang="ja-JP"/>
    </a:defPPr>
    <a:lvl1pPr marL="0" algn="l" defTabSz="71103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55519" algn="l" defTabSz="71103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11037" algn="l" defTabSz="71103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066555" algn="l" defTabSz="71103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22075" algn="l" defTabSz="71103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777595" algn="l" defTabSz="71103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133113" algn="l" defTabSz="71103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488632" algn="l" defTabSz="71103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844151" algn="l" defTabSz="711037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1836" y="-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22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9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63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39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39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51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2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8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76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5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16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C987-EACC-4FBE-941D-69F9B3E9CBD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A238-032A-4547-812C-07212EA2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01259" y="682820"/>
            <a:ext cx="4448721" cy="361386"/>
          </a:xfrm>
        </p:spPr>
        <p:txBody>
          <a:bodyPr anchor="t">
            <a:normAutofit/>
          </a:bodyPr>
          <a:lstStyle/>
          <a:p>
            <a:r>
              <a:rPr lang="ja-JP" altLang="en-US" sz="1600" dirty="0">
                <a:latin typeface="01フロップデザイン" panose="02000600000000000000" pitchFamily="50" charset="-128"/>
                <a:ea typeface="01フロップデザイン" panose="02000600000000000000" pitchFamily="50" charset="-128"/>
              </a:rPr>
              <a:t>（</a:t>
            </a:r>
            <a:r>
              <a:rPr lang="en-US" altLang="ja-JP" sz="1600" dirty="0">
                <a:latin typeface="01フロップデザイン" panose="02000600000000000000" pitchFamily="50" charset="-128"/>
                <a:ea typeface="01フロップデザイン" panose="02000600000000000000" pitchFamily="50" charset="-128"/>
              </a:rPr>
              <a:t>2019</a:t>
            </a:r>
            <a:r>
              <a:rPr lang="ja-JP" altLang="en-US" sz="1600" dirty="0">
                <a:latin typeface="01フロップデザイン" panose="02000600000000000000" pitchFamily="50" charset="-128"/>
                <a:ea typeface="01フロップデザイン" panose="02000600000000000000" pitchFamily="50" charset="-128"/>
              </a:rPr>
              <a:t>年度 </a:t>
            </a:r>
            <a:r>
              <a:rPr lang="en-US" altLang="ja-JP" sz="1600" dirty="0">
                <a:latin typeface="01フロップデザイン" panose="02000600000000000000" pitchFamily="50" charset="-128"/>
                <a:ea typeface="01フロップデザイン" panose="02000600000000000000" pitchFamily="50" charset="-128"/>
              </a:rPr>
              <a:t>7</a:t>
            </a:r>
            <a:r>
              <a:rPr lang="ja-JP" altLang="en-US" sz="1600" dirty="0">
                <a:latin typeface="01フロップデザイン" panose="02000600000000000000" pitchFamily="50" charset="-128"/>
                <a:ea typeface="01フロップデザイン" panose="02000600000000000000" pitchFamily="50" charset="-128"/>
              </a:rPr>
              <a:t>月</a:t>
            </a:r>
            <a:r>
              <a:rPr lang="en-US" altLang="ja-JP" sz="1600" dirty="0">
                <a:latin typeface="01フロップデザイン" panose="02000600000000000000" pitchFamily="50" charset="-128"/>
                <a:ea typeface="01フロップデザイン" panose="02000600000000000000" pitchFamily="50" charset="-128"/>
              </a:rPr>
              <a:t>18</a:t>
            </a:r>
            <a:r>
              <a:rPr lang="ja-JP" altLang="en-US" sz="1600" dirty="0">
                <a:latin typeface="01フロップデザイン" panose="02000600000000000000" pitchFamily="50" charset="-128"/>
                <a:ea typeface="01フロップデザイン" panose="02000600000000000000" pitchFamily="50" charset="-128"/>
              </a:rPr>
              <a:t>日発行）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53630" y="355926"/>
            <a:ext cx="4743972" cy="314944"/>
          </a:xfrm>
          <a:solidFill>
            <a:srgbClr val="99FFCC"/>
          </a:solidFill>
        </p:spPr>
        <p:txBody>
          <a:bodyPr>
            <a:noAutofit/>
          </a:bodyPr>
          <a:lstStyle/>
          <a:p>
            <a:r>
              <a:rPr lang="en-US" altLang="ja-JP" sz="2012" dirty="0">
                <a:latin typeface="01フロップデザイン" panose="02000600000000000000" pitchFamily="50" charset="-128"/>
                <a:ea typeface="01フロップデザイン" panose="02000600000000000000" pitchFamily="50" charset="-128"/>
              </a:rPr>
              <a:t>2019</a:t>
            </a:r>
            <a:r>
              <a:rPr lang="ja-JP" altLang="en-US" sz="2012" dirty="0">
                <a:latin typeface="01フロップデザイン" panose="02000600000000000000" pitchFamily="50" charset="-128"/>
                <a:ea typeface="01フロップデザイン" panose="02000600000000000000" pitchFamily="50" charset="-128"/>
              </a:rPr>
              <a:t>年度 紹介・情報案内　</a:t>
            </a:r>
            <a:r>
              <a:rPr lang="en-US" altLang="ja-JP" sz="2012" dirty="0">
                <a:latin typeface="01フロップデザイン" panose="02000600000000000000" pitchFamily="50" charset="-128"/>
                <a:ea typeface="01フロップデザイン" panose="02000600000000000000" pitchFamily="50" charset="-128"/>
              </a:rPr>
              <a:t>Vol.26</a:t>
            </a:r>
            <a:endParaRPr lang="ja-JP" altLang="en-US" sz="2012" dirty="0">
              <a:latin typeface="01フロップデザイン" panose="02000600000000000000" pitchFamily="50" charset="-128"/>
              <a:ea typeface="01フロップデザイン" panose="0200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1431" y="1162720"/>
            <a:ext cx="5769410" cy="528089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51133" tIns="25566" rIns="51133" bIns="255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511256"/>
            <a:r>
              <a:rPr kumimoji="0" lang="ja-JP" altLang="en-US" kern="100" dirty="0">
                <a:solidFill>
                  <a:srgbClr val="262626"/>
                </a:solidFill>
                <a:latin typeface="01フロップデザイン" panose="02000600000000000000" pitchFamily="50" charset="-128"/>
                <a:ea typeface="01フロップデザイン" panose="02000600000000000000" pitchFamily="50" charset="-128"/>
                <a:cs typeface="Times New Roman" panose="02020603050405020304" pitchFamily="18" charset="0"/>
              </a:rPr>
              <a:t>当財団の事業紹介（組織、沿革、事業概要、各種情報案内等）を掲載しております。本パンフレット１冊で財団の事業内容が分かります。</a:t>
            </a:r>
            <a:endParaRPr kumimoji="0" lang="ja-JP" altLang="en-US" sz="1000" kern="100" dirty="0">
              <a:solidFill>
                <a:sysClr val="windowText" lastClr="000000"/>
              </a:solidFill>
              <a:latin typeface="01フロップデザイン" panose="02000600000000000000" pitchFamily="50" charset="-128"/>
              <a:ea typeface="01フロップデザイン" panose="020006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5"/>
          <p:cNvSpPr txBox="1"/>
          <p:nvPr/>
        </p:nvSpPr>
        <p:spPr>
          <a:xfrm>
            <a:off x="361948" y="5687523"/>
            <a:ext cx="6048375" cy="4118565"/>
          </a:xfrm>
          <a:prstGeom prst="rect">
            <a:avLst/>
          </a:prstGeom>
          <a:solidFill>
            <a:sysClr val="window" lastClr="FFFFFF"/>
          </a:solidFill>
          <a:ln w="38100" cmpd="sng">
            <a:solidFill>
              <a:srgbClr val="99FFCC"/>
            </a:solidFill>
            <a:prstDash val="solid"/>
          </a:ln>
          <a:effectLst/>
        </p:spPr>
        <p:txBody>
          <a:bodyPr rot="0" spcFirstLastPara="0" vert="horz" wrap="square" lIns="51133" tIns="25566" rIns="51133" bIns="255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◇財団紹介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indent="74558"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役員体制、沿革、事業計画・・・・・・・・・・・・・・・・・・・・・・</a:t>
            </a:r>
            <a:r>
              <a:rPr kumimoji="0" lang="ja-JP" altLang="en-US" sz="1100" kern="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・・・</a:t>
            </a:r>
            <a:r>
              <a:rPr kumimoji="0" 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P.2-10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◇奨学金支援事業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indent="74558"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奨学金選考委員一覧・・・・・・・・・・・・・・・・・・・・・・・・・・</a:t>
            </a:r>
            <a:r>
              <a:rPr kumimoji="0" lang="ja-JP" altLang="en-US" sz="1100" kern="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・・</a:t>
            </a:r>
            <a:r>
              <a:rPr kumimoji="0" 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P.14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indent="73139" defTabSz="511256">
              <a:lnSpc>
                <a:spcPct val="150000"/>
              </a:lnSpc>
            </a:pPr>
            <a:r>
              <a:rPr kumimoji="0" lang="en-US" sz="1100" kern="0" spc="3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2018</a:t>
            </a:r>
            <a:r>
              <a:rPr kumimoji="0" lang="ja-JP" altLang="en-US" sz="1100" kern="0" spc="3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・</a:t>
            </a:r>
            <a:r>
              <a:rPr kumimoji="0" lang="en-US" sz="1100" kern="0" spc="3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2019</a:t>
            </a:r>
            <a:r>
              <a:rPr kumimoji="0" lang="ja-JP" altLang="en-US" sz="1100" kern="0" spc="3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年度奨学生名簿</a:t>
            </a:r>
            <a:r>
              <a:rPr kumimoji="0" lang="ja-JP" altLang="en-US" sz="1100" kern="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・・・・・・・・・・・・・・・・・・・・・</a:t>
            </a: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・・</a:t>
            </a:r>
            <a:r>
              <a:rPr kumimoji="0" lang="ja-JP" altLang="en-US" sz="1100" kern="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・  </a:t>
            </a:r>
            <a:r>
              <a:rPr kumimoji="0" lang="en-US" sz="1100" kern="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P.16-17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indent="74558" defTabSz="511256">
              <a:lnSpc>
                <a:spcPct val="150000"/>
              </a:lnSpc>
            </a:pPr>
            <a:r>
              <a:rPr kumimoji="0" lang="en-US" sz="1100" kern="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2020</a:t>
            </a:r>
            <a:r>
              <a:rPr kumimoji="0" lang="ja-JP" altLang="en-US" sz="1100" kern="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年度奨学候補生現地選考会 ・・・・・・・・・・・・・・・・・・・・</a:t>
            </a: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・・  </a:t>
            </a:r>
            <a:r>
              <a:rPr kumimoji="0" lang="en-US" sz="1100" kern="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P.18-19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indent="74558"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奨学金対象校一覧・・・・・・・・・・・・・・・・・・・・・・・・・・・・・</a:t>
            </a:r>
            <a:r>
              <a:rPr kumimoji="0" 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P.20-21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indent="74558"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奨学金</a:t>
            </a:r>
            <a:r>
              <a:rPr kumimoji="0" 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OB</a:t>
            </a: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・</a:t>
            </a:r>
            <a:r>
              <a:rPr kumimoji="0" 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OG</a:t>
            </a: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の現在・・・・・・・・・・・・・・・・・・・・・・・・・・・</a:t>
            </a:r>
            <a:r>
              <a:rPr kumimoji="0" 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P.22-25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indent="74558"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現地支給奨学金</a:t>
            </a:r>
            <a:r>
              <a:rPr kumimoji="0" lang="en-US" altLang="ja-JP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(</a:t>
            </a:r>
            <a:r>
              <a:rPr kumimoji="0" lang="ja-JP" altLang="en-US" sz="1100" kern="100" spc="-15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ベトナム・ミャンマー・カンボジア・ラオス</a:t>
            </a:r>
            <a:r>
              <a:rPr kumimoji="0" lang="en-US" altLang="ja-JP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)</a:t>
            </a: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・・・・・・・・・・・・</a:t>
            </a:r>
            <a:r>
              <a:rPr kumimoji="0" 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P.26-27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◇生活・学習情報提供事業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indent="74558"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出版物・・・・・・・・・・・・・・・・・・・・・・・・・・・・・・・・・・</a:t>
            </a:r>
            <a:r>
              <a:rPr kumimoji="0" 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P.28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◇国際交流支援事業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indent="74558"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コンテスト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defTabSz="511256">
              <a:lnSpc>
                <a:spcPct val="150000"/>
              </a:lnSpc>
            </a:pPr>
            <a:r>
              <a:rPr kumimoji="0" lang="en-US" altLang="ja-JP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 (</a:t>
            </a:r>
            <a:r>
              <a:rPr kumimoji="0" lang="ja-JP" altLang="en-US" sz="1100" kern="100" spc="-15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韓国、中国、</a:t>
            </a:r>
            <a:r>
              <a:rPr kumimoji="0" lang="ja-JP" altLang="en-US" sz="1100" kern="100" spc="-3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ベトナム、ミャンマー、タイ、カンボジア、インドネシア、マレーシア、</a:t>
            </a:r>
            <a:r>
              <a:rPr kumimoji="0" lang="ja-JP" altLang="en-US" sz="1100" kern="100" spc="-15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日本</a:t>
            </a:r>
            <a:r>
              <a:rPr kumimoji="0" lang="en-US" altLang="ja-JP" sz="1100" kern="100" spc="-15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) </a:t>
            </a: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・・・・・  </a:t>
            </a:r>
            <a:r>
              <a:rPr kumimoji="0" 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P.29-3</a:t>
            </a:r>
            <a:r>
              <a:rPr kumimoji="0" lang="en-US" altLang="ja-JP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8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indent="74558"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ホームステイ研修会年間予定表・・・・・・・・・・・・・・・・・・・・・・・</a:t>
            </a:r>
            <a:r>
              <a:rPr kumimoji="0" 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P.40-41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  <a:p>
            <a:pPr defTabSz="511256">
              <a:lnSpc>
                <a:spcPct val="150000"/>
              </a:lnSpc>
            </a:pPr>
            <a:r>
              <a:rPr kumimoji="0" lang="ja-JP" alt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◇留学生寮事業・・・・・・・・・・・・・・・・・・・・・・・・・・・・・・  </a:t>
            </a:r>
            <a:r>
              <a:rPr kumimoji="0" lang="en-US" sz="1100" kern="100" dirty="0">
                <a:solidFill>
                  <a:srgbClr val="171717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P.42-47</a:t>
            </a:r>
            <a:endParaRPr kumimoji="0" lang="ja-JP" altLang="en-US" sz="11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6"/>
          <p:cNvSpPr txBox="1"/>
          <p:nvPr/>
        </p:nvSpPr>
        <p:spPr>
          <a:xfrm>
            <a:off x="1702752" y="5385591"/>
            <a:ext cx="3645726" cy="363462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rgbClr val="99FFCC"/>
            </a:solidFill>
          </a:ln>
          <a:effectLst/>
        </p:spPr>
        <p:txBody>
          <a:bodyPr rot="0" spcFirstLastPara="0" vert="horz" wrap="square" lIns="51133" tIns="25566" rIns="51133" bIns="255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1256"/>
            <a:r>
              <a:rPr kumimoji="0" lang="en-US" altLang="ja-JP" sz="1300" kern="100" dirty="0">
                <a:solidFill>
                  <a:srgbClr val="2626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【</a:t>
            </a:r>
            <a:r>
              <a:rPr kumimoji="0" lang="en-US" sz="1300" kern="100" dirty="0">
                <a:solidFill>
                  <a:srgbClr val="2626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2019</a:t>
            </a:r>
            <a:r>
              <a:rPr kumimoji="0" lang="ja-JP" altLang="en-US" sz="1300" kern="100" dirty="0">
                <a:solidFill>
                  <a:srgbClr val="2626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年度 紹介・情報案内</a:t>
            </a:r>
            <a:r>
              <a:rPr kumimoji="0" lang="en-US" sz="1300" kern="100" dirty="0">
                <a:solidFill>
                  <a:srgbClr val="2626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Vol.26</a:t>
            </a:r>
            <a:r>
              <a:rPr kumimoji="0" lang="ja-JP" altLang="en-US" sz="1300" kern="100" dirty="0">
                <a:solidFill>
                  <a:srgbClr val="2626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掲載内容</a:t>
            </a:r>
            <a:r>
              <a:rPr kumimoji="0" lang="en-US" altLang="ja-JP" sz="1300" kern="100" dirty="0">
                <a:solidFill>
                  <a:srgbClr val="2626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anose="02020603050405020304" pitchFamily="18" charset="0"/>
              </a:rPr>
              <a:t>】</a:t>
            </a:r>
            <a:endParaRPr kumimoji="0" lang="ja-JP" altLang="en-US" sz="1300" kern="1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94" y="1690809"/>
            <a:ext cx="2497242" cy="35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449</Words>
  <Application>Microsoft Office PowerPoint</Application>
  <PresentationFormat>A4 210 x 297 mm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01フロップデザイン</vt:lpstr>
      <vt:lpstr>游ゴシック Medium</vt:lpstr>
      <vt:lpstr>Arial</vt:lpstr>
      <vt:lpstr>Calibri</vt:lpstr>
      <vt:lpstr>Calibri Light</vt:lpstr>
      <vt:lpstr>Office テーマ</vt:lpstr>
      <vt:lpstr>（2019年度 7月18日発行）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仁美</dc:creator>
  <cp:lastModifiedBy>小島 実歩</cp:lastModifiedBy>
  <cp:revision>14</cp:revision>
  <cp:lastPrinted>2019-07-02T00:54:20Z</cp:lastPrinted>
  <dcterms:created xsi:type="dcterms:W3CDTF">2019-06-19T01:44:40Z</dcterms:created>
  <dcterms:modified xsi:type="dcterms:W3CDTF">2019-07-18T07:40:11Z</dcterms:modified>
</cp:coreProperties>
</file>