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Andika"/>
      <p:regular r:id="rId30"/>
    </p:embeddedFont>
    <p:embeddedFont>
      <p:font typeface="Barlow Condensed ExtraLight"/>
      <p:regular r:id="rId31"/>
      <p:bold r:id="rId32"/>
      <p:italic r:id="rId33"/>
      <p:boldItalic r:id="rId34"/>
    </p:embeddedFont>
    <p:embeddedFont>
      <p:font typeface="Roboto Medium"/>
      <p:regular r:id="rId35"/>
      <p:bold r:id="rId36"/>
      <p:italic r:id="rId37"/>
      <p:boldItalic r:id="rId38"/>
    </p:embeddedFont>
    <p:embeddedFont>
      <p:font typeface="Roboto"/>
      <p:regular r:id="rId39"/>
      <p:bold r:id="rId40"/>
      <p:italic r:id="rId41"/>
      <p:boldItalic r:id="rId42"/>
    </p:embeddedFont>
    <p:embeddedFont>
      <p:font typeface="Abril Fatface"/>
      <p:regular r:id="rId43"/>
    </p:embeddedFont>
    <p:embeddedFont>
      <p:font typeface="Poppins"/>
      <p:regular r:id="rId44"/>
      <p:bold r:id="rId45"/>
      <p:italic r:id="rId46"/>
      <p:boldItalic r:id="rId47"/>
    </p:embeddedFont>
    <p:embeddedFont>
      <p:font typeface="Barlow Condensed"/>
      <p:regular r:id="rId48"/>
      <p:bold r:id="rId49"/>
      <p:italic r:id="rId50"/>
      <p:boldItalic r:id="rId51"/>
    </p:embeddedFont>
    <p:embeddedFont>
      <p:font typeface="Roboto Condensed"/>
      <p:regular r:id="rId52"/>
      <p:bold r:id="rId53"/>
      <p:italic r:id="rId54"/>
      <p:boldItalic r:id="rId55"/>
    </p:embeddedFont>
    <p:embeddedFont>
      <p:font typeface="Roboto Condensed Light"/>
      <p:regular r:id="rId56"/>
      <p:bold r:id="rId57"/>
      <p:italic r:id="rId58"/>
      <p:boldItalic r:id="rId59"/>
    </p:embeddedFont>
    <p:embeddedFont>
      <p:font typeface="Homemade Apple"/>
      <p:regular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Poppins-regular.fntdata"/><Relationship Id="rId43" Type="http://schemas.openxmlformats.org/officeDocument/2006/relationships/font" Target="fonts/AbrilFatface-regular.fntdata"/><Relationship Id="rId46" Type="http://schemas.openxmlformats.org/officeDocument/2006/relationships/font" Target="fonts/Poppins-italic.fntdata"/><Relationship Id="rId45" Type="http://schemas.openxmlformats.org/officeDocument/2006/relationships/font" Target="fonts/Poppi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Condensed-regular.fntdata"/><Relationship Id="rId47" Type="http://schemas.openxmlformats.org/officeDocument/2006/relationships/font" Target="fonts/Poppins-boldItalic.fntdata"/><Relationship Id="rId49" Type="http://schemas.openxmlformats.org/officeDocument/2006/relationships/font" Target="fonts/BarlowCondense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CondensedExtraLight-regular.fntdata"/><Relationship Id="rId30" Type="http://schemas.openxmlformats.org/officeDocument/2006/relationships/font" Target="fonts/Andika-regular.fntdata"/><Relationship Id="rId33" Type="http://schemas.openxmlformats.org/officeDocument/2006/relationships/font" Target="fonts/BarlowCondensedExtraLight-italic.fntdata"/><Relationship Id="rId32" Type="http://schemas.openxmlformats.org/officeDocument/2006/relationships/font" Target="fonts/BarlowCondensedExtraLight-bold.fntdata"/><Relationship Id="rId35" Type="http://schemas.openxmlformats.org/officeDocument/2006/relationships/font" Target="fonts/RobotoMedium-regular.fntdata"/><Relationship Id="rId34" Type="http://schemas.openxmlformats.org/officeDocument/2006/relationships/font" Target="fonts/BarlowCondensedExtraLight-boldItalic.fntdata"/><Relationship Id="rId37" Type="http://schemas.openxmlformats.org/officeDocument/2006/relationships/font" Target="fonts/RobotoMedium-italic.fntdata"/><Relationship Id="rId36" Type="http://schemas.openxmlformats.org/officeDocument/2006/relationships/font" Target="fonts/RobotoMedium-bold.fntdata"/><Relationship Id="rId39" Type="http://schemas.openxmlformats.org/officeDocument/2006/relationships/font" Target="fonts/Roboto-regular.fntdata"/><Relationship Id="rId38" Type="http://schemas.openxmlformats.org/officeDocument/2006/relationships/font" Target="fonts/RobotoMedium-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HomemadeApple-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arlowCondensed-boldItalic.fntdata"/><Relationship Id="rId50" Type="http://schemas.openxmlformats.org/officeDocument/2006/relationships/font" Target="fonts/BarlowCondensed-italic.fntdata"/><Relationship Id="rId53" Type="http://schemas.openxmlformats.org/officeDocument/2006/relationships/font" Target="fonts/RobotoCondensed-bold.fntdata"/><Relationship Id="rId52" Type="http://schemas.openxmlformats.org/officeDocument/2006/relationships/font" Target="fonts/RobotoCondensed-regular.fntdata"/><Relationship Id="rId11" Type="http://schemas.openxmlformats.org/officeDocument/2006/relationships/slide" Target="slides/slide6.xml"/><Relationship Id="rId55" Type="http://schemas.openxmlformats.org/officeDocument/2006/relationships/font" Target="fonts/RobotoCondensed-boldItalic.fntdata"/><Relationship Id="rId10" Type="http://schemas.openxmlformats.org/officeDocument/2006/relationships/slide" Target="slides/slide5.xml"/><Relationship Id="rId54" Type="http://schemas.openxmlformats.org/officeDocument/2006/relationships/font" Target="fonts/RobotoCondensed-italic.fntdata"/><Relationship Id="rId13" Type="http://schemas.openxmlformats.org/officeDocument/2006/relationships/slide" Target="slides/slide8.xml"/><Relationship Id="rId57" Type="http://schemas.openxmlformats.org/officeDocument/2006/relationships/font" Target="fonts/RobotoCondensedLight-bold.fntdata"/><Relationship Id="rId12" Type="http://schemas.openxmlformats.org/officeDocument/2006/relationships/slide" Target="slides/slide7.xml"/><Relationship Id="rId56" Type="http://schemas.openxmlformats.org/officeDocument/2006/relationships/font" Target="fonts/RobotoCondensedLight-regular.fntdata"/><Relationship Id="rId15" Type="http://schemas.openxmlformats.org/officeDocument/2006/relationships/slide" Target="slides/slide10.xml"/><Relationship Id="rId59" Type="http://schemas.openxmlformats.org/officeDocument/2006/relationships/font" Target="fonts/RobotoCondensedLight-boldItalic.fntdata"/><Relationship Id="rId14" Type="http://schemas.openxmlformats.org/officeDocument/2006/relationships/slide" Target="slides/slide9.xml"/><Relationship Id="rId58" Type="http://schemas.openxmlformats.org/officeDocument/2006/relationships/font" Target="fonts/RobotoCondensedLigh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change the wallpaper, right click on it and select “Replace image”. </a:t>
            </a:r>
            <a:endParaRPr/>
          </a:p>
          <a:p>
            <a:pPr indent="0" lvl="0" marL="0" rtl="0" algn="l">
              <a:spcBef>
                <a:spcPts val="0"/>
              </a:spcBef>
              <a:spcAft>
                <a:spcPts val="0"/>
              </a:spcAft>
              <a:buNone/>
            </a:pPr>
            <a:r>
              <a:rPr lang="en">
                <a:solidFill>
                  <a:schemeClr val="dk1"/>
                </a:solidFill>
              </a:rPr>
              <a:t>In present mode, the home button on the slides will take you to slide 2, except for slide 2, that will take you to slide 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d6b8cdc5f6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d6b8cdc5f6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d6b8cdc5f6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d6b8cdc5f6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d6b8cdc5f6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d6b8cdc5f6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d6b8cdc5f6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d6b8cdc5f6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d6b8cdc5f6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d6b8cdc5f6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d6b8cdc5f6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d6b8cdc5f6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d6b8cdc5f6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d6b8cdc5f6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d6b8cdc5f6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d6b8cdc5f6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d6b8cdc5f6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d6b8cdc5f6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d6b8cdc5f6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d6b8cdc5f6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3afd33eb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3afd33eb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edit this slide and the “apps” go to Slide &gt; Edit Master and change text and icons. Do not try to </a:t>
            </a:r>
            <a:r>
              <a:rPr lang="en"/>
              <a:t>modify them here, this slide only contains transparent links for navigation.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d6b8cdc5f6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d6b8cdc5f6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d6b8cdc5f6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d6b8cdc5f6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d6b8cdc5f6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d6b8cdc5f6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a073618e60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a073618e60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a0744a8d9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a0744a8d9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6b8cdc5f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6b8cdc5f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6b8cdc5f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6b8cdc5f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d6b8cdc5f6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d6b8cdc5f6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d6b8cdc5f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d6b8cdc5f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d6b8cdc5f6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d6b8cdc5f6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d6b8cdc5f6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d6b8cdc5f6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d6b8cdc5f6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d6b8cdc5f6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8.png"/><Relationship Id="rId11" Type="http://schemas.openxmlformats.org/officeDocument/2006/relationships/image" Target="../media/image6.png"/><Relationship Id="rId10" Type="http://schemas.openxmlformats.org/officeDocument/2006/relationships/image" Target="../media/image4.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5.png"/><Relationship Id="rId7" Type="http://schemas.openxmlformats.org/officeDocument/2006/relationships/hyperlink" Target="https://www.pinterest.com/slidesmania/" TargetMode="External"/><Relationship Id="rId8"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36" name="Shape 36"/>
        <p:cNvGrpSpPr/>
        <p:nvPr/>
      </p:nvGrpSpPr>
      <p:grpSpPr>
        <a:xfrm>
          <a:off x="0" y="0"/>
          <a:ext cx="0" cy="0"/>
          <a:chOff x="0" y="0"/>
          <a:chExt cx="0" cy="0"/>
        </a:xfrm>
      </p:grpSpPr>
      <p:sp>
        <p:nvSpPr>
          <p:cNvPr id="37" name="Google Shape;37;p2"/>
          <p:cNvSpPr txBox="1"/>
          <p:nvPr>
            <p:ph type="title"/>
          </p:nvPr>
        </p:nvSpPr>
        <p:spPr>
          <a:xfrm>
            <a:off x="2565325" y="688750"/>
            <a:ext cx="7336500" cy="12306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7000"/>
              <a:buFont typeface="Roboto Condensed Light"/>
              <a:buNone/>
              <a:defRPr sz="7000">
                <a:latin typeface="Roboto Condensed Light"/>
                <a:ea typeface="Roboto Condensed Light"/>
                <a:cs typeface="Roboto Condensed Light"/>
                <a:sym typeface="Roboto Condensed Light"/>
              </a:defRPr>
            </a:lvl1pPr>
            <a:lvl2pPr lvl="1" algn="ctr">
              <a:spcBef>
                <a:spcPts val="0"/>
              </a:spcBef>
              <a:spcAft>
                <a:spcPts val="0"/>
              </a:spcAft>
              <a:buSzPts val="7000"/>
              <a:buFont typeface="Roboto Condensed"/>
              <a:buNone/>
              <a:defRPr sz="7000">
                <a:latin typeface="Roboto Condensed"/>
                <a:ea typeface="Roboto Condensed"/>
                <a:cs typeface="Roboto Condensed"/>
                <a:sym typeface="Roboto Condensed"/>
              </a:defRPr>
            </a:lvl2pPr>
            <a:lvl3pPr lvl="2" algn="ctr">
              <a:spcBef>
                <a:spcPts val="0"/>
              </a:spcBef>
              <a:spcAft>
                <a:spcPts val="0"/>
              </a:spcAft>
              <a:buSzPts val="7000"/>
              <a:buFont typeface="Roboto Condensed"/>
              <a:buNone/>
              <a:defRPr sz="7000">
                <a:latin typeface="Roboto Condensed"/>
                <a:ea typeface="Roboto Condensed"/>
                <a:cs typeface="Roboto Condensed"/>
                <a:sym typeface="Roboto Condensed"/>
              </a:defRPr>
            </a:lvl3pPr>
            <a:lvl4pPr lvl="3" algn="ctr">
              <a:spcBef>
                <a:spcPts val="0"/>
              </a:spcBef>
              <a:spcAft>
                <a:spcPts val="0"/>
              </a:spcAft>
              <a:buSzPts val="7000"/>
              <a:buFont typeface="Roboto Condensed"/>
              <a:buNone/>
              <a:defRPr sz="7000">
                <a:latin typeface="Roboto Condensed"/>
                <a:ea typeface="Roboto Condensed"/>
                <a:cs typeface="Roboto Condensed"/>
                <a:sym typeface="Roboto Condensed"/>
              </a:defRPr>
            </a:lvl4pPr>
            <a:lvl5pPr lvl="4" algn="ctr">
              <a:spcBef>
                <a:spcPts val="0"/>
              </a:spcBef>
              <a:spcAft>
                <a:spcPts val="0"/>
              </a:spcAft>
              <a:buSzPts val="7000"/>
              <a:buFont typeface="Roboto Condensed"/>
              <a:buNone/>
              <a:defRPr sz="7000">
                <a:latin typeface="Roboto Condensed"/>
                <a:ea typeface="Roboto Condensed"/>
                <a:cs typeface="Roboto Condensed"/>
                <a:sym typeface="Roboto Condensed"/>
              </a:defRPr>
            </a:lvl5pPr>
            <a:lvl6pPr lvl="5" algn="ctr">
              <a:spcBef>
                <a:spcPts val="0"/>
              </a:spcBef>
              <a:spcAft>
                <a:spcPts val="0"/>
              </a:spcAft>
              <a:buSzPts val="7000"/>
              <a:buFont typeface="Roboto Condensed"/>
              <a:buNone/>
              <a:defRPr sz="7000">
                <a:latin typeface="Roboto Condensed"/>
                <a:ea typeface="Roboto Condensed"/>
                <a:cs typeface="Roboto Condensed"/>
                <a:sym typeface="Roboto Condensed"/>
              </a:defRPr>
            </a:lvl6pPr>
            <a:lvl7pPr lvl="6" algn="ctr">
              <a:spcBef>
                <a:spcPts val="0"/>
              </a:spcBef>
              <a:spcAft>
                <a:spcPts val="0"/>
              </a:spcAft>
              <a:buSzPts val="7000"/>
              <a:buFont typeface="Roboto Condensed"/>
              <a:buNone/>
              <a:defRPr sz="7000">
                <a:latin typeface="Roboto Condensed"/>
                <a:ea typeface="Roboto Condensed"/>
                <a:cs typeface="Roboto Condensed"/>
                <a:sym typeface="Roboto Condensed"/>
              </a:defRPr>
            </a:lvl7pPr>
            <a:lvl8pPr lvl="7" algn="ctr">
              <a:spcBef>
                <a:spcPts val="0"/>
              </a:spcBef>
              <a:spcAft>
                <a:spcPts val="0"/>
              </a:spcAft>
              <a:buSzPts val="7000"/>
              <a:buFont typeface="Roboto Condensed"/>
              <a:buNone/>
              <a:defRPr sz="7000">
                <a:latin typeface="Roboto Condensed"/>
                <a:ea typeface="Roboto Condensed"/>
                <a:cs typeface="Roboto Condensed"/>
                <a:sym typeface="Roboto Condensed"/>
              </a:defRPr>
            </a:lvl8pPr>
            <a:lvl9pPr lvl="8" algn="ctr">
              <a:spcBef>
                <a:spcPts val="0"/>
              </a:spcBef>
              <a:spcAft>
                <a:spcPts val="0"/>
              </a:spcAft>
              <a:buSzPts val="7000"/>
              <a:buFont typeface="Roboto Condensed"/>
              <a:buNone/>
              <a:defRPr sz="7000">
                <a:latin typeface="Roboto Condensed"/>
                <a:ea typeface="Roboto Condensed"/>
                <a:cs typeface="Roboto Condensed"/>
                <a:sym typeface="Roboto Condensed"/>
              </a:defRPr>
            </a:lvl9pPr>
          </a:lstStyle>
          <a:p/>
        </p:txBody>
      </p:sp>
      <p:sp>
        <p:nvSpPr>
          <p:cNvPr id="38" name="Google Shape;38;p2"/>
          <p:cNvSpPr txBox="1"/>
          <p:nvPr>
            <p:ph idx="1" type="subTitle"/>
          </p:nvPr>
        </p:nvSpPr>
        <p:spPr>
          <a:xfrm>
            <a:off x="2559183" y="5562900"/>
            <a:ext cx="7348800" cy="7179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39" name="Shape 39"/>
        <p:cNvGrpSpPr/>
        <p:nvPr/>
      </p:nvGrpSpPr>
      <p:grpSpPr>
        <a:xfrm>
          <a:off x="0" y="0"/>
          <a:ext cx="0" cy="0"/>
          <a:chOff x="0" y="0"/>
          <a:chExt cx="0" cy="0"/>
        </a:xfrm>
      </p:grpSpPr>
      <p:sp>
        <p:nvSpPr>
          <p:cNvPr id="40" name="Google Shape;40;p3"/>
          <p:cNvSpPr/>
          <p:nvPr/>
        </p:nvSpPr>
        <p:spPr>
          <a:xfrm>
            <a:off x="2362200" y="495300"/>
            <a:ext cx="7705800" cy="5781600"/>
          </a:xfrm>
          <a:prstGeom prst="rect">
            <a:avLst/>
          </a:prstGeom>
          <a:gradFill>
            <a:gsLst>
              <a:gs pos="0">
                <a:schemeClr val="accent1"/>
              </a:gs>
              <a:gs pos="5000">
                <a:schemeClr val="accent1"/>
              </a:gs>
              <a:gs pos="80000">
                <a:schemeClr val="accent2"/>
              </a:gs>
              <a:gs pos="100000">
                <a:schemeClr val="accent2"/>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1" name="Google Shape;41;p3"/>
          <p:cNvSpPr/>
          <p:nvPr/>
        </p:nvSpPr>
        <p:spPr>
          <a:xfrm>
            <a:off x="4010025" y="5391150"/>
            <a:ext cx="4410000" cy="609600"/>
          </a:xfrm>
          <a:prstGeom prst="roundRect">
            <a:avLst>
              <a:gd fmla="val 22917" name="adj"/>
            </a:avLst>
          </a:prstGeom>
          <a:solidFill>
            <a:srgbClr val="FFFFFF">
              <a:alpha val="15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42" name="Google Shape;42;p3"/>
          <p:cNvGrpSpPr/>
          <p:nvPr/>
        </p:nvGrpSpPr>
        <p:grpSpPr>
          <a:xfrm>
            <a:off x="5419725" y="966746"/>
            <a:ext cx="4162350" cy="2690721"/>
            <a:chOff x="5372100" y="1157287"/>
            <a:chExt cx="4162350" cy="2581275"/>
          </a:xfrm>
        </p:grpSpPr>
        <p:grpSp>
          <p:nvGrpSpPr>
            <p:cNvPr id="43" name="Google Shape;43;p3"/>
            <p:cNvGrpSpPr/>
            <p:nvPr/>
          </p:nvGrpSpPr>
          <p:grpSpPr>
            <a:xfrm>
              <a:off x="5372100" y="1157287"/>
              <a:ext cx="4162350" cy="609600"/>
              <a:chOff x="5619750" y="776287"/>
              <a:chExt cx="4162350" cy="609600"/>
            </a:xfrm>
          </p:grpSpPr>
          <p:sp>
            <p:nvSpPr>
              <p:cNvPr id="44" name="Google Shape;44;p3"/>
              <p:cNvSpPr/>
              <p:nvPr/>
            </p:nvSpPr>
            <p:spPr>
              <a:xfrm>
                <a:off x="5619750" y="776287"/>
                <a:ext cx="638100" cy="609600"/>
              </a:xfrm>
              <a:prstGeom prst="roundRect">
                <a:avLst>
                  <a:gd fmla="val 24479" name="adj"/>
                </a:avLst>
              </a:prstGeom>
              <a:solidFill>
                <a:srgbClr val="FFFFFF">
                  <a:alpha val="15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5" name="Google Shape;45;p3"/>
              <p:cNvSpPr/>
              <p:nvPr/>
            </p:nvSpPr>
            <p:spPr>
              <a:xfrm>
                <a:off x="6500813" y="776287"/>
                <a:ext cx="638100" cy="609600"/>
              </a:xfrm>
              <a:prstGeom prst="roundRect">
                <a:avLst>
                  <a:gd fmla="val 24479" name="adj"/>
                </a:avLst>
              </a:prstGeom>
              <a:solidFill>
                <a:srgbClr val="FFFFFF">
                  <a:alpha val="15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6" name="Google Shape;46;p3"/>
              <p:cNvSpPr/>
              <p:nvPr/>
            </p:nvSpPr>
            <p:spPr>
              <a:xfrm>
                <a:off x="7381876" y="776287"/>
                <a:ext cx="638100" cy="609600"/>
              </a:xfrm>
              <a:prstGeom prst="roundRect">
                <a:avLst>
                  <a:gd fmla="val 24479" name="adj"/>
                </a:avLst>
              </a:prstGeom>
              <a:solidFill>
                <a:srgbClr val="FFFFFF">
                  <a:alpha val="15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7" name="Google Shape;47;p3"/>
              <p:cNvSpPr/>
              <p:nvPr/>
            </p:nvSpPr>
            <p:spPr>
              <a:xfrm>
                <a:off x="8262939" y="776287"/>
                <a:ext cx="638100" cy="609600"/>
              </a:xfrm>
              <a:prstGeom prst="roundRect">
                <a:avLst>
                  <a:gd fmla="val 24479" name="adj"/>
                </a:avLst>
              </a:prstGeom>
              <a:solidFill>
                <a:srgbClr val="FFFFFF">
                  <a:alpha val="15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8" name="Google Shape;48;p3"/>
              <p:cNvSpPr/>
              <p:nvPr/>
            </p:nvSpPr>
            <p:spPr>
              <a:xfrm>
                <a:off x="9144000" y="776287"/>
                <a:ext cx="638100" cy="609600"/>
              </a:xfrm>
              <a:prstGeom prst="roundRect">
                <a:avLst>
                  <a:gd fmla="val 24479" name="adj"/>
                </a:avLst>
              </a:prstGeom>
              <a:solidFill>
                <a:srgbClr val="FFFFFF">
                  <a:alpha val="15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49" name="Google Shape;49;p3"/>
            <p:cNvGrpSpPr/>
            <p:nvPr/>
          </p:nvGrpSpPr>
          <p:grpSpPr>
            <a:xfrm>
              <a:off x="5372100" y="2143125"/>
              <a:ext cx="4162350" cy="609600"/>
              <a:chOff x="5619750" y="776287"/>
              <a:chExt cx="4162350" cy="609600"/>
            </a:xfrm>
          </p:grpSpPr>
          <p:sp>
            <p:nvSpPr>
              <p:cNvPr id="50" name="Google Shape;50;p3"/>
              <p:cNvSpPr/>
              <p:nvPr/>
            </p:nvSpPr>
            <p:spPr>
              <a:xfrm>
                <a:off x="5619750" y="776287"/>
                <a:ext cx="638100" cy="609600"/>
              </a:xfrm>
              <a:prstGeom prst="roundRect">
                <a:avLst>
                  <a:gd fmla="val 24479" name="adj"/>
                </a:avLst>
              </a:prstGeom>
              <a:solidFill>
                <a:srgbClr val="FFFFFF">
                  <a:alpha val="15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1" name="Google Shape;51;p3"/>
              <p:cNvSpPr/>
              <p:nvPr/>
            </p:nvSpPr>
            <p:spPr>
              <a:xfrm>
                <a:off x="6500813" y="776287"/>
                <a:ext cx="638100" cy="609600"/>
              </a:xfrm>
              <a:prstGeom prst="roundRect">
                <a:avLst>
                  <a:gd fmla="val 24479" name="adj"/>
                </a:avLst>
              </a:prstGeom>
              <a:solidFill>
                <a:srgbClr val="FFFFFF">
                  <a:alpha val="15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2" name="Google Shape;52;p3"/>
              <p:cNvSpPr/>
              <p:nvPr/>
            </p:nvSpPr>
            <p:spPr>
              <a:xfrm>
                <a:off x="7381876" y="776287"/>
                <a:ext cx="638100" cy="609600"/>
              </a:xfrm>
              <a:prstGeom prst="roundRect">
                <a:avLst>
                  <a:gd fmla="val 24479" name="adj"/>
                </a:avLst>
              </a:prstGeom>
              <a:solidFill>
                <a:srgbClr val="FFFFFF">
                  <a:alpha val="15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3" name="Google Shape;53;p3"/>
              <p:cNvSpPr/>
              <p:nvPr/>
            </p:nvSpPr>
            <p:spPr>
              <a:xfrm>
                <a:off x="8262939" y="776287"/>
                <a:ext cx="638100" cy="609600"/>
              </a:xfrm>
              <a:prstGeom prst="roundRect">
                <a:avLst>
                  <a:gd fmla="val 24479" name="adj"/>
                </a:avLst>
              </a:prstGeom>
              <a:solidFill>
                <a:srgbClr val="FFFFFF">
                  <a:alpha val="15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4" name="Google Shape;54;p3"/>
              <p:cNvSpPr/>
              <p:nvPr/>
            </p:nvSpPr>
            <p:spPr>
              <a:xfrm>
                <a:off x="9144000" y="776287"/>
                <a:ext cx="638100" cy="609600"/>
              </a:xfrm>
              <a:prstGeom prst="roundRect">
                <a:avLst>
                  <a:gd fmla="val 24479" name="adj"/>
                </a:avLst>
              </a:prstGeom>
              <a:solidFill>
                <a:srgbClr val="FFFFFF">
                  <a:alpha val="15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55" name="Google Shape;55;p3"/>
            <p:cNvGrpSpPr/>
            <p:nvPr/>
          </p:nvGrpSpPr>
          <p:grpSpPr>
            <a:xfrm>
              <a:off x="5372100" y="3128962"/>
              <a:ext cx="4162350" cy="609600"/>
              <a:chOff x="5619750" y="776287"/>
              <a:chExt cx="4162350" cy="609600"/>
            </a:xfrm>
          </p:grpSpPr>
          <p:sp>
            <p:nvSpPr>
              <p:cNvPr id="56" name="Google Shape;56;p3"/>
              <p:cNvSpPr/>
              <p:nvPr/>
            </p:nvSpPr>
            <p:spPr>
              <a:xfrm>
                <a:off x="5619750" y="776287"/>
                <a:ext cx="638100" cy="609600"/>
              </a:xfrm>
              <a:prstGeom prst="roundRect">
                <a:avLst>
                  <a:gd fmla="val 24479" name="adj"/>
                </a:avLst>
              </a:prstGeom>
              <a:solidFill>
                <a:srgbClr val="FFFFFF">
                  <a:alpha val="15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7" name="Google Shape;57;p3"/>
              <p:cNvSpPr/>
              <p:nvPr/>
            </p:nvSpPr>
            <p:spPr>
              <a:xfrm>
                <a:off x="6500813" y="776287"/>
                <a:ext cx="638100" cy="609600"/>
              </a:xfrm>
              <a:prstGeom prst="roundRect">
                <a:avLst>
                  <a:gd fmla="val 24479" name="adj"/>
                </a:avLst>
              </a:prstGeom>
              <a:solidFill>
                <a:srgbClr val="FFFFFF">
                  <a:alpha val="15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8" name="Google Shape;58;p3"/>
              <p:cNvSpPr/>
              <p:nvPr/>
            </p:nvSpPr>
            <p:spPr>
              <a:xfrm>
                <a:off x="7381876" y="776287"/>
                <a:ext cx="638100" cy="609600"/>
              </a:xfrm>
              <a:prstGeom prst="roundRect">
                <a:avLst>
                  <a:gd fmla="val 24479" name="adj"/>
                </a:avLst>
              </a:prstGeom>
              <a:solidFill>
                <a:srgbClr val="FFFFFF">
                  <a:alpha val="15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9" name="Google Shape;59;p3"/>
              <p:cNvSpPr/>
              <p:nvPr/>
            </p:nvSpPr>
            <p:spPr>
              <a:xfrm>
                <a:off x="8262939" y="776287"/>
                <a:ext cx="638100" cy="609600"/>
              </a:xfrm>
              <a:prstGeom prst="roundRect">
                <a:avLst>
                  <a:gd fmla="val 24479" name="adj"/>
                </a:avLst>
              </a:prstGeom>
              <a:solidFill>
                <a:srgbClr val="FFFFFF">
                  <a:alpha val="15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0" name="Google Shape;60;p3"/>
              <p:cNvSpPr/>
              <p:nvPr/>
            </p:nvSpPr>
            <p:spPr>
              <a:xfrm>
                <a:off x="9144000" y="776287"/>
                <a:ext cx="638100" cy="609600"/>
              </a:xfrm>
              <a:prstGeom prst="roundRect">
                <a:avLst>
                  <a:gd fmla="val 24479" name="adj"/>
                </a:avLst>
              </a:prstGeom>
              <a:solidFill>
                <a:srgbClr val="FFFFFF">
                  <a:alpha val="15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
        <p:nvSpPr>
          <p:cNvPr id="61" name="Google Shape;61;p3"/>
          <p:cNvSpPr/>
          <p:nvPr/>
        </p:nvSpPr>
        <p:spPr>
          <a:xfrm>
            <a:off x="2690814" y="933449"/>
            <a:ext cx="2419200" cy="1362000"/>
          </a:xfrm>
          <a:prstGeom prst="roundRect">
            <a:avLst>
              <a:gd fmla="val 11476"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
              <a:solidFill>
                <a:srgbClr val="FFFFFF"/>
              </a:solidFill>
              <a:latin typeface="Abril Fatface"/>
              <a:ea typeface="Abril Fatface"/>
              <a:cs typeface="Abril Fatface"/>
              <a:sym typeface="Abril Fatface"/>
            </a:endParaRPr>
          </a:p>
        </p:txBody>
      </p:sp>
      <p:sp>
        <p:nvSpPr>
          <p:cNvPr id="62" name="Google Shape;62;p3"/>
          <p:cNvSpPr/>
          <p:nvPr/>
        </p:nvSpPr>
        <p:spPr>
          <a:xfrm>
            <a:off x="2714625" y="2435872"/>
            <a:ext cx="1134600" cy="1148100"/>
          </a:xfrm>
          <a:prstGeom prst="roundRect">
            <a:avLst>
              <a:gd fmla="val 11476"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3" name="Google Shape;63;p3"/>
          <p:cNvSpPr/>
          <p:nvPr/>
        </p:nvSpPr>
        <p:spPr>
          <a:xfrm>
            <a:off x="3980378" y="2435872"/>
            <a:ext cx="1134600" cy="1148100"/>
          </a:xfrm>
          <a:prstGeom prst="roundRect">
            <a:avLst>
              <a:gd fmla="val 11476"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4" name="Google Shape;64;p3"/>
          <p:cNvSpPr/>
          <p:nvPr/>
        </p:nvSpPr>
        <p:spPr>
          <a:xfrm>
            <a:off x="2690814" y="3724274"/>
            <a:ext cx="2419200" cy="1362000"/>
          </a:xfrm>
          <a:prstGeom prst="roundRect">
            <a:avLst>
              <a:gd fmla="val 11476"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descr="Mitochondria outline" id="65" name="Google Shape;65;p3"/>
          <p:cNvGrpSpPr/>
          <p:nvPr/>
        </p:nvGrpSpPr>
        <p:grpSpPr>
          <a:xfrm>
            <a:off x="9060318" y="2116405"/>
            <a:ext cx="388788" cy="388699"/>
            <a:chOff x="-645681" y="2428874"/>
            <a:chExt cx="695630" cy="695472"/>
          </a:xfrm>
        </p:grpSpPr>
        <p:sp>
          <p:nvSpPr>
            <p:cNvPr id="66" name="Google Shape;66;p3"/>
            <p:cNvSpPr/>
            <p:nvPr/>
          </p:nvSpPr>
          <p:spPr>
            <a:xfrm>
              <a:off x="-587656" y="2485538"/>
              <a:ext cx="580478" cy="581489"/>
            </a:xfrm>
            <a:custGeom>
              <a:rect b="b" l="l" r="r" t="t"/>
              <a:pathLst>
                <a:path extrusionOk="0" h="581489" w="580478">
                  <a:moveTo>
                    <a:pt x="154819" y="581423"/>
                  </a:moveTo>
                  <a:cubicBezTo>
                    <a:pt x="146634" y="581914"/>
                    <a:pt x="138514" y="579705"/>
                    <a:pt x="131704" y="575136"/>
                  </a:cubicBezTo>
                  <a:cubicBezTo>
                    <a:pt x="116003" y="562764"/>
                    <a:pt x="117575" y="542449"/>
                    <a:pt x="119101" y="522809"/>
                  </a:cubicBezTo>
                  <a:cubicBezTo>
                    <a:pt x="119491" y="517781"/>
                    <a:pt x="119900" y="512651"/>
                    <a:pt x="120003" y="507563"/>
                  </a:cubicBezTo>
                  <a:cubicBezTo>
                    <a:pt x="120202" y="500875"/>
                    <a:pt x="115895" y="494883"/>
                    <a:pt x="109492" y="492941"/>
                  </a:cubicBezTo>
                  <a:cubicBezTo>
                    <a:pt x="101910" y="490917"/>
                    <a:pt x="94109" y="495362"/>
                    <a:pt x="91986" y="502917"/>
                  </a:cubicBezTo>
                  <a:cubicBezTo>
                    <a:pt x="91667" y="504038"/>
                    <a:pt x="91492" y="505194"/>
                    <a:pt x="91465" y="506359"/>
                  </a:cubicBezTo>
                  <a:cubicBezTo>
                    <a:pt x="91265" y="524822"/>
                    <a:pt x="76134" y="539627"/>
                    <a:pt x="57671" y="539427"/>
                  </a:cubicBezTo>
                  <a:cubicBezTo>
                    <a:pt x="47937" y="539321"/>
                    <a:pt x="38733" y="534979"/>
                    <a:pt x="32463" y="527534"/>
                  </a:cubicBezTo>
                  <a:cubicBezTo>
                    <a:pt x="22972" y="516635"/>
                    <a:pt x="15237" y="504323"/>
                    <a:pt x="9535" y="491044"/>
                  </a:cubicBezTo>
                  <a:cubicBezTo>
                    <a:pt x="3311" y="479116"/>
                    <a:pt x="41" y="465867"/>
                    <a:pt x="0" y="452413"/>
                  </a:cubicBezTo>
                  <a:cubicBezTo>
                    <a:pt x="-9" y="444132"/>
                    <a:pt x="1556" y="435924"/>
                    <a:pt x="4614" y="428228"/>
                  </a:cubicBezTo>
                  <a:lnTo>
                    <a:pt x="5051" y="427276"/>
                  </a:lnTo>
                  <a:cubicBezTo>
                    <a:pt x="14010" y="410395"/>
                    <a:pt x="34957" y="403972"/>
                    <a:pt x="51839" y="412928"/>
                  </a:cubicBezTo>
                  <a:cubicBezTo>
                    <a:pt x="53516" y="413820"/>
                    <a:pt x="55118" y="414846"/>
                    <a:pt x="56630" y="415997"/>
                  </a:cubicBezTo>
                  <a:cubicBezTo>
                    <a:pt x="68992" y="426951"/>
                    <a:pt x="86209" y="431142"/>
                    <a:pt x="91223" y="428332"/>
                  </a:cubicBezTo>
                  <a:lnTo>
                    <a:pt x="91994" y="427937"/>
                  </a:lnTo>
                  <a:cubicBezTo>
                    <a:pt x="96178" y="426040"/>
                    <a:pt x="98038" y="421117"/>
                    <a:pt x="96153" y="416928"/>
                  </a:cubicBezTo>
                  <a:cubicBezTo>
                    <a:pt x="95720" y="415971"/>
                    <a:pt x="95110" y="415103"/>
                    <a:pt x="94358" y="414369"/>
                  </a:cubicBezTo>
                  <a:lnTo>
                    <a:pt x="93500" y="413412"/>
                  </a:lnTo>
                  <a:cubicBezTo>
                    <a:pt x="92672" y="412342"/>
                    <a:pt x="91639" y="411081"/>
                    <a:pt x="90477" y="409654"/>
                  </a:cubicBezTo>
                  <a:cubicBezTo>
                    <a:pt x="80762" y="397762"/>
                    <a:pt x="62664" y="375619"/>
                    <a:pt x="66320" y="355164"/>
                  </a:cubicBezTo>
                  <a:cubicBezTo>
                    <a:pt x="68162" y="345751"/>
                    <a:pt x="74168" y="337678"/>
                    <a:pt x="82654" y="333208"/>
                  </a:cubicBezTo>
                  <a:cubicBezTo>
                    <a:pt x="96323" y="324877"/>
                    <a:pt x="113158" y="323614"/>
                    <a:pt x="127916" y="329812"/>
                  </a:cubicBezTo>
                  <a:cubicBezTo>
                    <a:pt x="145922" y="338427"/>
                    <a:pt x="158661" y="355206"/>
                    <a:pt x="162119" y="374865"/>
                  </a:cubicBezTo>
                  <a:cubicBezTo>
                    <a:pt x="163878" y="386031"/>
                    <a:pt x="170216" y="395957"/>
                    <a:pt x="179604" y="402251"/>
                  </a:cubicBezTo>
                  <a:cubicBezTo>
                    <a:pt x="184803" y="404945"/>
                    <a:pt x="190937" y="405159"/>
                    <a:pt x="196310" y="402832"/>
                  </a:cubicBezTo>
                  <a:cubicBezTo>
                    <a:pt x="201067" y="401605"/>
                    <a:pt x="205121" y="398496"/>
                    <a:pt x="207537" y="394218"/>
                  </a:cubicBezTo>
                  <a:cubicBezTo>
                    <a:pt x="209795" y="390160"/>
                    <a:pt x="210331" y="385365"/>
                    <a:pt x="209026" y="380908"/>
                  </a:cubicBezTo>
                  <a:lnTo>
                    <a:pt x="208654" y="379605"/>
                  </a:lnTo>
                  <a:cubicBezTo>
                    <a:pt x="203973" y="367977"/>
                    <a:pt x="196478" y="357693"/>
                    <a:pt x="186842" y="349677"/>
                  </a:cubicBezTo>
                  <a:cubicBezTo>
                    <a:pt x="177646" y="341162"/>
                    <a:pt x="169615" y="331471"/>
                    <a:pt x="162954" y="320856"/>
                  </a:cubicBezTo>
                  <a:cubicBezTo>
                    <a:pt x="142406" y="285662"/>
                    <a:pt x="168014" y="265420"/>
                    <a:pt x="178956" y="256775"/>
                  </a:cubicBezTo>
                  <a:cubicBezTo>
                    <a:pt x="201424" y="238637"/>
                    <a:pt x="233406" y="238299"/>
                    <a:pt x="256254" y="255957"/>
                  </a:cubicBezTo>
                  <a:cubicBezTo>
                    <a:pt x="277624" y="272743"/>
                    <a:pt x="300438" y="287606"/>
                    <a:pt x="324426" y="300373"/>
                  </a:cubicBezTo>
                  <a:cubicBezTo>
                    <a:pt x="325105" y="300740"/>
                    <a:pt x="326712" y="301540"/>
                    <a:pt x="328361" y="302364"/>
                  </a:cubicBezTo>
                  <a:cubicBezTo>
                    <a:pt x="330993" y="303684"/>
                    <a:pt x="333690" y="305099"/>
                    <a:pt x="333961" y="305280"/>
                  </a:cubicBezTo>
                  <a:cubicBezTo>
                    <a:pt x="336060" y="306604"/>
                    <a:pt x="338600" y="307040"/>
                    <a:pt x="341021" y="306494"/>
                  </a:cubicBezTo>
                  <a:cubicBezTo>
                    <a:pt x="343490" y="305959"/>
                    <a:pt x="345642" y="304459"/>
                    <a:pt x="347002" y="302331"/>
                  </a:cubicBezTo>
                  <a:cubicBezTo>
                    <a:pt x="347197" y="302032"/>
                    <a:pt x="347371" y="301719"/>
                    <a:pt x="347523" y="301396"/>
                  </a:cubicBezTo>
                  <a:cubicBezTo>
                    <a:pt x="349509" y="296838"/>
                    <a:pt x="347873" y="291512"/>
                    <a:pt x="343672" y="288853"/>
                  </a:cubicBezTo>
                  <a:cubicBezTo>
                    <a:pt x="313025" y="267000"/>
                    <a:pt x="285268" y="241356"/>
                    <a:pt x="261062" y="212532"/>
                  </a:cubicBezTo>
                  <a:cubicBezTo>
                    <a:pt x="251006" y="200938"/>
                    <a:pt x="250228" y="183956"/>
                    <a:pt x="259184" y="171492"/>
                  </a:cubicBezTo>
                  <a:cubicBezTo>
                    <a:pt x="271902" y="153028"/>
                    <a:pt x="296106" y="146465"/>
                    <a:pt x="316408" y="155977"/>
                  </a:cubicBezTo>
                  <a:cubicBezTo>
                    <a:pt x="355243" y="174232"/>
                    <a:pt x="370117" y="185538"/>
                    <a:pt x="375633" y="190886"/>
                  </a:cubicBezTo>
                  <a:lnTo>
                    <a:pt x="383856" y="195924"/>
                  </a:lnTo>
                  <a:cubicBezTo>
                    <a:pt x="386868" y="197721"/>
                    <a:pt x="390765" y="196761"/>
                    <a:pt x="392599" y="193770"/>
                  </a:cubicBezTo>
                  <a:cubicBezTo>
                    <a:pt x="392993" y="193136"/>
                    <a:pt x="393267" y="192434"/>
                    <a:pt x="393408" y="191701"/>
                  </a:cubicBezTo>
                  <a:cubicBezTo>
                    <a:pt x="395774" y="180036"/>
                    <a:pt x="391893" y="167981"/>
                    <a:pt x="383167" y="159887"/>
                  </a:cubicBezTo>
                  <a:cubicBezTo>
                    <a:pt x="364573" y="142793"/>
                    <a:pt x="344597" y="127265"/>
                    <a:pt x="323445" y="113461"/>
                  </a:cubicBezTo>
                  <a:cubicBezTo>
                    <a:pt x="310713" y="105362"/>
                    <a:pt x="306791" y="88571"/>
                    <a:pt x="314617" y="75669"/>
                  </a:cubicBezTo>
                  <a:cubicBezTo>
                    <a:pt x="327975" y="54641"/>
                    <a:pt x="355850" y="48422"/>
                    <a:pt x="376879" y="61780"/>
                  </a:cubicBezTo>
                  <a:cubicBezTo>
                    <a:pt x="376903" y="61795"/>
                    <a:pt x="376929" y="61811"/>
                    <a:pt x="376954" y="61827"/>
                  </a:cubicBezTo>
                  <a:cubicBezTo>
                    <a:pt x="378161" y="62604"/>
                    <a:pt x="379332" y="63439"/>
                    <a:pt x="380470" y="64329"/>
                  </a:cubicBezTo>
                  <a:cubicBezTo>
                    <a:pt x="402413" y="81543"/>
                    <a:pt x="418430" y="96584"/>
                    <a:pt x="418561" y="96709"/>
                  </a:cubicBezTo>
                  <a:cubicBezTo>
                    <a:pt x="424357" y="102065"/>
                    <a:pt x="433397" y="101707"/>
                    <a:pt x="438753" y="95911"/>
                  </a:cubicBezTo>
                  <a:cubicBezTo>
                    <a:pt x="444108" y="90115"/>
                    <a:pt x="443751" y="81075"/>
                    <a:pt x="437955" y="75719"/>
                  </a:cubicBezTo>
                  <a:cubicBezTo>
                    <a:pt x="437406" y="75203"/>
                    <a:pt x="424449" y="63046"/>
                    <a:pt x="405817" y="47959"/>
                  </a:cubicBezTo>
                  <a:cubicBezTo>
                    <a:pt x="397154" y="41322"/>
                    <a:pt x="393243" y="30185"/>
                    <a:pt x="395855" y="19589"/>
                  </a:cubicBezTo>
                  <a:cubicBezTo>
                    <a:pt x="398925" y="9653"/>
                    <a:pt x="407732" y="2586"/>
                    <a:pt x="418096" y="1738"/>
                  </a:cubicBezTo>
                  <a:cubicBezTo>
                    <a:pt x="443728" y="-2484"/>
                    <a:pt x="470036" y="1027"/>
                    <a:pt x="493664" y="11821"/>
                  </a:cubicBezTo>
                  <a:cubicBezTo>
                    <a:pt x="543360" y="34748"/>
                    <a:pt x="576615" y="82933"/>
                    <a:pt x="580421" y="137530"/>
                  </a:cubicBezTo>
                  <a:cubicBezTo>
                    <a:pt x="581582" y="159308"/>
                    <a:pt x="564869" y="177904"/>
                    <a:pt x="543091" y="179066"/>
                  </a:cubicBezTo>
                  <a:cubicBezTo>
                    <a:pt x="533995" y="179550"/>
                    <a:pt x="525011" y="176876"/>
                    <a:pt x="517662" y="171495"/>
                  </a:cubicBezTo>
                  <a:cubicBezTo>
                    <a:pt x="510844" y="166500"/>
                    <a:pt x="503951" y="161570"/>
                    <a:pt x="497133" y="156859"/>
                  </a:cubicBezTo>
                  <a:cubicBezTo>
                    <a:pt x="489454" y="151254"/>
                    <a:pt x="478880" y="151872"/>
                    <a:pt x="471907" y="158334"/>
                  </a:cubicBezTo>
                  <a:cubicBezTo>
                    <a:pt x="464438" y="165759"/>
                    <a:pt x="464403" y="177834"/>
                    <a:pt x="471829" y="185303"/>
                  </a:cubicBezTo>
                  <a:cubicBezTo>
                    <a:pt x="472652" y="186130"/>
                    <a:pt x="473550" y="186882"/>
                    <a:pt x="474511" y="187546"/>
                  </a:cubicBezTo>
                  <a:cubicBezTo>
                    <a:pt x="485506" y="195122"/>
                    <a:pt x="497775" y="204047"/>
                    <a:pt x="511002" y="214079"/>
                  </a:cubicBezTo>
                  <a:cubicBezTo>
                    <a:pt x="533329" y="231012"/>
                    <a:pt x="539442" y="261979"/>
                    <a:pt x="525224" y="286126"/>
                  </a:cubicBezTo>
                  <a:cubicBezTo>
                    <a:pt x="521159" y="293345"/>
                    <a:pt x="514339" y="298606"/>
                    <a:pt x="506323" y="300706"/>
                  </a:cubicBezTo>
                  <a:cubicBezTo>
                    <a:pt x="498521" y="302748"/>
                    <a:pt x="490226" y="301590"/>
                    <a:pt x="483282" y="297488"/>
                  </a:cubicBezTo>
                  <a:cubicBezTo>
                    <a:pt x="482065" y="296778"/>
                    <a:pt x="480899" y="295982"/>
                    <a:pt x="479794" y="295107"/>
                  </a:cubicBezTo>
                  <a:cubicBezTo>
                    <a:pt x="468400" y="286089"/>
                    <a:pt x="456345" y="277173"/>
                    <a:pt x="443992" y="268610"/>
                  </a:cubicBezTo>
                  <a:cubicBezTo>
                    <a:pt x="432363" y="261200"/>
                    <a:pt x="417011" y="263806"/>
                    <a:pt x="408478" y="274638"/>
                  </a:cubicBezTo>
                  <a:cubicBezTo>
                    <a:pt x="402131" y="284491"/>
                    <a:pt x="403555" y="297443"/>
                    <a:pt x="411892" y="305682"/>
                  </a:cubicBezTo>
                  <a:cubicBezTo>
                    <a:pt x="424870" y="319168"/>
                    <a:pt x="436822" y="333606"/>
                    <a:pt x="447647" y="348875"/>
                  </a:cubicBezTo>
                  <a:cubicBezTo>
                    <a:pt x="456840" y="361642"/>
                    <a:pt x="457752" y="378593"/>
                    <a:pt x="449982" y="392272"/>
                  </a:cubicBezTo>
                  <a:lnTo>
                    <a:pt x="449452" y="393105"/>
                  </a:lnTo>
                  <a:cubicBezTo>
                    <a:pt x="442586" y="402652"/>
                    <a:pt x="432827" y="409733"/>
                    <a:pt x="421621" y="413300"/>
                  </a:cubicBezTo>
                  <a:cubicBezTo>
                    <a:pt x="393130" y="425169"/>
                    <a:pt x="375605" y="415784"/>
                    <a:pt x="355346" y="404938"/>
                  </a:cubicBezTo>
                  <a:lnTo>
                    <a:pt x="296708" y="373696"/>
                  </a:lnTo>
                  <a:cubicBezTo>
                    <a:pt x="293554" y="372007"/>
                    <a:pt x="289724" y="372208"/>
                    <a:pt x="286764" y="374217"/>
                  </a:cubicBezTo>
                  <a:cubicBezTo>
                    <a:pt x="281750" y="381300"/>
                    <a:pt x="279925" y="390159"/>
                    <a:pt x="281732" y="398647"/>
                  </a:cubicBezTo>
                  <a:cubicBezTo>
                    <a:pt x="290551" y="414405"/>
                    <a:pt x="305340" y="420409"/>
                    <a:pt x="319637" y="426214"/>
                  </a:cubicBezTo>
                  <a:cubicBezTo>
                    <a:pt x="334389" y="432204"/>
                    <a:pt x="351114" y="438990"/>
                    <a:pt x="353486" y="457942"/>
                  </a:cubicBezTo>
                  <a:cubicBezTo>
                    <a:pt x="356500" y="482135"/>
                    <a:pt x="319804" y="508093"/>
                    <a:pt x="303889" y="518124"/>
                  </a:cubicBezTo>
                  <a:cubicBezTo>
                    <a:pt x="284020" y="529268"/>
                    <a:pt x="258884" y="522301"/>
                    <a:pt x="247585" y="502520"/>
                  </a:cubicBezTo>
                  <a:cubicBezTo>
                    <a:pt x="232861" y="477838"/>
                    <a:pt x="230591" y="477764"/>
                    <a:pt x="222145" y="477490"/>
                  </a:cubicBezTo>
                  <a:lnTo>
                    <a:pt x="222071" y="477490"/>
                  </a:lnTo>
                  <a:cubicBezTo>
                    <a:pt x="214236" y="477594"/>
                    <a:pt x="207821" y="483749"/>
                    <a:pt x="207393" y="491572"/>
                  </a:cubicBezTo>
                  <a:cubicBezTo>
                    <a:pt x="208954" y="497302"/>
                    <a:pt x="211294" y="502789"/>
                    <a:pt x="214346" y="507883"/>
                  </a:cubicBezTo>
                  <a:cubicBezTo>
                    <a:pt x="221740" y="522203"/>
                    <a:pt x="230121" y="538430"/>
                    <a:pt x="223299" y="552359"/>
                  </a:cubicBezTo>
                  <a:cubicBezTo>
                    <a:pt x="216881" y="565447"/>
                    <a:pt x="195180" y="574530"/>
                    <a:pt x="177008" y="578669"/>
                  </a:cubicBezTo>
                  <a:cubicBezTo>
                    <a:pt x="169733" y="580386"/>
                    <a:pt x="162294" y="581309"/>
                    <a:pt x="154819" y="581423"/>
                  </a:cubicBezTo>
                  <a:close/>
                  <a:moveTo>
                    <a:pt x="105733" y="473387"/>
                  </a:moveTo>
                  <a:cubicBezTo>
                    <a:pt x="108797" y="473391"/>
                    <a:pt x="111845" y="473814"/>
                    <a:pt x="114793" y="474644"/>
                  </a:cubicBezTo>
                  <a:cubicBezTo>
                    <a:pt x="129495" y="479013"/>
                    <a:pt x="139440" y="492699"/>
                    <a:pt x="139053" y="508032"/>
                  </a:cubicBezTo>
                  <a:cubicBezTo>
                    <a:pt x="138932" y="513413"/>
                    <a:pt x="138513" y="518902"/>
                    <a:pt x="138094" y="524282"/>
                  </a:cubicBezTo>
                  <a:cubicBezTo>
                    <a:pt x="136652" y="542830"/>
                    <a:pt x="136299" y="554504"/>
                    <a:pt x="143499" y="560169"/>
                  </a:cubicBezTo>
                  <a:cubicBezTo>
                    <a:pt x="146103" y="562229"/>
                    <a:pt x="156072" y="563912"/>
                    <a:pt x="172781" y="560099"/>
                  </a:cubicBezTo>
                  <a:cubicBezTo>
                    <a:pt x="191524" y="555834"/>
                    <a:pt x="204230" y="547997"/>
                    <a:pt x="206192" y="543984"/>
                  </a:cubicBezTo>
                  <a:cubicBezTo>
                    <a:pt x="208806" y="538658"/>
                    <a:pt x="201961" y="525403"/>
                    <a:pt x="197421" y="516632"/>
                  </a:cubicBezTo>
                  <a:cubicBezTo>
                    <a:pt x="192299" y="508809"/>
                    <a:pt x="189190" y="499841"/>
                    <a:pt x="188372" y="490527"/>
                  </a:cubicBezTo>
                  <a:cubicBezTo>
                    <a:pt x="189393" y="472527"/>
                    <a:pt x="204285" y="458453"/>
                    <a:pt x="222313" y="458448"/>
                  </a:cubicBezTo>
                  <a:lnTo>
                    <a:pt x="222503" y="458448"/>
                  </a:lnTo>
                  <a:cubicBezTo>
                    <a:pt x="241246" y="459057"/>
                    <a:pt x="248166" y="466336"/>
                    <a:pt x="264017" y="492907"/>
                  </a:cubicBezTo>
                  <a:cubicBezTo>
                    <a:pt x="270021" y="503615"/>
                    <a:pt x="283508" y="507522"/>
                    <a:pt x="294306" y="501682"/>
                  </a:cubicBezTo>
                  <a:cubicBezTo>
                    <a:pt x="317672" y="486918"/>
                    <a:pt x="335615" y="468601"/>
                    <a:pt x="334583" y="460308"/>
                  </a:cubicBezTo>
                  <a:cubicBezTo>
                    <a:pt x="333689" y="453155"/>
                    <a:pt x="327486" y="449965"/>
                    <a:pt x="312472" y="443867"/>
                  </a:cubicBezTo>
                  <a:cubicBezTo>
                    <a:pt x="296756" y="437486"/>
                    <a:pt x="277191" y="429547"/>
                    <a:pt x="265089" y="407926"/>
                  </a:cubicBezTo>
                  <a:cubicBezTo>
                    <a:pt x="258830" y="396745"/>
                    <a:pt x="261898" y="368082"/>
                    <a:pt x="276075" y="358445"/>
                  </a:cubicBezTo>
                  <a:cubicBezTo>
                    <a:pt x="284879" y="352473"/>
                    <a:pt x="296269" y="351871"/>
                    <a:pt x="305654" y="356882"/>
                  </a:cubicBezTo>
                  <a:lnTo>
                    <a:pt x="364339" y="388145"/>
                  </a:lnTo>
                  <a:cubicBezTo>
                    <a:pt x="383640" y="398480"/>
                    <a:pt x="394263" y="404191"/>
                    <a:pt x="414652" y="395568"/>
                  </a:cubicBezTo>
                  <a:lnTo>
                    <a:pt x="415564" y="395237"/>
                  </a:lnTo>
                  <a:cubicBezTo>
                    <a:pt x="422807" y="393005"/>
                    <a:pt x="429146" y="388515"/>
                    <a:pt x="433656" y="382424"/>
                  </a:cubicBezTo>
                  <a:cubicBezTo>
                    <a:pt x="437502" y="375269"/>
                    <a:pt x="436925" y="366545"/>
                    <a:pt x="432169" y="359960"/>
                  </a:cubicBezTo>
                  <a:cubicBezTo>
                    <a:pt x="421912" y="345492"/>
                    <a:pt x="410590" y="331810"/>
                    <a:pt x="398298" y="319025"/>
                  </a:cubicBezTo>
                  <a:cubicBezTo>
                    <a:pt x="383456" y="304096"/>
                    <a:pt x="381297" y="280732"/>
                    <a:pt x="393155" y="263335"/>
                  </a:cubicBezTo>
                  <a:cubicBezTo>
                    <a:pt x="407776" y="244394"/>
                    <a:pt x="434468" y="239806"/>
                    <a:pt x="454575" y="252778"/>
                  </a:cubicBezTo>
                  <a:cubicBezTo>
                    <a:pt x="467522" y="261740"/>
                    <a:pt x="479869" y="270870"/>
                    <a:pt x="491614" y="280167"/>
                  </a:cubicBezTo>
                  <a:cubicBezTo>
                    <a:pt x="496527" y="284070"/>
                    <a:pt x="503673" y="283251"/>
                    <a:pt x="507577" y="278338"/>
                  </a:cubicBezTo>
                  <a:cubicBezTo>
                    <a:pt x="507905" y="277924"/>
                    <a:pt x="508206" y="277488"/>
                    <a:pt x="508473" y="277032"/>
                  </a:cubicBezTo>
                  <a:cubicBezTo>
                    <a:pt x="518129" y="261151"/>
                    <a:pt x="514253" y="240546"/>
                    <a:pt x="499487" y="229259"/>
                  </a:cubicBezTo>
                  <a:cubicBezTo>
                    <a:pt x="486492" y="219398"/>
                    <a:pt x="474456" y="210646"/>
                    <a:pt x="463712" y="203236"/>
                  </a:cubicBezTo>
                  <a:cubicBezTo>
                    <a:pt x="461648" y="201824"/>
                    <a:pt x="459734" y="200205"/>
                    <a:pt x="457997" y="198404"/>
                  </a:cubicBezTo>
                  <a:cubicBezTo>
                    <a:pt x="443336" y="183318"/>
                    <a:pt x="443677" y="159203"/>
                    <a:pt x="458759" y="144538"/>
                  </a:cubicBezTo>
                  <a:cubicBezTo>
                    <a:pt x="472330" y="131817"/>
                    <a:pt x="492998" y="130461"/>
                    <a:pt x="508114" y="141299"/>
                  </a:cubicBezTo>
                  <a:cubicBezTo>
                    <a:pt x="514923" y="146002"/>
                    <a:pt x="521965" y="151034"/>
                    <a:pt x="528913" y="156130"/>
                  </a:cubicBezTo>
                  <a:cubicBezTo>
                    <a:pt x="538027" y="162792"/>
                    <a:pt x="550817" y="160803"/>
                    <a:pt x="557478" y="151689"/>
                  </a:cubicBezTo>
                  <a:cubicBezTo>
                    <a:pt x="560235" y="147917"/>
                    <a:pt x="561617" y="143315"/>
                    <a:pt x="561393" y="138648"/>
                  </a:cubicBezTo>
                  <a:cubicBezTo>
                    <a:pt x="558025" y="91078"/>
                    <a:pt x="529028" y="49113"/>
                    <a:pt x="485724" y="29138"/>
                  </a:cubicBezTo>
                  <a:cubicBezTo>
                    <a:pt x="465473" y="19907"/>
                    <a:pt x="442928" y="16926"/>
                    <a:pt x="420974" y="20576"/>
                  </a:cubicBezTo>
                  <a:cubicBezTo>
                    <a:pt x="418174" y="20972"/>
                    <a:pt x="414956" y="21972"/>
                    <a:pt x="414202" y="24683"/>
                  </a:cubicBezTo>
                  <a:cubicBezTo>
                    <a:pt x="413683" y="27962"/>
                    <a:pt x="415076" y="31251"/>
                    <a:pt x="417792" y="33160"/>
                  </a:cubicBezTo>
                  <a:cubicBezTo>
                    <a:pt x="436973" y="48686"/>
                    <a:pt x="450433" y="61316"/>
                    <a:pt x="450991" y="61846"/>
                  </a:cubicBezTo>
                  <a:cubicBezTo>
                    <a:pt x="464458" y="74400"/>
                    <a:pt x="465199" y="95496"/>
                    <a:pt x="452645" y="108964"/>
                  </a:cubicBezTo>
                  <a:cubicBezTo>
                    <a:pt x="440090" y="122431"/>
                    <a:pt x="418995" y="123172"/>
                    <a:pt x="405528" y="110618"/>
                  </a:cubicBezTo>
                  <a:cubicBezTo>
                    <a:pt x="405471" y="110565"/>
                    <a:pt x="405414" y="110510"/>
                    <a:pt x="405356" y="110457"/>
                  </a:cubicBezTo>
                  <a:cubicBezTo>
                    <a:pt x="405152" y="110267"/>
                    <a:pt x="389422" y="95584"/>
                    <a:pt x="368698" y="79320"/>
                  </a:cubicBezTo>
                  <a:cubicBezTo>
                    <a:pt x="368037" y="78804"/>
                    <a:pt x="367364" y="78325"/>
                    <a:pt x="366670" y="77873"/>
                  </a:cubicBezTo>
                  <a:cubicBezTo>
                    <a:pt x="354598" y="70147"/>
                    <a:pt x="338549" y="73656"/>
                    <a:pt x="330802" y="85715"/>
                  </a:cubicBezTo>
                  <a:cubicBezTo>
                    <a:pt x="328480" y="89800"/>
                    <a:pt x="329798" y="94989"/>
                    <a:pt x="333788" y="97472"/>
                  </a:cubicBezTo>
                  <a:cubicBezTo>
                    <a:pt x="355847" y="111863"/>
                    <a:pt x="376677" y="128055"/>
                    <a:pt x="396064" y="145883"/>
                  </a:cubicBezTo>
                  <a:cubicBezTo>
                    <a:pt x="409672" y="158491"/>
                    <a:pt x="415740" y="177271"/>
                    <a:pt x="412081" y="195457"/>
                  </a:cubicBezTo>
                  <a:cubicBezTo>
                    <a:pt x="411501" y="198380"/>
                    <a:pt x="410404" y="201178"/>
                    <a:pt x="408843" y="203716"/>
                  </a:cubicBezTo>
                  <a:cubicBezTo>
                    <a:pt x="401503" y="215681"/>
                    <a:pt x="385869" y="219457"/>
                    <a:pt x="373877" y="212163"/>
                  </a:cubicBezTo>
                  <a:lnTo>
                    <a:pt x="362611" y="204797"/>
                  </a:lnTo>
                  <a:cubicBezTo>
                    <a:pt x="359944" y="202123"/>
                    <a:pt x="348133" y="191939"/>
                    <a:pt x="308289" y="173209"/>
                  </a:cubicBezTo>
                  <a:cubicBezTo>
                    <a:pt x="296609" y="167686"/>
                    <a:pt x="282651" y="171340"/>
                    <a:pt x="275174" y="181876"/>
                  </a:cubicBezTo>
                  <a:cubicBezTo>
                    <a:pt x="270939" y="187284"/>
                    <a:pt x="271094" y="194925"/>
                    <a:pt x="275547" y="200155"/>
                  </a:cubicBezTo>
                  <a:cubicBezTo>
                    <a:pt x="298627" y="227674"/>
                    <a:pt x="325088" y="252168"/>
                    <a:pt x="354304" y="273057"/>
                  </a:cubicBezTo>
                  <a:cubicBezTo>
                    <a:pt x="366293" y="280938"/>
                    <a:pt x="370747" y="296381"/>
                    <a:pt x="364797" y="309436"/>
                  </a:cubicBezTo>
                  <a:cubicBezTo>
                    <a:pt x="364280" y="310535"/>
                    <a:pt x="363693" y="311599"/>
                    <a:pt x="363039" y="312622"/>
                  </a:cubicBezTo>
                  <a:cubicBezTo>
                    <a:pt x="354496" y="325879"/>
                    <a:pt x="336840" y="329730"/>
                    <a:pt x="323553" y="321236"/>
                  </a:cubicBezTo>
                  <a:cubicBezTo>
                    <a:pt x="323441" y="321199"/>
                    <a:pt x="321618" y="320292"/>
                    <a:pt x="319838" y="319403"/>
                  </a:cubicBezTo>
                  <a:cubicBezTo>
                    <a:pt x="317402" y="318185"/>
                    <a:pt x="315058" y="316962"/>
                    <a:pt x="314806" y="316799"/>
                  </a:cubicBezTo>
                  <a:cubicBezTo>
                    <a:pt x="290073" y="303631"/>
                    <a:pt x="266555" y="288296"/>
                    <a:pt x="244532" y="270973"/>
                  </a:cubicBezTo>
                  <a:cubicBezTo>
                    <a:pt x="228822" y="258812"/>
                    <a:pt x="206837" y="258955"/>
                    <a:pt x="191287" y="271318"/>
                  </a:cubicBezTo>
                  <a:cubicBezTo>
                    <a:pt x="174794" y="284341"/>
                    <a:pt x="169027" y="293475"/>
                    <a:pt x="179399" y="311256"/>
                  </a:cubicBezTo>
                  <a:cubicBezTo>
                    <a:pt x="185260" y="320443"/>
                    <a:pt x="192289" y="328832"/>
                    <a:pt x="200309" y="336211"/>
                  </a:cubicBezTo>
                  <a:cubicBezTo>
                    <a:pt x="212731" y="346684"/>
                    <a:pt x="222077" y="360333"/>
                    <a:pt x="227349" y="375702"/>
                  </a:cubicBezTo>
                  <a:lnTo>
                    <a:pt x="227703" y="377004"/>
                  </a:lnTo>
                  <a:cubicBezTo>
                    <a:pt x="232404" y="396062"/>
                    <a:pt x="221214" y="415431"/>
                    <a:pt x="202356" y="420880"/>
                  </a:cubicBezTo>
                  <a:cubicBezTo>
                    <a:pt x="192052" y="424972"/>
                    <a:pt x="180468" y="424317"/>
                    <a:pt x="170692" y="419090"/>
                  </a:cubicBezTo>
                  <a:cubicBezTo>
                    <a:pt x="156399" y="410261"/>
                    <a:pt x="146536" y="395768"/>
                    <a:pt x="143568" y="379232"/>
                  </a:cubicBezTo>
                  <a:cubicBezTo>
                    <a:pt x="141400" y="365506"/>
                    <a:pt x="132797" y="353647"/>
                    <a:pt x="120423" y="347323"/>
                  </a:cubicBezTo>
                  <a:cubicBezTo>
                    <a:pt x="111236" y="343477"/>
                    <a:pt x="100753" y="344333"/>
                    <a:pt x="92313" y="349620"/>
                  </a:cubicBezTo>
                  <a:cubicBezTo>
                    <a:pt x="88623" y="351263"/>
                    <a:pt x="85933" y="354563"/>
                    <a:pt x="85067" y="358508"/>
                  </a:cubicBezTo>
                  <a:cubicBezTo>
                    <a:pt x="82955" y="370340"/>
                    <a:pt x="97996" y="388753"/>
                    <a:pt x="105224" y="397599"/>
                  </a:cubicBezTo>
                  <a:cubicBezTo>
                    <a:pt x="106321" y="398952"/>
                    <a:pt x="107319" y="400170"/>
                    <a:pt x="108154" y="401227"/>
                  </a:cubicBezTo>
                  <a:cubicBezTo>
                    <a:pt x="118711" y="412053"/>
                    <a:pt x="118494" y="429387"/>
                    <a:pt x="107668" y="439946"/>
                  </a:cubicBezTo>
                  <a:cubicBezTo>
                    <a:pt x="105485" y="442075"/>
                    <a:pt x="102961" y="443824"/>
                    <a:pt x="100201" y="445122"/>
                  </a:cubicBezTo>
                  <a:cubicBezTo>
                    <a:pt x="84155" y="453790"/>
                    <a:pt x="57645" y="442360"/>
                    <a:pt x="44511" y="430680"/>
                  </a:cubicBezTo>
                  <a:cubicBezTo>
                    <a:pt x="44390" y="430615"/>
                    <a:pt x="43665" y="430155"/>
                    <a:pt x="42902" y="429750"/>
                  </a:cubicBezTo>
                  <a:cubicBezTo>
                    <a:pt x="35483" y="425812"/>
                    <a:pt x="26278" y="428479"/>
                    <a:pt x="22112" y="435773"/>
                  </a:cubicBezTo>
                  <a:cubicBezTo>
                    <a:pt x="20079" y="441069"/>
                    <a:pt x="19039" y="446694"/>
                    <a:pt x="19042" y="452367"/>
                  </a:cubicBezTo>
                  <a:cubicBezTo>
                    <a:pt x="19105" y="462986"/>
                    <a:pt x="21732" y="473432"/>
                    <a:pt x="26699" y="482817"/>
                  </a:cubicBezTo>
                  <a:cubicBezTo>
                    <a:pt x="31716" y="494577"/>
                    <a:pt x="38539" y="505484"/>
                    <a:pt x="46920" y="515140"/>
                  </a:cubicBezTo>
                  <a:cubicBezTo>
                    <a:pt x="51965" y="521276"/>
                    <a:pt x="61029" y="522160"/>
                    <a:pt x="67165" y="517116"/>
                  </a:cubicBezTo>
                  <a:cubicBezTo>
                    <a:pt x="70379" y="514472"/>
                    <a:pt x="72292" y="510566"/>
                    <a:pt x="72407" y="506406"/>
                  </a:cubicBezTo>
                  <a:cubicBezTo>
                    <a:pt x="72441" y="503484"/>
                    <a:pt x="72854" y="500580"/>
                    <a:pt x="73635" y="497765"/>
                  </a:cubicBezTo>
                  <a:cubicBezTo>
                    <a:pt x="77679" y="483378"/>
                    <a:pt x="90781" y="473422"/>
                    <a:pt x="105726" y="47338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3"/>
            <p:cNvSpPr/>
            <p:nvPr/>
          </p:nvSpPr>
          <p:spPr>
            <a:xfrm>
              <a:off x="-645681" y="2428874"/>
              <a:ext cx="695630" cy="695472"/>
            </a:xfrm>
            <a:custGeom>
              <a:rect b="b" l="l" r="r" t="t"/>
              <a:pathLst>
                <a:path extrusionOk="0" h="695472" w="695630">
                  <a:moveTo>
                    <a:pt x="491729" y="19050"/>
                  </a:moveTo>
                  <a:cubicBezTo>
                    <a:pt x="593954" y="19214"/>
                    <a:pt x="676691" y="102217"/>
                    <a:pt x="676527" y="204442"/>
                  </a:cubicBezTo>
                  <a:cubicBezTo>
                    <a:pt x="676488" y="229040"/>
                    <a:pt x="671546" y="253384"/>
                    <a:pt x="661990" y="276050"/>
                  </a:cubicBezTo>
                  <a:cubicBezTo>
                    <a:pt x="583241" y="462166"/>
                    <a:pt x="434538" y="608046"/>
                    <a:pt x="264204" y="666274"/>
                  </a:cubicBezTo>
                  <a:cubicBezTo>
                    <a:pt x="167595" y="699303"/>
                    <a:pt x="62503" y="647760"/>
                    <a:pt x="29474" y="551151"/>
                  </a:cubicBezTo>
                  <a:cubicBezTo>
                    <a:pt x="-3555" y="454542"/>
                    <a:pt x="47988" y="349449"/>
                    <a:pt x="144597" y="316421"/>
                  </a:cubicBezTo>
                  <a:cubicBezTo>
                    <a:pt x="202128" y="296722"/>
                    <a:pt x="279133" y="232053"/>
                    <a:pt x="321607" y="131669"/>
                  </a:cubicBezTo>
                  <a:cubicBezTo>
                    <a:pt x="350506" y="63334"/>
                    <a:pt x="417534" y="18962"/>
                    <a:pt x="491729" y="19050"/>
                  </a:cubicBezTo>
                  <a:moveTo>
                    <a:pt x="491729" y="0"/>
                  </a:moveTo>
                  <a:cubicBezTo>
                    <a:pt x="409908" y="-14"/>
                    <a:pt x="336012" y="48909"/>
                    <a:pt x="304073" y="124238"/>
                  </a:cubicBezTo>
                  <a:lnTo>
                    <a:pt x="303934" y="124569"/>
                  </a:lnTo>
                  <a:cubicBezTo>
                    <a:pt x="263864" y="219266"/>
                    <a:pt x="191948" y="280081"/>
                    <a:pt x="138430" y="298405"/>
                  </a:cubicBezTo>
                  <a:cubicBezTo>
                    <a:pt x="31787" y="334602"/>
                    <a:pt x="-25322" y="450398"/>
                    <a:pt x="10875" y="557042"/>
                  </a:cubicBezTo>
                  <a:cubicBezTo>
                    <a:pt x="47072" y="663686"/>
                    <a:pt x="162868" y="720795"/>
                    <a:pt x="269512" y="684597"/>
                  </a:cubicBezTo>
                  <a:cubicBezTo>
                    <a:pt x="269798" y="684500"/>
                    <a:pt x="270085" y="684402"/>
                    <a:pt x="270371" y="684304"/>
                  </a:cubicBezTo>
                  <a:cubicBezTo>
                    <a:pt x="445756" y="624344"/>
                    <a:pt x="598710" y="474495"/>
                    <a:pt x="679534" y="283474"/>
                  </a:cubicBezTo>
                  <a:cubicBezTo>
                    <a:pt x="723345" y="179587"/>
                    <a:pt x="674645" y="59854"/>
                    <a:pt x="570758" y="16043"/>
                  </a:cubicBezTo>
                  <a:cubicBezTo>
                    <a:pt x="545743" y="5494"/>
                    <a:pt x="518876" y="40"/>
                    <a:pt x="491729"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descr="Pencil outline" id="68" name="Google Shape;68;p3"/>
          <p:cNvSpPr/>
          <p:nvPr/>
        </p:nvSpPr>
        <p:spPr>
          <a:xfrm>
            <a:off x="7258240" y="2095337"/>
            <a:ext cx="426657" cy="427198"/>
          </a:xfrm>
          <a:custGeom>
            <a:rect b="b" l="l" r="r" t="t"/>
            <a:pathLst>
              <a:path extrusionOk="0" h="762853" w="761887">
                <a:moveTo>
                  <a:pt x="750770" y="78406"/>
                </a:moveTo>
                <a:lnTo>
                  <a:pt x="683781" y="11179"/>
                </a:lnTo>
                <a:cubicBezTo>
                  <a:pt x="668913" y="-3711"/>
                  <a:pt x="644789" y="-3729"/>
                  <a:pt x="629900" y="11139"/>
                </a:cubicBezTo>
                <a:cubicBezTo>
                  <a:pt x="629886" y="11153"/>
                  <a:pt x="629873" y="11166"/>
                  <a:pt x="629860" y="11179"/>
                </a:cubicBezTo>
                <a:lnTo>
                  <a:pt x="57407" y="583632"/>
                </a:lnTo>
                <a:lnTo>
                  <a:pt x="0" y="762854"/>
                </a:lnTo>
                <a:lnTo>
                  <a:pt x="178632" y="704809"/>
                </a:lnTo>
                <a:lnTo>
                  <a:pt x="178632" y="704809"/>
                </a:lnTo>
                <a:lnTo>
                  <a:pt x="750741" y="132232"/>
                </a:lnTo>
                <a:cubicBezTo>
                  <a:pt x="765591" y="117368"/>
                  <a:pt x="765604" y="93287"/>
                  <a:pt x="750770" y="78406"/>
                </a:cubicBezTo>
                <a:close/>
                <a:moveTo>
                  <a:pt x="562547" y="105381"/>
                </a:moveTo>
                <a:lnTo>
                  <a:pt x="656625" y="199469"/>
                </a:lnTo>
                <a:lnTo>
                  <a:pt x="636289" y="219824"/>
                </a:lnTo>
                <a:lnTo>
                  <a:pt x="542192" y="125727"/>
                </a:lnTo>
                <a:close/>
                <a:moveTo>
                  <a:pt x="167811" y="688302"/>
                </a:moveTo>
                <a:lnTo>
                  <a:pt x="61846" y="722725"/>
                </a:lnTo>
                <a:lnTo>
                  <a:pt x="39891" y="700760"/>
                </a:lnTo>
                <a:lnTo>
                  <a:pt x="73952" y="594385"/>
                </a:lnTo>
                <a:cubicBezTo>
                  <a:pt x="93240" y="579221"/>
                  <a:pt x="127063" y="585889"/>
                  <a:pt x="151705" y="610521"/>
                </a:cubicBezTo>
                <a:cubicBezTo>
                  <a:pt x="176346" y="635152"/>
                  <a:pt x="183013" y="669023"/>
                  <a:pt x="167811" y="688302"/>
                </a:cubicBezTo>
                <a:close/>
                <a:moveTo>
                  <a:pt x="165164" y="597052"/>
                </a:moveTo>
                <a:cubicBezTo>
                  <a:pt x="148136" y="579301"/>
                  <a:pt x="124961" y="568736"/>
                  <a:pt x="100394" y="567525"/>
                </a:cubicBezTo>
                <a:lnTo>
                  <a:pt x="528723" y="139195"/>
                </a:lnTo>
                <a:lnTo>
                  <a:pt x="622821" y="233264"/>
                </a:lnTo>
                <a:lnTo>
                  <a:pt x="194739" y="661746"/>
                </a:lnTo>
                <a:cubicBezTo>
                  <a:pt x="193488" y="637200"/>
                  <a:pt x="182909" y="614058"/>
                  <a:pt x="165164" y="597052"/>
                </a:cubicBezTo>
                <a:close/>
                <a:moveTo>
                  <a:pt x="737264" y="118764"/>
                </a:moveTo>
                <a:lnTo>
                  <a:pt x="670093" y="185991"/>
                </a:lnTo>
                <a:lnTo>
                  <a:pt x="576015" y="91913"/>
                </a:lnTo>
                <a:lnTo>
                  <a:pt x="643319" y="24600"/>
                </a:lnTo>
                <a:cubicBezTo>
                  <a:pt x="650751" y="17153"/>
                  <a:pt x="662813" y="17142"/>
                  <a:pt x="670259" y="24575"/>
                </a:cubicBezTo>
                <a:cubicBezTo>
                  <a:pt x="670268" y="24584"/>
                  <a:pt x="670275" y="24591"/>
                  <a:pt x="670284" y="24600"/>
                </a:cubicBezTo>
                <a:lnTo>
                  <a:pt x="737283" y="91827"/>
                </a:lnTo>
                <a:cubicBezTo>
                  <a:pt x="744714" y="99272"/>
                  <a:pt x="744705" y="111331"/>
                  <a:pt x="737264" y="11876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descr="Trigonometry outline" id="69" name="Google Shape;69;p3"/>
          <p:cNvSpPr/>
          <p:nvPr/>
        </p:nvSpPr>
        <p:spPr>
          <a:xfrm>
            <a:off x="8227275" y="2095661"/>
            <a:ext cx="405384" cy="405384"/>
          </a:xfrm>
          <a:custGeom>
            <a:rect b="b" l="l" r="r" t="t"/>
            <a:pathLst>
              <a:path extrusionOk="0" h="723900" w="723900">
                <a:moveTo>
                  <a:pt x="642156" y="628650"/>
                </a:moveTo>
                <a:lnTo>
                  <a:pt x="95250" y="81782"/>
                </a:lnTo>
                <a:lnTo>
                  <a:pt x="95250" y="0"/>
                </a:lnTo>
                <a:lnTo>
                  <a:pt x="0" y="0"/>
                </a:lnTo>
                <a:lnTo>
                  <a:pt x="0" y="95250"/>
                </a:lnTo>
                <a:lnTo>
                  <a:pt x="38100" y="95250"/>
                </a:lnTo>
                <a:lnTo>
                  <a:pt x="38100" y="628650"/>
                </a:lnTo>
                <a:lnTo>
                  <a:pt x="0" y="628650"/>
                </a:lnTo>
                <a:lnTo>
                  <a:pt x="0" y="723900"/>
                </a:lnTo>
                <a:lnTo>
                  <a:pt x="95250" y="723900"/>
                </a:lnTo>
                <a:lnTo>
                  <a:pt x="95250" y="685800"/>
                </a:lnTo>
                <a:lnTo>
                  <a:pt x="628650" y="685800"/>
                </a:lnTo>
                <a:lnTo>
                  <a:pt x="628650" y="723900"/>
                </a:lnTo>
                <a:lnTo>
                  <a:pt x="723900" y="723900"/>
                </a:lnTo>
                <a:lnTo>
                  <a:pt x="723900" y="628650"/>
                </a:lnTo>
                <a:close/>
                <a:moveTo>
                  <a:pt x="19050" y="19050"/>
                </a:moveTo>
                <a:lnTo>
                  <a:pt x="76200" y="19050"/>
                </a:lnTo>
                <a:lnTo>
                  <a:pt x="76200" y="76200"/>
                </a:lnTo>
                <a:lnTo>
                  <a:pt x="19050" y="76200"/>
                </a:lnTo>
                <a:close/>
                <a:moveTo>
                  <a:pt x="76200" y="704850"/>
                </a:moveTo>
                <a:lnTo>
                  <a:pt x="19050" y="704850"/>
                </a:lnTo>
                <a:lnTo>
                  <a:pt x="19050" y="647700"/>
                </a:lnTo>
                <a:lnTo>
                  <a:pt x="76200" y="647700"/>
                </a:lnTo>
                <a:close/>
                <a:moveTo>
                  <a:pt x="57150" y="628650"/>
                </a:moveTo>
                <a:lnTo>
                  <a:pt x="57150" y="495300"/>
                </a:lnTo>
                <a:lnTo>
                  <a:pt x="228600" y="495300"/>
                </a:lnTo>
                <a:lnTo>
                  <a:pt x="228600" y="666750"/>
                </a:lnTo>
                <a:lnTo>
                  <a:pt x="95250" y="666750"/>
                </a:lnTo>
                <a:lnTo>
                  <a:pt x="95250" y="628650"/>
                </a:lnTo>
                <a:close/>
                <a:moveTo>
                  <a:pt x="247650" y="666750"/>
                </a:moveTo>
                <a:lnTo>
                  <a:pt x="247650" y="476250"/>
                </a:lnTo>
                <a:lnTo>
                  <a:pt x="57150" y="476250"/>
                </a:lnTo>
                <a:lnTo>
                  <a:pt x="57150" y="95250"/>
                </a:lnTo>
                <a:lnTo>
                  <a:pt x="81782" y="95250"/>
                </a:lnTo>
                <a:lnTo>
                  <a:pt x="628650" y="642080"/>
                </a:lnTo>
                <a:lnTo>
                  <a:pt x="628650" y="666750"/>
                </a:lnTo>
                <a:close/>
                <a:moveTo>
                  <a:pt x="704850" y="704850"/>
                </a:moveTo>
                <a:lnTo>
                  <a:pt x="647700" y="704850"/>
                </a:lnTo>
                <a:lnTo>
                  <a:pt x="647700" y="647700"/>
                </a:lnTo>
                <a:lnTo>
                  <a:pt x="704850" y="6477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descr="Schoolhouse outline" id="70" name="Google Shape;70;p3"/>
          <p:cNvGrpSpPr/>
          <p:nvPr/>
        </p:nvGrpSpPr>
        <p:grpSpPr>
          <a:xfrm>
            <a:off x="5529307" y="2112810"/>
            <a:ext cx="393941" cy="336563"/>
            <a:chOff x="-195225" y="2923642"/>
            <a:chExt cx="704850" cy="602189"/>
          </a:xfrm>
        </p:grpSpPr>
        <p:sp>
          <p:nvSpPr>
            <p:cNvPr id="71" name="Google Shape;71;p3"/>
            <p:cNvSpPr/>
            <p:nvPr/>
          </p:nvSpPr>
          <p:spPr>
            <a:xfrm>
              <a:off x="119097" y="3125696"/>
              <a:ext cx="76202" cy="76202"/>
            </a:xfrm>
            <a:custGeom>
              <a:rect b="b" l="l" r="r" t="t"/>
              <a:pathLst>
                <a:path extrusionOk="0" h="76202" w="76202">
                  <a:moveTo>
                    <a:pt x="38102" y="76200"/>
                  </a:moveTo>
                  <a:cubicBezTo>
                    <a:pt x="59144" y="76200"/>
                    <a:pt x="76202" y="59142"/>
                    <a:pt x="76202" y="38100"/>
                  </a:cubicBezTo>
                  <a:cubicBezTo>
                    <a:pt x="76202" y="17058"/>
                    <a:pt x="59144" y="0"/>
                    <a:pt x="38102" y="0"/>
                  </a:cubicBezTo>
                  <a:cubicBezTo>
                    <a:pt x="17061" y="0"/>
                    <a:pt x="2" y="17058"/>
                    <a:pt x="2" y="38100"/>
                  </a:cubicBezTo>
                  <a:cubicBezTo>
                    <a:pt x="-220" y="58920"/>
                    <a:pt x="16478" y="75978"/>
                    <a:pt x="37298" y="76200"/>
                  </a:cubicBezTo>
                  <a:cubicBezTo>
                    <a:pt x="37566" y="76203"/>
                    <a:pt x="37835" y="76203"/>
                    <a:pt x="38102" y="76200"/>
                  </a:cubicBezTo>
                  <a:close/>
                  <a:moveTo>
                    <a:pt x="38102" y="19050"/>
                  </a:moveTo>
                  <a:cubicBezTo>
                    <a:pt x="48623" y="19050"/>
                    <a:pt x="57152" y="27579"/>
                    <a:pt x="57152" y="38100"/>
                  </a:cubicBezTo>
                  <a:cubicBezTo>
                    <a:pt x="57152" y="48621"/>
                    <a:pt x="48623" y="57150"/>
                    <a:pt x="38102" y="57150"/>
                  </a:cubicBezTo>
                  <a:cubicBezTo>
                    <a:pt x="27581" y="57150"/>
                    <a:pt x="19052" y="48621"/>
                    <a:pt x="19052" y="38100"/>
                  </a:cubicBezTo>
                  <a:cubicBezTo>
                    <a:pt x="18813" y="27808"/>
                    <a:pt x="26963" y="19271"/>
                    <a:pt x="37254" y="19031"/>
                  </a:cubicBezTo>
                  <a:cubicBezTo>
                    <a:pt x="37537" y="19025"/>
                    <a:pt x="37819" y="19024"/>
                    <a:pt x="38102" y="1903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3"/>
            <p:cNvSpPr/>
            <p:nvPr/>
          </p:nvSpPr>
          <p:spPr>
            <a:xfrm>
              <a:off x="-195225" y="2923642"/>
              <a:ext cx="704850" cy="602189"/>
            </a:xfrm>
            <a:custGeom>
              <a:rect b="b" l="l" r="r" t="t"/>
              <a:pathLst>
                <a:path extrusionOk="0" h="602189" w="704850">
                  <a:moveTo>
                    <a:pt x="476250" y="259204"/>
                  </a:moveTo>
                  <a:lnTo>
                    <a:pt x="476250" y="216427"/>
                  </a:lnTo>
                  <a:lnTo>
                    <a:pt x="480212" y="220389"/>
                  </a:lnTo>
                  <a:lnTo>
                    <a:pt x="529838" y="170259"/>
                  </a:lnTo>
                  <a:lnTo>
                    <a:pt x="352425" y="0"/>
                  </a:lnTo>
                  <a:lnTo>
                    <a:pt x="171145" y="173165"/>
                  </a:lnTo>
                  <a:lnTo>
                    <a:pt x="221685" y="223371"/>
                  </a:lnTo>
                  <a:lnTo>
                    <a:pt x="228600" y="216446"/>
                  </a:lnTo>
                  <a:lnTo>
                    <a:pt x="228600" y="259204"/>
                  </a:lnTo>
                  <a:lnTo>
                    <a:pt x="0" y="259204"/>
                  </a:lnTo>
                  <a:lnTo>
                    <a:pt x="0" y="602190"/>
                  </a:lnTo>
                  <a:lnTo>
                    <a:pt x="285750" y="602190"/>
                  </a:lnTo>
                  <a:lnTo>
                    <a:pt x="285750" y="498158"/>
                  </a:lnTo>
                  <a:cubicBezTo>
                    <a:pt x="285750" y="461334"/>
                    <a:pt x="315601" y="431483"/>
                    <a:pt x="352425" y="431483"/>
                  </a:cubicBezTo>
                  <a:cubicBezTo>
                    <a:pt x="389249" y="431483"/>
                    <a:pt x="419100" y="461334"/>
                    <a:pt x="419100" y="498158"/>
                  </a:cubicBezTo>
                  <a:lnTo>
                    <a:pt x="419100" y="602190"/>
                  </a:lnTo>
                  <a:lnTo>
                    <a:pt x="704850" y="602190"/>
                  </a:lnTo>
                  <a:lnTo>
                    <a:pt x="704850" y="259204"/>
                  </a:lnTo>
                  <a:close/>
                  <a:moveTo>
                    <a:pt x="221637" y="196472"/>
                  </a:moveTo>
                  <a:lnTo>
                    <a:pt x="198444" y="173431"/>
                  </a:lnTo>
                  <a:lnTo>
                    <a:pt x="352425" y="26422"/>
                  </a:lnTo>
                  <a:lnTo>
                    <a:pt x="502701" y="170612"/>
                  </a:lnTo>
                  <a:lnTo>
                    <a:pt x="480174" y="193358"/>
                  </a:lnTo>
                  <a:lnTo>
                    <a:pt x="476250" y="189481"/>
                  </a:lnTo>
                  <a:lnTo>
                    <a:pt x="476250" y="189414"/>
                  </a:lnTo>
                  <a:lnTo>
                    <a:pt x="352425" y="65589"/>
                  </a:lnTo>
                  <a:lnTo>
                    <a:pt x="228600" y="189414"/>
                  </a:lnTo>
                  <a:lnTo>
                    <a:pt x="228600" y="189547"/>
                  </a:lnTo>
                  <a:close/>
                  <a:moveTo>
                    <a:pt x="685800" y="583140"/>
                  </a:moveTo>
                  <a:lnTo>
                    <a:pt x="438150" y="583140"/>
                  </a:lnTo>
                  <a:lnTo>
                    <a:pt x="438150" y="498158"/>
                  </a:lnTo>
                  <a:cubicBezTo>
                    <a:pt x="438150" y="450813"/>
                    <a:pt x="399770" y="412433"/>
                    <a:pt x="352425" y="412433"/>
                  </a:cubicBezTo>
                  <a:cubicBezTo>
                    <a:pt x="305080" y="412433"/>
                    <a:pt x="266700" y="450813"/>
                    <a:pt x="266700" y="498158"/>
                  </a:cubicBezTo>
                  <a:lnTo>
                    <a:pt x="266700" y="583140"/>
                  </a:lnTo>
                  <a:lnTo>
                    <a:pt x="19050" y="583140"/>
                  </a:lnTo>
                  <a:lnTo>
                    <a:pt x="19050" y="278254"/>
                  </a:lnTo>
                  <a:lnTo>
                    <a:pt x="247650" y="278254"/>
                  </a:lnTo>
                  <a:lnTo>
                    <a:pt x="247650" y="197396"/>
                  </a:lnTo>
                  <a:lnTo>
                    <a:pt x="260423" y="184623"/>
                  </a:lnTo>
                  <a:lnTo>
                    <a:pt x="260423" y="184623"/>
                  </a:lnTo>
                  <a:lnTo>
                    <a:pt x="352425" y="92497"/>
                  </a:lnTo>
                  <a:lnTo>
                    <a:pt x="436055" y="176146"/>
                  </a:lnTo>
                  <a:lnTo>
                    <a:pt x="436055" y="176146"/>
                  </a:lnTo>
                  <a:lnTo>
                    <a:pt x="457200" y="197377"/>
                  </a:lnTo>
                  <a:lnTo>
                    <a:pt x="457200" y="278254"/>
                  </a:lnTo>
                  <a:lnTo>
                    <a:pt x="685800" y="278254"/>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3"/>
            <p:cNvSpPr/>
            <p:nvPr/>
          </p:nvSpPr>
          <p:spPr>
            <a:xfrm>
              <a:off x="-119025" y="3259875"/>
              <a:ext cx="19050" cy="76200"/>
            </a:xfrm>
            <a:custGeom>
              <a:rect b="b" l="l" r="r" t="t"/>
              <a:pathLst>
                <a:path extrusionOk="0" h="76200" w="19050">
                  <a:moveTo>
                    <a:pt x="0" y="0"/>
                  </a:moveTo>
                  <a:lnTo>
                    <a:pt x="19050" y="0"/>
                  </a:lnTo>
                  <a:lnTo>
                    <a:pt x="19050" y="76200"/>
                  </a:lnTo>
                  <a:lnTo>
                    <a:pt x="0" y="762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3"/>
            <p:cNvSpPr/>
            <p:nvPr/>
          </p:nvSpPr>
          <p:spPr>
            <a:xfrm>
              <a:off x="-61875" y="3259875"/>
              <a:ext cx="19050" cy="76200"/>
            </a:xfrm>
            <a:custGeom>
              <a:rect b="b" l="l" r="r" t="t"/>
              <a:pathLst>
                <a:path extrusionOk="0" h="76200" w="19050">
                  <a:moveTo>
                    <a:pt x="0" y="0"/>
                  </a:moveTo>
                  <a:lnTo>
                    <a:pt x="19050" y="0"/>
                  </a:lnTo>
                  <a:lnTo>
                    <a:pt x="19050" y="76200"/>
                  </a:lnTo>
                  <a:lnTo>
                    <a:pt x="0" y="762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3"/>
            <p:cNvSpPr/>
            <p:nvPr/>
          </p:nvSpPr>
          <p:spPr>
            <a:xfrm>
              <a:off x="-119025" y="3374175"/>
              <a:ext cx="19050" cy="76200"/>
            </a:xfrm>
            <a:custGeom>
              <a:rect b="b" l="l" r="r" t="t"/>
              <a:pathLst>
                <a:path extrusionOk="0" h="76200" w="19050">
                  <a:moveTo>
                    <a:pt x="0" y="0"/>
                  </a:moveTo>
                  <a:lnTo>
                    <a:pt x="19050" y="0"/>
                  </a:lnTo>
                  <a:lnTo>
                    <a:pt x="19050" y="76200"/>
                  </a:lnTo>
                  <a:lnTo>
                    <a:pt x="0" y="762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3"/>
            <p:cNvSpPr/>
            <p:nvPr/>
          </p:nvSpPr>
          <p:spPr>
            <a:xfrm>
              <a:off x="-61875" y="3374175"/>
              <a:ext cx="19050" cy="76200"/>
            </a:xfrm>
            <a:custGeom>
              <a:rect b="b" l="l" r="r" t="t"/>
              <a:pathLst>
                <a:path extrusionOk="0" h="76200" w="19050">
                  <a:moveTo>
                    <a:pt x="0" y="0"/>
                  </a:moveTo>
                  <a:lnTo>
                    <a:pt x="19050" y="0"/>
                  </a:lnTo>
                  <a:lnTo>
                    <a:pt x="19050" y="76200"/>
                  </a:lnTo>
                  <a:lnTo>
                    <a:pt x="0" y="762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3"/>
            <p:cNvSpPr/>
            <p:nvPr/>
          </p:nvSpPr>
          <p:spPr>
            <a:xfrm>
              <a:off x="-4725" y="3259875"/>
              <a:ext cx="19050" cy="76200"/>
            </a:xfrm>
            <a:custGeom>
              <a:rect b="b" l="l" r="r" t="t"/>
              <a:pathLst>
                <a:path extrusionOk="0" h="76200" w="19050">
                  <a:moveTo>
                    <a:pt x="0" y="0"/>
                  </a:moveTo>
                  <a:lnTo>
                    <a:pt x="19050" y="0"/>
                  </a:lnTo>
                  <a:lnTo>
                    <a:pt x="19050" y="76200"/>
                  </a:lnTo>
                  <a:lnTo>
                    <a:pt x="0" y="762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3"/>
            <p:cNvSpPr/>
            <p:nvPr/>
          </p:nvSpPr>
          <p:spPr>
            <a:xfrm>
              <a:off x="-4725" y="3374175"/>
              <a:ext cx="19050" cy="76200"/>
            </a:xfrm>
            <a:custGeom>
              <a:rect b="b" l="l" r="r" t="t"/>
              <a:pathLst>
                <a:path extrusionOk="0" h="76200" w="19050">
                  <a:moveTo>
                    <a:pt x="0" y="0"/>
                  </a:moveTo>
                  <a:lnTo>
                    <a:pt x="19050" y="0"/>
                  </a:lnTo>
                  <a:lnTo>
                    <a:pt x="19050" y="76200"/>
                  </a:lnTo>
                  <a:lnTo>
                    <a:pt x="0" y="762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3"/>
            <p:cNvSpPr/>
            <p:nvPr/>
          </p:nvSpPr>
          <p:spPr>
            <a:xfrm>
              <a:off x="300075" y="3259875"/>
              <a:ext cx="19050" cy="76200"/>
            </a:xfrm>
            <a:custGeom>
              <a:rect b="b" l="l" r="r" t="t"/>
              <a:pathLst>
                <a:path extrusionOk="0" h="76200" w="19050">
                  <a:moveTo>
                    <a:pt x="0" y="0"/>
                  </a:moveTo>
                  <a:lnTo>
                    <a:pt x="19050" y="0"/>
                  </a:lnTo>
                  <a:lnTo>
                    <a:pt x="19050" y="76200"/>
                  </a:lnTo>
                  <a:lnTo>
                    <a:pt x="0" y="762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3"/>
            <p:cNvSpPr/>
            <p:nvPr/>
          </p:nvSpPr>
          <p:spPr>
            <a:xfrm>
              <a:off x="357225" y="3259875"/>
              <a:ext cx="19050" cy="76200"/>
            </a:xfrm>
            <a:custGeom>
              <a:rect b="b" l="l" r="r" t="t"/>
              <a:pathLst>
                <a:path extrusionOk="0" h="76200" w="19050">
                  <a:moveTo>
                    <a:pt x="0" y="0"/>
                  </a:moveTo>
                  <a:lnTo>
                    <a:pt x="19050" y="0"/>
                  </a:lnTo>
                  <a:lnTo>
                    <a:pt x="19050" y="76200"/>
                  </a:lnTo>
                  <a:lnTo>
                    <a:pt x="0" y="762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3"/>
            <p:cNvSpPr/>
            <p:nvPr/>
          </p:nvSpPr>
          <p:spPr>
            <a:xfrm>
              <a:off x="300075" y="3374175"/>
              <a:ext cx="19050" cy="76200"/>
            </a:xfrm>
            <a:custGeom>
              <a:rect b="b" l="l" r="r" t="t"/>
              <a:pathLst>
                <a:path extrusionOk="0" h="76200" w="19050">
                  <a:moveTo>
                    <a:pt x="0" y="0"/>
                  </a:moveTo>
                  <a:lnTo>
                    <a:pt x="19050" y="0"/>
                  </a:lnTo>
                  <a:lnTo>
                    <a:pt x="19050" y="76200"/>
                  </a:lnTo>
                  <a:lnTo>
                    <a:pt x="0" y="762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3"/>
            <p:cNvSpPr/>
            <p:nvPr/>
          </p:nvSpPr>
          <p:spPr>
            <a:xfrm>
              <a:off x="357225" y="3374175"/>
              <a:ext cx="19050" cy="76200"/>
            </a:xfrm>
            <a:custGeom>
              <a:rect b="b" l="l" r="r" t="t"/>
              <a:pathLst>
                <a:path extrusionOk="0" h="76200" w="19050">
                  <a:moveTo>
                    <a:pt x="0" y="0"/>
                  </a:moveTo>
                  <a:lnTo>
                    <a:pt x="19050" y="0"/>
                  </a:lnTo>
                  <a:lnTo>
                    <a:pt x="19050" y="76200"/>
                  </a:lnTo>
                  <a:lnTo>
                    <a:pt x="0" y="762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3"/>
            <p:cNvSpPr/>
            <p:nvPr/>
          </p:nvSpPr>
          <p:spPr>
            <a:xfrm>
              <a:off x="414375" y="3259875"/>
              <a:ext cx="19050" cy="76200"/>
            </a:xfrm>
            <a:custGeom>
              <a:rect b="b" l="l" r="r" t="t"/>
              <a:pathLst>
                <a:path extrusionOk="0" h="76200" w="19050">
                  <a:moveTo>
                    <a:pt x="0" y="0"/>
                  </a:moveTo>
                  <a:lnTo>
                    <a:pt x="19050" y="0"/>
                  </a:lnTo>
                  <a:lnTo>
                    <a:pt x="19050" y="76200"/>
                  </a:lnTo>
                  <a:lnTo>
                    <a:pt x="0" y="762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3"/>
            <p:cNvSpPr/>
            <p:nvPr/>
          </p:nvSpPr>
          <p:spPr>
            <a:xfrm>
              <a:off x="414375" y="3374175"/>
              <a:ext cx="19050" cy="76200"/>
            </a:xfrm>
            <a:custGeom>
              <a:rect b="b" l="l" r="r" t="t"/>
              <a:pathLst>
                <a:path extrusionOk="0" h="76200" w="19050">
                  <a:moveTo>
                    <a:pt x="0" y="0"/>
                  </a:moveTo>
                  <a:lnTo>
                    <a:pt x="19050" y="0"/>
                  </a:lnTo>
                  <a:lnTo>
                    <a:pt x="19050" y="76200"/>
                  </a:lnTo>
                  <a:lnTo>
                    <a:pt x="0" y="762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3"/>
            <p:cNvSpPr/>
            <p:nvPr/>
          </p:nvSpPr>
          <p:spPr>
            <a:xfrm>
              <a:off x="90525" y="3259875"/>
              <a:ext cx="133350" cy="19050"/>
            </a:xfrm>
            <a:custGeom>
              <a:rect b="b" l="l" r="r" t="t"/>
              <a:pathLst>
                <a:path extrusionOk="0" h="19050" w="133350">
                  <a:moveTo>
                    <a:pt x="0" y="0"/>
                  </a:moveTo>
                  <a:lnTo>
                    <a:pt x="133350" y="0"/>
                  </a:lnTo>
                  <a:lnTo>
                    <a:pt x="133350" y="19050"/>
                  </a:lnTo>
                  <a:lnTo>
                    <a:pt x="0" y="1905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descr="Blackboard outline" id="86" name="Google Shape;86;p3"/>
          <p:cNvGrpSpPr/>
          <p:nvPr/>
        </p:nvGrpSpPr>
        <p:grpSpPr>
          <a:xfrm>
            <a:off x="6412727" y="2180421"/>
            <a:ext cx="420561" cy="276823"/>
            <a:chOff x="-54750" y="3124125"/>
            <a:chExt cx="752480" cy="495300"/>
          </a:xfrm>
        </p:grpSpPr>
        <p:sp>
          <p:nvSpPr>
            <p:cNvPr id="87" name="Google Shape;87;p3"/>
            <p:cNvSpPr/>
            <p:nvPr/>
          </p:nvSpPr>
          <p:spPr>
            <a:xfrm>
              <a:off x="125145" y="3283827"/>
              <a:ext cx="364009" cy="183201"/>
            </a:xfrm>
            <a:custGeom>
              <a:rect b="b" l="l" r="r" t="t"/>
              <a:pathLst>
                <a:path extrusionOk="0" h="183201" w="364009">
                  <a:moveTo>
                    <a:pt x="346313" y="178578"/>
                  </a:moveTo>
                  <a:cubicBezTo>
                    <a:pt x="349022" y="183089"/>
                    <a:pt x="354875" y="184549"/>
                    <a:pt x="359386" y="181840"/>
                  </a:cubicBezTo>
                  <a:cubicBezTo>
                    <a:pt x="363897" y="179131"/>
                    <a:pt x="365357" y="173278"/>
                    <a:pt x="362648" y="168767"/>
                  </a:cubicBezTo>
                  <a:cubicBezTo>
                    <a:pt x="334454" y="121742"/>
                    <a:pt x="222621" y="5404"/>
                    <a:pt x="181264" y="317"/>
                  </a:cubicBezTo>
                  <a:cubicBezTo>
                    <a:pt x="175214" y="-795"/>
                    <a:pt x="168997" y="1053"/>
                    <a:pt x="164538" y="5290"/>
                  </a:cubicBezTo>
                  <a:cubicBezTo>
                    <a:pt x="156841" y="12995"/>
                    <a:pt x="158194" y="30055"/>
                    <a:pt x="167243" y="88890"/>
                  </a:cubicBezTo>
                  <a:cubicBezTo>
                    <a:pt x="170948" y="109748"/>
                    <a:pt x="173491" y="130797"/>
                    <a:pt x="174863" y="151936"/>
                  </a:cubicBezTo>
                  <a:cubicBezTo>
                    <a:pt x="174862" y="151989"/>
                    <a:pt x="174819" y="152031"/>
                    <a:pt x="174766" y="152030"/>
                  </a:cubicBezTo>
                  <a:cubicBezTo>
                    <a:pt x="174753" y="152030"/>
                    <a:pt x="174741" y="152027"/>
                    <a:pt x="174729" y="152022"/>
                  </a:cubicBezTo>
                  <a:cubicBezTo>
                    <a:pt x="148621" y="138344"/>
                    <a:pt x="63735" y="63440"/>
                    <a:pt x="16376" y="16072"/>
                  </a:cubicBezTo>
                  <a:cubicBezTo>
                    <a:pt x="12721" y="12288"/>
                    <a:pt x="6692" y="12183"/>
                    <a:pt x="2908" y="15838"/>
                  </a:cubicBezTo>
                  <a:cubicBezTo>
                    <a:pt x="-875" y="19492"/>
                    <a:pt x="-981" y="25523"/>
                    <a:pt x="2674" y="29306"/>
                  </a:cubicBezTo>
                  <a:cubicBezTo>
                    <a:pt x="2751" y="29386"/>
                    <a:pt x="2829" y="29464"/>
                    <a:pt x="2908" y="29540"/>
                  </a:cubicBezTo>
                  <a:cubicBezTo>
                    <a:pt x="24815" y="51448"/>
                    <a:pt x="65821" y="89652"/>
                    <a:pt x="101806" y="120304"/>
                  </a:cubicBezTo>
                  <a:cubicBezTo>
                    <a:pt x="170129" y="178502"/>
                    <a:pt x="180987" y="177454"/>
                    <a:pt x="188807" y="169634"/>
                  </a:cubicBezTo>
                  <a:cubicBezTo>
                    <a:pt x="196627" y="161814"/>
                    <a:pt x="195160" y="144869"/>
                    <a:pt x="186102" y="85995"/>
                  </a:cubicBezTo>
                  <a:cubicBezTo>
                    <a:pt x="181881" y="63894"/>
                    <a:pt x="179413" y="41495"/>
                    <a:pt x="178720" y="19006"/>
                  </a:cubicBezTo>
                  <a:cubicBezTo>
                    <a:pt x="202495" y="18415"/>
                    <a:pt x="313366" y="123685"/>
                    <a:pt x="346313" y="17857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3"/>
            <p:cNvSpPr/>
            <p:nvPr/>
          </p:nvSpPr>
          <p:spPr>
            <a:xfrm>
              <a:off x="-54750" y="3124125"/>
              <a:ext cx="723900" cy="495300"/>
            </a:xfrm>
            <a:custGeom>
              <a:rect b="b" l="l" r="r" t="t"/>
              <a:pathLst>
                <a:path extrusionOk="0" h="495300" w="723900">
                  <a:moveTo>
                    <a:pt x="704850" y="457200"/>
                  </a:moveTo>
                  <a:cubicBezTo>
                    <a:pt x="704850" y="467721"/>
                    <a:pt x="696321" y="476250"/>
                    <a:pt x="685800" y="476250"/>
                  </a:cubicBezTo>
                  <a:lnTo>
                    <a:pt x="38100" y="476250"/>
                  </a:lnTo>
                  <a:cubicBezTo>
                    <a:pt x="27579" y="476250"/>
                    <a:pt x="19050" y="467721"/>
                    <a:pt x="19050" y="457200"/>
                  </a:cubicBezTo>
                  <a:lnTo>
                    <a:pt x="19050" y="38100"/>
                  </a:lnTo>
                  <a:cubicBezTo>
                    <a:pt x="19050" y="27579"/>
                    <a:pt x="27579" y="19050"/>
                    <a:pt x="38100" y="19050"/>
                  </a:cubicBezTo>
                  <a:lnTo>
                    <a:pt x="685800" y="19050"/>
                  </a:lnTo>
                  <a:cubicBezTo>
                    <a:pt x="696321" y="19050"/>
                    <a:pt x="704850" y="27579"/>
                    <a:pt x="704850" y="38100"/>
                  </a:cubicBezTo>
                  <a:lnTo>
                    <a:pt x="704850" y="151724"/>
                  </a:lnTo>
                  <a:lnTo>
                    <a:pt x="723900" y="132674"/>
                  </a:lnTo>
                  <a:lnTo>
                    <a:pt x="723900" y="38100"/>
                  </a:lnTo>
                  <a:cubicBezTo>
                    <a:pt x="723900" y="17058"/>
                    <a:pt x="706842" y="0"/>
                    <a:pt x="685800" y="0"/>
                  </a:cubicBezTo>
                  <a:lnTo>
                    <a:pt x="38100" y="0"/>
                  </a:lnTo>
                  <a:cubicBezTo>
                    <a:pt x="17058" y="0"/>
                    <a:pt x="0" y="17058"/>
                    <a:pt x="0" y="38100"/>
                  </a:cubicBezTo>
                  <a:lnTo>
                    <a:pt x="0" y="457200"/>
                  </a:lnTo>
                  <a:cubicBezTo>
                    <a:pt x="0" y="478242"/>
                    <a:pt x="17058" y="495300"/>
                    <a:pt x="38100" y="495300"/>
                  </a:cubicBezTo>
                  <a:lnTo>
                    <a:pt x="685800" y="495300"/>
                  </a:lnTo>
                  <a:cubicBezTo>
                    <a:pt x="706842" y="495300"/>
                    <a:pt x="723900" y="478242"/>
                    <a:pt x="723900" y="457200"/>
                  </a:cubicBezTo>
                  <a:lnTo>
                    <a:pt x="723900" y="267376"/>
                  </a:lnTo>
                  <a:lnTo>
                    <a:pt x="704850" y="28642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3"/>
            <p:cNvSpPr/>
            <p:nvPr/>
          </p:nvSpPr>
          <p:spPr>
            <a:xfrm>
              <a:off x="11925" y="3190800"/>
              <a:ext cx="590550" cy="361950"/>
            </a:xfrm>
            <a:custGeom>
              <a:rect b="b" l="l" r="r" t="t"/>
              <a:pathLst>
                <a:path extrusionOk="0" h="361950" w="590550">
                  <a:moveTo>
                    <a:pt x="590550" y="132674"/>
                  </a:moveTo>
                  <a:lnTo>
                    <a:pt x="590550" y="0"/>
                  </a:lnTo>
                  <a:lnTo>
                    <a:pt x="0" y="0"/>
                  </a:lnTo>
                  <a:lnTo>
                    <a:pt x="0" y="361950"/>
                  </a:lnTo>
                  <a:lnTo>
                    <a:pt x="590550" y="361950"/>
                  </a:lnTo>
                  <a:lnTo>
                    <a:pt x="590550" y="267376"/>
                  </a:lnTo>
                  <a:lnTo>
                    <a:pt x="571500" y="286426"/>
                  </a:lnTo>
                  <a:lnTo>
                    <a:pt x="571500" y="342900"/>
                  </a:lnTo>
                  <a:lnTo>
                    <a:pt x="19050" y="342900"/>
                  </a:lnTo>
                  <a:lnTo>
                    <a:pt x="19050" y="19050"/>
                  </a:lnTo>
                  <a:lnTo>
                    <a:pt x="571500" y="19050"/>
                  </a:lnTo>
                  <a:lnTo>
                    <a:pt x="571500" y="151724"/>
                  </a:lnTo>
                  <a:lnTo>
                    <a:pt x="590550" y="132674"/>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3"/>
            <p:cNvSpPr/>
            <p:nvPr/>
          </p:nvSpPr>
          <p:spPr>
            <a:xfrm>
              <a:off x="521507" y="3295568"/>
              <a:ext cx="176223" cy="176223"/>
            </a:xfrm>
            <a:custGeom>
              <a:rect b="b" l="l" r="r" t="t"/>
              <a:pathLst>
                <a:path extrusionOk="0" h="176223" w="176223">
                  <a:moveTo>
                    <a:pt x="172036" y="4188"/>
                  </a:moveTo>
                  <a:cubicBezTo>
                    <a:pt x="166458" y="-1394"/>
                    <a:pt x="157412" y="-1396"/>
                    <a:pt x="151830" y="4181"/>
                  </a:cubicBezTo>
                  <a:cubicBezTo>
                    <a:pt x="151828" y="4183"/>
                    <a:pt x="151826" y="4186"/>
                    <a:pt x="151824" y="4188"/>
                  </a:cubicBezTo>
                  <a:lnTo>
                    <a:pt x="4186" y="151826"/>
                  </a:lnTo>
                  <a:cubicBezTo>
                    <a:pt x="-1395" y="157407"/>
                    <a:pt x="-1395" y="166456"/>
                    <a:pt x="4186" y="172038"/>
                  </a:cubicBezTo>
                  <a:cubicBezTo>
                    <a:pt x="9768" y="177619"/>
                    <a:pt x="18817" y="177619"/>
                    <a:pt x="24398" y="172038"/>
                  </a:cubicBezTo>
                  <a:lnTo>
                    <a:pt x="172036" y="24400"/>
                  </a:lnTo>
                  <a:cubicBezTo>
                    <a:pt x="177617" y="18822"/>
                    <a:pt x="177620" y="9776"/>
                    <a:pt x="172042" y="4195"/>
                  </a:cubicBezTo>
                  <a:cubicBezTo>
                    <a:pt x="172040" y="4193"/>
                    <a:pt x="172038" y="4190"/>
                    <a:pt x="172036" y="418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descr="Classroom outline" id="91" name="Google Shape;91;p3"/>
          <p:cNvGrpSpPr/>
          <p:nvPr/>
        </p:nvGrpSpPr>
        <p:grpSpPr>
          <a:xfrm>
            <a:off x="9044840" y="1068047"/>
            <a:ext cx="444090" cy="415234"/>
            <a:chOff x="62767" y="3150300"/>
            <a:chExt cx="794578" cy="742949"/>
          </a:xfrm>
        </p:grpSpPr>
        <p:sp>
          <p:nvSpPr>
            <p:cNvPr id="92" name="Google Shape;92;p3"/>
            <p:cNvSpPr/>
            <p:nvPr/>
          </p:nvSpPr>
          <p:spPr>
            <a:xfrm>
              <a:off x="347995" y="3670384"/>
              <a:ext cx="86506" cy="86506"/>
            </a:xfrm>
            <a:custGeom>
              <a:rect b="b" l="l" r="r" t="t"/>
              <a:pathLst>
                <a:path extrusionOk="0" h="86506" w="86506">
                  <a:moveTo>
                    <a:pt x="0" y="43243"/>
                  </a:moveTo>
                  <a:cubicBezTo>
                    <a:pt x="-6" y="67131"/>
                    <a:pt x="19356" y="86500"/>
                    <a:pt x="43244" y="86506"/>
                  </a:cubicBezTo>
                  <a:cubicBezTo>
                    <a:pt x="67131" y="86511"/>
                    <a:pt x="86500" y="67150"/>
                    <a:pt x="86506" y="43263"/>
                  </a:cubicBezTo>
                  <a:cubicBezTo>
                    <a:pt x="86512" y="19375"/>
                    <a:pt x="67150" y="6"/>
                    <a:pt x="43263" y="0"/>
                  </a:cubicBezTo>
                  <a:cubicBezTo>
                    <a:pt x="43256" y="0"/>
                    <a:pt x="43250" y="0"/>
                    <a:pt x="43244" y="0"/>
                  </a:cubicBezTo>
                  <a:cubicBezTo>
                    <a:pt x="19363" y="6"/>
                    <a:pt x="6" y="19362"/>
                    <a:pt x="0" y="43243"/>
                  </a:cubicBezTo>
                  <a:close/>
                  <a:moveTo>
                    <a:pt x="67447" y="43243"/>
                  </a:moveTo>
                  <a:cubicBezTo>
                    <a:pt x="67452" y="56611"/>
                    <a:pt x="56620" y="67450"/>
                    <a:pt x="43253" y="67456"/>
                  </a:cubicBezTo>
                  <a:cubicBezTo>
                    <a:pt x="29886" y="67461"/>
                    <a:pt x="19046" y="56630"/>
                    <a:pt x="19040" y="43263"/>
                  </a:cubicBezTo>
                  <a:cubicBezTo>
                    <a:pt x="19035" y="29895"/>
                    <a:pt x="29867" y="19055"/>
                    <a:pt x="43234" y="19050"/>
                  </a:cubicBezTo>
                  <a:cubicBezTo>
                    <a:pt x="43241" y="19050"/>
                    <a:pt x="43246" y="19050"/>
                    <a:pt x="43253" y="19050"/>
                  </a:cubicBezTo>
                  <a:cubicBezTo>
                    <a:pt x="56606" y="19071"/>
                    <a:pt x="67426" y="29890"/>
                    <a:pt x="67447" y="4324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3"/>
            <p:cNvSpPr/>
            <p:nvPr/>
          </p:nvSpPr>
          <p:spPr>
            <a:xfrm>
              <a:off x="304838" y="3768786"/>
              <a:ext cx="171450" cy="86363"/>
            </a:xfrm>
            <a:custGeom>
              <a:rect b="b" l="l" r="r" t="t"/>
              <a:pathLst>
                <a:path extrusionOk="0" h="86363" w="171450">
                  <a:moveTo>
                    <a:pt x="162906" y="25908"/>
                  </a:moveTo>
                  <a:cubicBezTo>
                    <a:pt x="150477" y="16329"/>
                    <a:pt x="136256" y="9333"/>
                    <a:pt x="121082" y="5334"/>
                  </a:cubicBezTo>
                  <a:cubicBezTo>
                    <a:pt x="109628" y="1817"/>
                    <a:pt x="97716" y="20"/>
                    <a:pt x="85735" y="0"/>
                  </a:cubicBezTo>
                  <a:cubicBezTo>
                    <a:pt x="73769" y="179"/>
                    <a:pt x="61882" y="1974"/>
                    <a:pt x="50397" y="5334"/>
                  </a:cubicBezTo>
                  <a:cubicBezTo>
                    <a:pt x="35390" y="9773"/>
                    <a:pt x="21247" y="16730"/>
                    <a:pt x="8572" y="25908"/>
                  </a:cubicBezTo>
                  <a:cubicBezTo>
                    <a:pt x="3283" y="30086"/>
                    <a:pt x="139" y="36409"/>
                    <a:pt x="0" y="43148"/>
                  </a:cubicBezTo>
                  <a:lnTo>
                    <a:pt x="0" y="86363"/>
                  </a:lnTo>
                  <a:lnTo>
                    <a:pt x="171450" y="86363"/>
                  </a:lnTo>
                  <a:lnTo>
                    <a:pt x="171450" y="43120"/>
                  </a:lnTo>
                  <a:cubicBezTo>
                    <a:pt x="171309" y="36396"/>
                    <a:pt x="168176" y="30086"/>
                    <a:pt x="162906" y="25908"/>
                  </a:cubicBezTo>
                  <a:close/>
                  <a:moveTo>
                    <a:pt x="152429" y="67313"/>
                  </a:moveTo>
                  <a:lnTo>
                    <a:pt x="19012" y="67313"/>
                  </a:lnTo>
                  <a:lnTo>
                    <a:pt x="19012" y="43501"/>
                  </a:lnTo>
                  <a:cubicBezTo>
                    <a:pt x="19028" y="42530"/>
                    <a:pt x="19445" y="41610"/>
                    <a:pt x="20164" y="40958"/>
                  </a:cubicBezTo>
                  <a:cubicBezTo>
                    <a:pt x="30957" y="33218"/>
                    <a:pt x="42969" y="27340"/>
                    <a:pt x="55702" y="23565"/>
                  </a:cubicBezTo>
                  <a:cubicBezTo>
                    <a:pt x="65497" y="20707"/>
                    <a:pt x="75628" y="19173"/>
                    <a:pt x="85830" y="19002"/>
                  </a:cubicBezTo>
                  <a:cubicBezTo>
                    <a:pt x="95872" y="19031"/>
                    <a:pt x="105854" y="20546"/>
                    <a:pt x="115453" y="23498"/>
                  </a:cubicBezTo>
                  <a:lnTo>
                    <a:pt x="116186" y="23708"/>
                  </a:lnTo>
                  <a:cubicBezTo>
                    <a:pt x="128837" y="27015"/>
                    <a:pt x="140695" y="32829"/>
                    <a:pt x="151057" y="40805"/>
                  </a:cubicBezTo>
                  <a:cubicBezTo>
                    <a:pt x="151790" y="41361"/>
                    <a:pt x="152270" y="42188"/>
                    <a:pt x="152390" y="4310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3"/>
            <p:cNvSpPr/>
            <p:nvPr/>
          </p:nvSpPr>
          <p:spPr>
            <a:xfrm>
              <a:off x="537210" y="3670384"/>
              <a:ext cx="86506" cy="86506"/>
            </a:xfrm>
            <a:custGeom>
              <a:rect b="b" l="l" r="r" t="t"/>
              <a:pathLst>
                <a:path extrusionOk="0" h="86506" w="86506">
                  <a:moveTo>
                    <a:pt x="0" y="43243"/>
                  </a:moveTo>
                  <a:cubicBezTo>
                    <a:pt x="-6" y="67131"/>
                    <a:pt x="19356" y="86500"/>
                    <a:pt x="43243" y="86506"/>
                  </a:cubicBezTo>
                  <a:cubicBezTo>
                    <a:pt x="67131" y="86511"/>
                    <a:pt x="86501" y="67150"/>
                    <a:pt x="86506" y="43263"/>
                  </a:cubicBezTo>
                  <a:cubicBezTo>
                    <a:pt x="86512" y="19375"/>
                    <a:pt x="67150" y="6"/>
                    <a:pt x="43263" y="0"/>
                  </a:cubicBezTo>
                  <a:cubicBezTo>
                    <a:pt x="43260" y="0"/>
                    <a:pt x="43256" y="0"/>
                    <a:pt x="43253" y="0"/>
                  </a:cubicBezTo>
                  <a:cubicBezTo>
                    <a:pt x="19371" y="6"/>
                    <a:pt x="10" y="19361"/>
                    <a:pt x="0" y="43243"/>
                  </a:cubicBezTo>
                  <a:close/>
                  <a:moveTo>
                    <a:pt x="67456" y="43243"/>
                  </a:moveTo>
                  <a:cubicBezTo>
                    <a:pt x="67462" y="56611"/>
                    <a:pt x="56630" y="67450"/>
                    <a:pt x="43263" y="67456"/>
                  </a:cubicBezTo>
                  <a:cubicBezTo>
                    <a:pt x="29895" y="67461"/>
                    <a:pt x="19056" y="56630"/>
                    <a:pt x="19050" y="43263"/>
                  </a:cubicBezTo>
                  <a:cubicBezTo>
                    <a:pt x="19044" y="29895"/>
                    <a:pt x="29876" y="19055"/>
                    <a:pt x="43243" y="19050"/>
                  </a:cubicBezTo>
                  <a:cubicBezTo>
                    <a:pt x="43246" y="19050"/>
                    <a:pt x="43250" y="19050"/>
                    <a:pt x="43253" y="19050"/>
                  </a:cubicBezTo>
                  <a:cubicBezTo>
                    <a:pt x="56598" y="19081"/>
                    <a:pt x="67407" y="29898"/>
                    <a:pt x="67427" y="4324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3"/>
            <p:cNvSpPr/>
            <p:nvPr/>
          </p:nvSpPr>
          <p:spPr>
            <a:xfrm>
              <a:off x="495366" y="3768786"/>
              <a:ext cx="171450" cy="86363"/>
            </a:xfrm>
            <a:custGeom>
              <a:rect b="b" l="l" r="r" t="t"/>
              <a:pathLst>
                <a:path extrusionOk="0" h="86363" w="171450">
                  <a:moveTo>
                    <a:pt x="162897" y="25908"/>
                  </a:moveTo>
                  <a:cubicBezTo>
                    <a:pt x="150469" y="16331"/>
                    <a:pt x="136252" y="9335"/>
                    <a:pt x="121082" y="5334"/>
                  </a:cubicBezTo>
                  <a:cubicBezTo>
                    <a:pt x="109628" y="1818"/>
                    <a:pt x="97716" y="21"/>
                    <a:pt x="85735" y="0"/>
                  </a:cubicBezTo>
                  <a:cubicBezTo>
                    <a:pt x="73769" y="179"/>
                    <a:pt x="61882" y="1974"/>
                    <a:pt x="50397" y="5334"/>
                  </a:cubicBezTo>
                  <a:cubicBezTo>
                    <a:pt x="35389" y="9771"/>
                    <a:pt x="21246" y="16728"/>
                    <a:pt x="8573" y="25908"/>
                  </a:cubicBezTo>
                  <a:cubicBezTo>
                    <a:pt x="3283" y="30086"/>
                    <a:pt x="139" y="36409"/>
                    <a:pt x="0" y="43148"/>
                  </a:cubicBezTo>
                  <a:lnTo>
                    <a:pt x="0" y="86363"/>
                  </a:lnTo>
                  <a:lnTo>
                    <a:pt x="171450" y="86363"/>
                  </a:lnTo>
                  <a:lnTo>
                    <a:pt x="171450" y="43120"/>
                  </a:lnTo>
                  <a:cubicBezTo>
                    <a:pt x="171307" y="36394"/>
                    <a:pt x="168171" y="30084"/>
                    <a:pt x="162897" y="25908"/>
                  </a:cubicBezTo>
                  <a:close/>
                  <a:moveTo>
                    <a:pt x="152419" y="67313"/>
                  </a:moveTo>
                  <a:lnTo>
                    <a:pt x="19069" y="67313"/>
                  </a:lnTo>
                  <a:lnTo>
                    <a:pt x="19069" y="43501"/>
                  </a:lnTo>
                  <a:cubicBezTo>
                    <a:pt x="19089" y="42529"/>
                    <a:pt x="19510" y="41609"/>
                    <a:pt x="20231" y="40958"/>
                  </a:cubicBezTo>
                  <a:cubicBezTo>
                    <a:pt x="31019" y="33217"/>
                    <a:pt x="43028" y="27338"/>
                    <a:pt x="55759" y="23565"/>
                  </a:cubicBezTo>
                  <a:cubicBezTo>
                    <a:pt x="65554" y="20708"/>
                    <a:pt x="75686" y="19174"/>
                    <a:pt x="85887" y="19002"/>
                  </a:cubicBezTo>
                  <a:cubicBezTo>
                    <a:pt x="95932" y="19031"/>
                    <a:pt x="105918" y="20546"/>
                    <a:pt x="115519" y="23498"/>
                  </a:cubicBezTo>
                  <a:lnTo>
                    <a:pt x="116253" y="23708"/>
                  </a:lnTo>
                  <a:cubicBezTo>
                    <a:pt x="128902" y="27013"/>
                    <a:pt x="140757" y="32827"/>
                    <a:pt x="151114" y="40805"/>
                  </a:cubicBezTo>
                  <a:cubicBezTo>
                    <a:pt x="151848" y="41361"/>
                    <a:pt x="152328" y="42188"/>
                    <a:pt x="152448" y="4310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3"/>
            <p:cNvSpPr/>
            <p:nvPr/>
          </p:nvSpPr>
          <p:spPr>
            <a:xfrm>
              <a:off x="727710" y="3670384"/>
              <a:ext cx="86506" cy="86506"/>
            </a:xfrm>
            <a:custGeom>
              <a:rect b="b" l="l" r="r" t="t"/>
              <a:pathLst>
                <a:path extrusionOk="0" h="86506" w="86506">
                  <a:moveTo>
                    <a:pt x="0" y="43243"/>
                  </a:moveTo>
                  <a:cubicBezTo>
                    <a:pt x="-5" y="67131"/>
                    <a:pt x="19356" y="86500"/>
                    <a:pt x="43244" y="86506"/>
                  </a:cubicBezTo>
                  <a:cubicBezTo>
                    <a:pt x="67131" y="86511"/>
                    <a:pt x="86501" y="67150"/>
                    <a:pt x="86506" y="43263"/>
                  </a:cubicBezTo>
                  <a:cubicBezTo>
                    <a:pt x="86512" y="19375"/>
                    <a:pt x="67150" y="6"/>
                    <a:pt x="43263" y="0"/>
                  </a:cubicBezTo>
                  <a:cubicBezTo>
                    <a:pt x="43260" y="0"/>
                    <a:pt x="43256" y="0"/>
                    <a:pt x="43253" y="0"/>
                  </a:cubicBezTo>
                  <a:cubicBezTo>
                    <a:pt x="19371" y="6"/>
                    <a:pt x="10" y="19361"/>
                    <a:pt x="0" y="43243"/>
                  </a:cubicBezTo>
                  <a:close/>
                  <a:moveTo>
                    <a:pt x="67447" y="43243"/>
                  </a:moveTo>
                  <a:cubicBezTo>
                    <a:pt x="67452" y="56611"/>
                    <a:pt x="56620" y="67450"/>
                    <a:pt x="43253" y="67456"/>
                  </a:cubicBezTo>
                  <a:cubicBezTo>
                    <a:pt x="29886" y="67461"/>
                    <a:pt x="19046" y="56630"/>
                    <a:pt x="19040" y="43263"/>
                  </a:cubicBezTo>
                  <a:cubicBezTo>
                    <a:pt x="19036" y="29895"/>
                    <a:pt x="29867" y="19055"/>
                    <a:pt x="43234" y="19050"/>
                  </a:cubicBezTo>
                  <a:cubicBezTo>
                    <a:pt x="43241" y="19050"/>
                    <a:pt x="43246" y="19050"/>
                    <a:pt x="43253" y="19050"/>
                  </a:cubicBezTo>
                  <a:cubicBezTo>
                    <a:pt x="56608" y="19066"/>
                    <a:pt x="67430" y="29888"/>
                    <a:pt x="67447" y="4324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3"/>
            <p:cNvSpPr/>
            <p:nvPr/>
          </p:nvSpPr>
          <p:spPr>
            <a:xfrm>
              <a:off x="685895" y="3768786"/>
              <a:ext cx="171450" cy="86363"/>
            </a:xfrm>
            <a:custGeom>
              <a:rect b="b" l="l" r="r" t="t"/>
              <a:pathLst>
                <a:path extrusionOk="0" h="86363" w="171450">
                  <a:moveTo>
                    <a:pt x="162897" y="25908"/>
                  </a:moveTo>
                  <a:cubicBezTo>
                    <a:pt x="150467" y="16329"/>
                    <a:pt x="136247" y="9333"/>
                    <a:pt x="121072" y="5334"/>
                  </a:cubicBezTo>
                  <a:cubicBezTo>
                    <a:pt x="109621" y="1818"/>
                    <a:pt x="97713" y="21"/>
                    <a:pt x="85735" y="0"/>
                  </a:cubicBezTo>
                  <a:cubicBezTo>
                    <a:pt x="73765" y="179"/>
                    <a:pt x="61876" y="1973"/>
                    <a:pt x="50387" y="5334"/>
                  </a:cubicBezTo>
                  <a:cubicBezTo>
                    <a:pt x="35383" y="9771"/>
                    <a:pt x="21243" y="16728"/>
                    <a:pt x="8573" y="25908"/>
                  </a:cubicBezTo>
                  <a:cubicBezTo>
                    <a:pt x="3278" y="30081"/>
                    <a:pt x="131" y="36407"/>
                    <a:pt x="0" y="43148"/>
                  </a:cubicBezTo>
                  <a:lnTo>
                    <a:pt x="0" y="86363"/>
                  </a:lnTo>
                  <a:lnTo>
                    <a:pt x="171450" y="86363"/>
                  </a:lnTo>
                  <a:lnTo>
                    <a:pt x="171450" y="43120"/>
                  </a:lnTo>
                  <a:cubicBezTo>
                    <a:pt x="171307" y="36394"/>
                    <a:pt x="168171" y="30084"/>
                    <a:pt x="162897" y="25908"/>
                  </a:cubicBezTo>
                  <a:close/>
                  <a:moveTo>
                    <a:pt x="152419" y="67313"/>
                  </a:moveTo>
                  <a:lnTo>
                    <a:pt x="19069" y="67313"/>
                  </a:lnTo>
                  <a:lnTo>
                    <a:pt x="19069" y="43501"/>
                  </a:lnTo>
                  <a:cubicBezTo>
                    <a:pt x="19085" y="42530"/>
                    <a:pt x="19502" y="41610"/>
                    <a:pt x="20222" y="40958"/>
                  </a:cubicBezTo>
                  <a:cubicBezTo>
                    <a:pt x="31014" y="33218"/>
                    <a:pt x="43026" y="27340"/>
                    <a:pt x="55759" y="23565"/>
                  </a:cubicBezTo>
                  <a:cubicBezTo>
                    <a:pt x="65554" y="20707"/>
                    <a:pt x="75686" y="19173"/>
                    <a:pt x="85887" y="19002"/>
                  </a:cubicBezTo>
                  <a:cubicBezTo>
                    <a:pt x="95929" y="19031"/>
                    <a:pt x="105911" y="20546"/>
                    <a:pt x="115510" y="23498"/>
                  </a:cubicBezTo>
                  <a:lnTo>
                    <a:pt x="116243" y="23708"/>
                  </a:lnTo>
                  <a:cubicBezTo>
                    <a:pt x="128894" y="27015"/>
                    <a:pt x="140752" y="32829"/>
                    <a:pt x="151114" y="40805"/>
                  </a:cubicBezTo>
                  <a:cubicBezTo>
                    <a:pt x="151848" y="41361"/>
                    <a:pt x="152328" y="42188"/>
                    <a:pt x="152448" y="4310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3"/>
            <p:cNvSpPr/>
            <p:nvPr/>
          </p:nvSpPr>
          <p:spPr>
            <a:xfrm>
              <a:off x="209550" y="3150300"/>
              <a:ext cx="561975" cy="400050"/>
            </a:xfrm>
            <a:custGeom>
              <a:rect b="b" l="l" r="r" t="t"/>
              <a:pathLst>
                <a:path extrusionOk="0" h="400050" w="561975">
                  <a:moveTo>
                    <a:pt x="19050" y="38100"/>
                  </a:moveTo>
                  <a:cubicBezTo>
                    <a:pt x="19050" y="27579"/>
                    <a:pt x="27579" y="19050"/>
                    <a:pt x="38100" y="19050"/>
                  </a:cubicBezTo>
                  <a:lnTo>
                    <a:pt x="523875" y="19050"/>
                  </a:lnTo>
                  <a:cubicBezTo>
                    <a:pt x="534396" y="19050"/>
                    <a:pt x="542925" y="27579"/>
                    <a:pt x="542925" y="38100"/>
                  </a:cubicBezTo>
                  <a:lnTo>
                    <a:pt x="542925" y="361950"/>
                  </a:lnTo>
                  <a:cubicBezTo>
                    <a:pt x="542925" y="372471"/>
                    <a:pt x="534396" y="381000"/>
                    <a:pt x="523875" y="381000"/>
                  </a:cubicBezTo>
                  <a:lnTo>
                    <a:pt x="201578" y="381000"/>
                  </a:lnTo>
                  <a:lnTo>
                    <a:pt x="190043" y="400050"/>
                  </a:lnTo>
                  <a:lnTo>
                    <a:pt x="523875" y="400050"/>
                  </a:lnTo>
                  <a:cubicBezTo>
                    <a:pt x="544917" y="400050"/>
                    <a:pt x="561975" y="382992"/>
                    <a:pt x="561975" y="361950"/>
                  </a:cubicBezTo>
                  <a:lnTo>
                    <a:pt x="561975" y="38100"/>
                  </a:lnTo>
                  <a:cubicBezTo>
                    <a:pt x="561975" y="17058"/>
                    <a:pt x="544917" y="0"/>
                    <a:pt x="523875" y="0"/>
                  </a:cubicBezTo>
                  <a:lnTo>
                    <a:pt x="38100" y="0"/>
                  </a:lnTo>
                  <a:cubicBezTo>
                    <a:pt x="17058" y="0"/>
                    <a:pt x="0" y="17058"/>
                    <a:pt x="0" y="38100"/>
                  </a:cubicBezTo>
                  <a:lnTo>
                    <a:pt x="0" y="76514"/>
                  </a:lnTo>
                  <a:cubicBezTo>
                    <a:pt x="6463" y="76953"/>
                    <a:pt x="12854" y="78130"/>
                    <a:pt x="19050" y="8002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3"/>
            <p:cNvSpPr/>
            <p:nvPr/>
          </p:nvSpPr>
          <p:spPr>
            <a:xfrm>
              <a:off x="62767" y="3292871"/>
              <a:ext cx="473986" cy="358281"/>
            </a:xfrm>
            <a:custGeom>
              <a:rect b="b" l="l" r="r" t="t"/>
              <a:pathLst>
                <a:path extrusionOk="0" h="358281" w="473986">
                  <a:moveTo>
                    <a:pt x="260130" y="220626"/>
                  </a:moveTo>
                  <a:cubicBezTo>
                    <a:pt x="263794" y="221067"/>
                    <a:pt x="267383" y="219352"/>
                    <a:pt x="269341" y="216225"/>
                  </a:cubicBezTo>
                  <a:lnTo>
                    <a:pt x="310222" y="151017"/>
                  </a:lnTo>
                  <a:cubicBezTo>
                    <a:pt x="314690" y="143946"/>
                    <a:pt x="324043" y="141834"/>
                    <a:pt x="331115" y="146301"/>
                  </a:cubicBezTo>
                  <a:cubicBezTo>
                    <a:pt x="331356" y="146454"/>
                    <a:pt x="331593" y="146613"/>
                    <a:pt x="331825" y="146778"/>
                  </a:cubicBezTo>
                  <a:cubicBezTo>
                    <a:pt x="338406" y="152096"/>
                    <a:pt x="339783" y="161583"/>
                    <a:pt x="334987" y="168553"/>
                  </a:cubicBezTo>
                  <a:lnTo>
                    <a:pt x="285086" y="250972"/>
                  </a:lnTo>
                  <a:cubicBezTo>
                    <a:pt x="280004" y="259350"/>
                    <a:pt x="269265" y="262301"/>
                    <a:pt x="260616" y="257697"/>
                  </a:cubicBezTo>
                  <a:cubicBezTo>
                    <a:pt x="255971" y="255224"/>
                    <a:pt x="250202" y="256986"/>
                    <a:pt x="247729" y="261631"/>
                  </a:cubicBezTo>
                  <a:cubicBezTo>
                    <a:pt x="245256" y="266276"/>
                    <a:pt x="247017" y="272046"/>
                    <a:pt x="251663" y="274518"/>
                  </a:cubicBezTo>
                  <a:cubicBezTo>
                    <a:pt x="269237" y="283870"/>
                    <a:pt x="291056" y="277866"/>
                    <a:pt x="301374" y="260840"/>
                  </a:cubicBezTo>
                  <a:lnTo>
                    <a:pt x="351180" y="178582"/>
                  </a:lnTo>
                  <a:cubicBezTo>
                    <a:pt x="358984" y="166527"/>
                    <a:pt x="358739" y="150953"/>
                    <a:pt x="350561" y="139149"/>
                  </a:cubicBezTo>
                  <a:lnTo>
                    <a:pt x="471357" y="16095"/>
                  </a:lnTo>
                  <a:cubicBezTo>
                    <a:pt x="474986" y="12286"/>
                    <a:pt x="474840" y="6258"/>
                    <a:pt x="471031" y="2629"/>
                  </a:cubicBezTo>
                  <a:cubicBezTo>
                    <a:pt x="467299" y="-927"/>
                    <a:pt x="461416" y="-869"/>
                    <a:pt x="457755" y="2760"/>
                  </a:cubicBezTo>
                  <a:lnTo>
                    <a:pt x="335445" y="127347"/>
                  </a:lnTo>
                  <a:cubicBezTo>
                    <a:pt x="329398" y="124935"/>
                    <a:pt x="322786" y="124310"/>
                    <a:pt x="316395" y="125547"/>
                  </a:cubicBezTo>
                  <a:cubicBezTo>
                    <a:pt x="307179" y="127391"/>
                    <a:pt x="299116" y="132921"/>
                    <a:pt x="294078" y="140854"/>
                  </a:cubicBezTo>
                  <a:lnTo>
                    <a:pt x="263940" y="188946"/>
                  </a:lnTo>
                  <a:lnTo>
                    <a:pt x="246348" y="135720"/>
                  </a:lnTo>
                  <a:lnTo>
                    <a:pt x="245729" y="134253"/>
                  </a:lnTo>
                  <a:cubicBezTo>
                    <a:pt x="231555" y="101716"/>
                    <a:pt x="197789" y="95553"/>
                    <a:pt x="140535" y="95553"/>
                  </a:cubicBezTo>
                  <a:cubicBezTo>
                    <a:pt x="83280" y="95553"/>
                    <a:pt x="49552" y="101716"/>
                    <a:pt x="35264" y="134348"/>
                  </a:cubicBezTo>
                  <a:cubicBezTo>
                    <a:pt x="35264" y="134348"/>
                    <a:pt x="34883" y="135148"/>
                    <a:pt x="34693" y="135691"/>
                  </a:cubicBezTo>
                  <a:cubicBezTo>
                    <a:pt x="34442" y="136342"/>
                    <a:pt x="34242" y="137011"/>
                    <a:pt x="34093" y="137692"/>
                  </a:cubicBezTo>
                  <a:lnTo>
                    <a:pt x="841" y="319476"/>
                  </a:lnTo>
                  <a:cubicBezTo>
                    <a:pt x="-3131" y="336375"/>
                    <a:pt x="7349" y="353295"/>
                    <a:pt x="24248" y="357267"/>
                  </a:cubicBezTo>
                  <a:cubicBezTo>
                    <a:pt x="25012" y="357447"/>
                    <a:pt x="25783" y="357597"/>
                    <a:pt x="26558" y="357719"/>
                  </a:cubicBezTo>
                  <a:lnTo>
                    <a:pt x="29416" y="358167"/>
                  </a:lnTo>
                  <a:cubicBezTo>
                    <a:pt x="29913" y="358247"/>
                    <a:pt x="30417" y="358285"/>
                    <a:pt x="30921" y="358281"/>
                  </a:cubicBezTo>
                  <a:cubicBezTo>
                    <a:pt x="36179" y="358118"/>
                    <a:pt x="40309" y="353723"/>
                    <a:pt x="40146" y="348466"/>
                  </a:cubicBezTo>
                  <a:cubicBezTo>
                    <a:pt x="40007" y="343983"/>
                    <a:pt x="36760" y="340205"/>
                    <a:pt x="32350" y="339393"/>
                  </a:cubicBezTo>
                  <a:lnTo>
                    <a:pt x="29492" y="338936"/>
                  </a:lnTo>
                  <a:cubicBezTo>
                    <a:pt x="26086" y="338412"/>
                    <a:pt x="23058" y="336479"/>
                    <a:pt x="21148" y="333611"/>
                  </a:cubicBezTo>
                  <a:cubicBezTo>
                    <a:pt x="19163" y="330604"/>
                    <a:pt x="18556" y="326892"/>
                    <a:pt x="19481" y="323410"/>
                  </a:cubicBezTo>
                  <a:lnTo>
                    <a:pt x="52638" y="142187"/>
                  </a:lnTo>
                  <a:lnTo>
                    <a:pt x="52743" y="141921"/>
                  </a:lnTo>
                  <a:cubicBezTo>
                    <a:pt x="60505" y="124195"/>
                    <a:pt x="76784" y="114603"/>
                    <a:pt x="140535" y="114603"/>
                  </a:cubicBezTo>
                  <a:cubicBezTo>
                    <a:pt x="204285" y="114603"/>
                    <a:pt x="220544" y="124195"/>
                    <a:pt x="228250" y="141759"/>
                  </a:cubicBezTo>
                  <a:lnTo>
                    <a:pt x="252234" y="214149"/>
                  </a:lnTo>
                  <a:cubicBezTo>
                    <a:pt x="253389" y="217656"/>
                    <a:pt x="256465" y="220180"/>
                    <a:pt x="260130" y="22062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3"/>
            <p:cNvSpPr/>
            <p:nvPr/>
          </p:nvSpPr>
          <p:spPr>
            <a:xfrm>
              <a:off x="133350" y="3478150"/>
              <a:ext cx="142875" cy="415099"/>
            </a:xfrm>
            <a:custGeom>
              <a:rect b="b" l="l" r="r" t="t"/>
              <a:pathLst>
                <a:path extrusionOk="0" h="415099" w="142875">
                  <a:moveTo>
                    <a:pt x="133350" y="0"/>
                  </a:moveTo>
                  <a:cubicBezTo>
                    <a:pt x="128089" y="0"/>
                    <a:pt x="123825" y="4264"/>
                    <a:pt x="123825" y="9525"/>
                  </a:cubicBezTo>
                  <a:lnTo>
                    <a:pt x="123825" y="396050"/>
                  </a:lnTo>
                  <a:lnTo>
                    <a:pt x="80963" y="396050"/>
                  </a:lnTo>
                  <a:lnTo>
                    <a:pt x="80963" y="159334"/>
                  </a:lnTo>
                  <a:lnTo>
                    <a:pt x="61913" y="159334"/>
                  </a:lnTo>
                  <a:lnTo>
                    <a:pt x="61913" y="396050"/>
                  </a:lnTo>
                  <a:lnTo>
                    <a:pt x="19050" y="396050"/>
                  </a:lnTo>
                  <a:lnTo>
                    <a:pt x="19050" y="9525"/>
                  </a:lnTo>
                  <a:cubicBezTo>
                    <a:pt x="19050" y="4264"/>
                    <a:pt x="14786" y="0"/>
                    <a:pt x="9525" y="0"/>
                  </a:cubicBezTo>
                  <a:cubicBezTo>
                    <a:pt x="4264" y="0"/>
                    <a:pt x="0" y="4264"/>
                    <a:pt x="0" y="9525"/>
                  </a:cubicBezTo>
                  <a:lnTo>
                    <a:pt x="0" y="415100"/>
                  </a:lnTo>
                  <a:lnTo>
                    <a:pt x="142875" y="415100"/>
                  </a:lnTo>
                  <a:lnTo>
                    <a:pt x="142875" y="9525"/>
                  </a:lnTo>
                  <a:cubicBezTo>
                    <a:pt x="142875" y="4264"/>
                    <a:pt x="138611" y="0"/>
                    <a:pt x="133350"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3"/>
            <p:cNvSpPr/>
            <p:nvPr/>
          </p:nvSpPr>
          <p:spPr>
            <a:xfrm>
              <a:off x="146151" y="3255075"/>
              <a:ext cx="114300" cy="114300"/>
            </a:xfrm>
            <a:custGeom>
              <a:rect b="b" l="l" r="r" t="t"/>
              <a:pathLst>
                <a:path extrusionOk="0" h="114300" w="114300">
                  <a:moveTo>
                    <a:pt x="57150" y="114300"/>
                  </a:moveTo>
                  <a:cubicBezTo>
                    <a:pt x="88713" y="114300"/>
                    <a:pt x="114300" y="88713"/>
                    <a:pt x="114300" y="57150"/>
                  </a:cubicBezTo>
                  <a:cubicBezTo>
                    <a:pt x="114300" y="25587"/>
                    <a:pt x="88713" y="0"/>
                    <a:pt x="57150" y="0"/>
                  </a:cubicBezTo>
                  <a:cubicBezTo>
                    <a:pt x="25587" y="0"/>
                    <a:pt x="0" y="25587"/>
                    <a:pt x="0" y="57150"/>
                  </a:cubicBezTo>
                  <a:cubicBezTo>
                    <a:pt x="37" y="88698"/>
                    <a:pt x="25602" y="114263"/>
                    <a:pt x="57150" y="114300"/>
                  </a:cubicBezTo>
                  <a:close/>
                  <a:moveTo>
                    <a:pt x="57150" y="19050"/>
                  </a:moveTo>
                  <a:cubicBezTo>
                    <a:pt x="78192" y="19050"/>
                    <a:pt x="95250" y="36108"/>
                    <a:pt x="95250" y="57150"/>
                  </a:cubicBezTo>
                  <a:cubicBezTo>
                    <a:pt x="95250" y="78192"/>
                    <a:pt x="78192" y="95250"/>
                    <a:pt x="57150" y="95250"/>
                  </a:cubicBezTo>
                  <a:cubicBezTo>
                    <a:pt x="36108" y="95250"/>
                    <a:pt x="19050" y="78192"/>
                    <a:pt x="19050" y="57150"/>
                  </a:cubicBezTo>
                  <a:cubicBezTo>
                    <a:pt x="19050" y="36108"/>
                    <a:pt x="36108" y="19050"/>
                    <a:pt x="57150" y="1905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descr="Ruler outline" id="102" name="Google Shape;102;p3"/>
          <p:cNvSpPr/>
          <p:nvPr/>
        </p:nvSpPr>
        <p:spPr>
          <a:xfrm>
            <a:off x="8157181" y="1048353"/>
            <a:ext cx="444594" cy="445080"/>
          </a:xfrm>
          <a:custGeom>
            <a:rect b="b" l="l" r="r" t="t"/>
            <a:pathLst>
              <a:path extrusionOk="0" h="794785" w="793918">
                <a:moveTo>
                  <a:pt x="613020" y="0"/>
                </a:moveTo>
                <a:lnTo>
                  <a:pt x="0" y="612953"/>
                </a:lnTo>
                <a:lnTo>
                  <a:pt x="181851" y="794785"/>
                </a:lnTo>
                <a:lnTo>
                  <a:pt x="793918" y="182775"/>
                </a:lnTo>
                <a:close/>
                <a:moveTo>
                  <a:pt x="26937" y="612953"/>
                </a:moveTo>
                <a:lnTo>
                  <a:pt x="612943" y="27003"/>
                </a:lnTo>
                <a:lnTo>
                  <a:pt x="767048" y="182709"/>
                </a:lnTo>
                <a:lnTo>
                  <a:pt x="700478" y="249269"/>
                </a:lnTo>
                <a:lnTo>
                  <a:pt x="612943" y="161725"/>
                </a:lnTo>
                <a:lnTo>
                  <a:pt x="599475" y="175203"/>
                </a:lnTo>
                <a:lnTo>
                  <a:pt x="687019" y="262738"/>
                </a:lnTo>
                <a:lnTo>
                  <a:pt x="626383" y="323355"/>
                </a:lnTo>
                <a:lnTo>
                  <a:pt x="572519" y="269491"/>
                </a:lnTo>
                <a:lnTo>
                  <a:pt x="559051" y="282959"/>
                </a:lnTo>
                <a:lnTo>
                  <a:pt x="612943" y="336823"/>
                </a:lnTo>
                <a:lnTo>
                  <a:pt x="552288" y="397459"/>
                </a:lnTo>
                <a:lnTo>
                  <a:pt x="464753" y="309924"/>
                </a:lnTo>
                <a:lnTo>
                  <a:pt x="451285" y="323393"/>
                </a:lnTo>
                <a:lnTo>
                  <a:pt x="538820" y="410928"/>
                </a:lnTo>
                <a:lnTo>
                  <a:pt x="478203" y="471545"/>
                </a:lnTo>
                <a:lnTo>
                  <a:pt x="424348" y="417671"/>
                </a:lnTo>
                <a:lnTo>
                  <a:pt x="410880" y="431140"/>
                </a:lnTo>
                <a:lnTo>
                  <a:pt x="464734" y="484994"/>
                </a:lnTo>
                <a:lnTo>
                  <a:pt x="404108" y="545611"/>
                </a:lnTo>
                <a:lnTo>
                  <a:pt x="316582" y="458076"/>
                </a:lnTo>
                <a:lnTo>
                  <a:pt x="303114" y="471545"/>
                </a:lnTo>
                <a:lnTo>
                  <a:pt x="390639" y="559079"/>
                </a:lnTo>
                <a:lnTo>
                  <a:pt x="330051" y="619687"/>
                </a:lnTo>
                <a:lnTo>
                  <a:pt x="276206" y="565842"/>
                </a:lnTo>
                <a:lnTo>
                  <a:pt x="262728" y="579311"/>
                </a:lnTo>
                <a:lnTo>
                  <a:pt x="316582" y="633155"/>
                </a:lnTo>
                <a:lnTo>
                  <a:pt x="255956" y="693772"/>
                </a:lnTo>
                <a:lnTo>
                  <a:pt x="168412" y="606247"/>
                </a:lnTo>
                <a:lnTo>
                  <a:pt x="154943" y="619716"/>
                </a:lnTo>
                <a:lnTo>
                  <a:pt x="242421" y="707241"/>
                </a:lnTo>
                <a:lnTo>
                  <a:pt x="181813" y="767848"/>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descr="Lunch Box outline" id="103" name="Google Shape;103;p3"/>
          <p:cNvGrpSpPr/>
          <p:nvPr/>
        </p:nvGrpSpPr>
        <p:grpSpPr>
          <a:xfrm>
            <a:off x="7268501" y="1042200"/>
            <a:ext cx="410647" cy="463726"/>
            <a:chOff x="381940" y="3410048"/>
            <a:chExt cx="734742" cy="829712"/>
          </a:xfrm>
        </p:grpSpPr>
        <p:sp>
          <p:nvSpPr>
            <p:cNvPr id="104" name="Google Shape;104;p3"/>
            <p:cNvSpPr/>
            <p:nvPr/>
          </p:nvSpPr>
          <p:spPr>
            <a:xfrm>
              <a:off x="614883" y="3410048"/>
              <a:ext cx="501799" cy="829712"/>
            </a:xfrm>
            <a:custGeom>
              <a:rect b="b" l="l" r="r" t="t"/>
              <a:pathLst>
                <a:path extrusionOk="0" h="829712" w="501799">
                  <a:moveTo>
                    <a:pt x="355677" y="119547"/>
                  </a:moveTo>
                  <a:lnTo>
                    <a:pt x="93739" y="6095"/>
                  </a:lnTo>
                  <a:cubicBezTo>
                    <a:pt x="60620" y="-9191"/>
                    <a:pt x="21381" y="5266"/>
                    <a:pt x="6095" y="38385"/>
                  </a:cubicBezTo>
                  <a:cubicBezTo>
                    <a:pt x="-9191" y="71504"/>
                    <a:pt x="5266" y="110744"/>
                    <a:pt x="38385" y="126030"/>
                  </a:cubicBezTo>
                  <a:cubicBezTo>
                    <a:pt x="38782" y="126213"/>
                    <a:pt x="39180" y="126392"/>
                    <a:pt x="39580" y="126567"/>
                  </a:cubicBezTo>
                  <a:lnTo>
                    <a:pt x="91358" y="148989"/>
                  </a:lnTo>
                  <a:lnTo>
                    <a:pt x="15834" y="350395"/>
                  </a:lnTo>
                  <a:cubicBezTo>
                    <a:pt x="13358" y="356986"/>
                    <a:pt x="11072" y="363730"/>
                    <a:pt x="8805" y="370397"/>
                  </a:cubicBezTo>
                  <a:cubicBezTo>
                    <a:pt x="12719" y="370340"/>
                    <a:pt x="15539" y="370397"/>
                    <a:pt x="16691" y="370512"/>
                  </a:cubicBezTo>
                  <a:lnTo>
                    <a:pt x="28712" y="371188"/>
                  </a:lnTo>
                  <a:cubicBezTo>
                    <a:pt x="30369" y="366483"/>
                    <a:pt x="31931" y="361730"/>
                    <a:pt x="33674" y="357082"/>
                  </a:cubicBezTo>
                  <a:lnTo>
                    <a:pt x="108865" y="156571"/>
                  </a:lnTo>
                  <a:lnTo>
                    <a:pt x="303289" y="240772"/>
                  </a:lnTo>
                  <a:lnTo>
                    <a:pt x="310985" y="223351"/>
                  </a:lnTo>
                  <a:cubicBezTo>
                    <a:pt x="287295" y="212760"/>
                    <a:pt x="276674" y="184970"/>
                    <a:pt x="287265" y="161279"/>
                  </a:cubicBezTo>
                  <a:cubicBezTo>
                    <a:pt x="297668" y="138007"/>
                    <a:pt x="324731" y="127275"/>
                    <a:pt x="348257" y="137092"/>
                  </a:cubicBezTo>
                  <a:lnTo>
                    <a:pt x="349743" y="137730"/>
                  </a:lnTo>
                  <a:cubicBezTo>
                    <a:pt x="392329" y="160590"/>
                    <a:pt x="378956" y="209368"/>
                    <a:pt x="353343" y="280358"/>
                  </a:cubicBezTo>
                  <a:cubicBezTo>
                    <a:pt x="350657" y="287797"/>
                    <a:pt x="347999" y="295150"/>
                    <a:pt x="345580" y="302179"/>
                  </a:cubicBezTo>
                  <a:lnTo>
                    <a:pt x="290202" y="452589"/>
                  </a:lnTo>
                  <a:cubicBezTo>
                    <a:pt x="261397" y="530807"/>
                    <a:pt x="246654" y="613504"/>
                    <a:pt x="246653" y="696857"/>
                  </a:cubicBezTo>
                  <a:lnTo>
                    <a:pt x="246653" y="805271"/>
                  </a:lnTo>
                  <a:lnTo>
                    <a:pt x="125010" y="756065"/>
                  </a:lnTo>
                  <a:cubicBezTo>
                    <a:pt x="124314" y="757722"/>
                    <a:pt x="123705" y="759437"/>
                    <a:pt x="122981" y="761075"/>
                  </a:cubicBezTo>
                  <a:cubicBezTo>
                    <a:pt x="121076" y="765323"/>
                    <a:pt x="119114" y="769419"/>
                    <a:pt x="117075" y="773410"/>
                  </a:cubicBezTo>
                  <a:lnTo>
                    <a:pt x="256283" y="829712"/>
                  </a:lnTo>
                  <a:lnTo>
                    <a:pt x="501800" y="724718"/>
                  </a:lnTo>
                  <a:lnTo>
                    <a:pt x="501800" y="419918"/>
                  </a:lnTo>
                  <a:cubicBezTo>
                    <a:pt x="501800" y="327211"/>
                    <a:pt x="489808" y="197862"/>
                    <a:pt x="387500" y="135435"/>
                  </a:cubicBezTo>
                  <a:cubicBezTo>
                    <a:pt x="383232" y="132834"/>
                    <a:pt x="378746" y="130548"/>
                    <a:pt x="374241" y="128386"/>
                  </a:cubicBezTo>
                  <a:close/>
                  <a:moveTo>
                    <a:pt x="270085" y="153370"/>
                  </a:moveTo>
                  <a:cubicBezTo>
                    <a:pt x="263069" y="168825"/>
                    <a:pt x="262312" y="186394"/>
                    <a:pt x="267970" y="202396"/>
                  </a:cubicBezTo>
                  <a:cubicBezTo>
                    <a:pt x="268047" y="202605"/>
                    <a:pt x="268609" y="204186"/>
                    <a:pt x="268923" y="204967"/>
                  </a:cubicBezTo>
                  <a:cubicBezTo>
                    <a:pt x="268971" y="205082"/>
                    <a:pt x="268923" y="205139"/>
                    <a:pt x="268799" y="205091"/>
                  </a:cubicBezTo>
                  <a:lnTo>
                    <a:pt x="47286" y="109146"/>
                  </a:lnTo>
                  <a:cubicBezTo>
                    <a:pt x="23614" y="98500"/>
                    <a:pt x="13054" y="70680"/>
                    <a:pt x="23700" y="47009"/>
                  </a:cubicBezTo>
                  <a:cubicBezTo>
                    <a:pt x="34346" y="23337"/>
                    <a:pt x="62166" y="12777"/>
                    <a:pt x="85837" y="23423"/>
                  </a:cubicBezTo>
                  <a:cubicBezTo>
                    <a:pt x="85906" y="23454"/>
                    <a:pt x="85974" y="23485"/>
                    <a:pt x="86043" y="23516"/>
                  </a:cubicBezTo>
                  <a:lnTo>
                    <a:pt x="306442" y="118976"/>
                  </a:lnTo>
                  <a:cubicBezTo>
                    <a:pt x="290278" y="125213"/>
                    <a:pt x="277225" y="137571"/>
                    <a:pt x="270114" y="153370"/>
                  </a:cubicBezTo>
                  <a:close/>
                  <a:moveTo>
                    <a:pt x="482750" y="712135"/>
                  </a:moveTo>
                  <a:lnTo>
                    <a:pt x="265703" y="804966"/>
                  </a:lnTo>
                  <a:lnTo>
                    <a:pt x="265703" y="696876"/>
                  </a:lnTo>
                  <a:cubicBezTo>
                    <a:pt x="265647" y="615763"/>
                    <a:pt x="279986" y="535283"/>
                    <a:pt x="308052" y="459180"/>
                  </a:cubicBezTo>
                  <a:lnTo>
                    <a:pt x="363544" y="308571"/>
                  </a:lnTo>
                  <a:cubicBezTo>
                    <a:pt x="366002" y="301446"/>
                    <a:pt x="368631" y="294169"/>
                    <a:pt x="371279" y="286825"/>
                  </a:cubicBezTo>
                  <a:cubicBezTo>
                    <a:pt x="386119" y="245687"/>
                    <a:pt x="403168" y="198243"/>
                    <a:pt x="392643" y="162114"/>
                  </a:cubicBezTo>
                  <a:cubicBezTo>
                    <a:pt x="453908" y="208196"/>
                    <a:pt x="482750" y="290930"/>
                    <a:pt x="482750" y="41993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3"/>
            <p:cNvSpPr/>
            <p:nvPr/>
          </p:nvSpPr>
          <p:spPr>
            <a:xfrm>
              <a:off x="381940" y="3808987"/>
              <a:ext cx="354685" cy="429982"/>
            </a:xfrm>
            <a:custGeom>
              <a:rect b="b" l="l" r="r" t="t"/>
              <a:pathLst>
                <a:path extrusionOk="0" h="429982" w="354685">
                  <a:moveTo>
                    <a:pt x="333845" y="144138"/>
                  </a:moveTo>
                  <a:cubicBezTo>
                    <a:pt x="319184" y="126397"/>
                    <a:pt x="297404" y="116083"/>
                    <a:pt x="274390" y="115982"/>
                  </a:cubicBezTo>
                  <a:cubicBezTo>
                    <a:pt x="251892" y="115982"/>
                    <a:pt x="229975" y="124907"/>
                    <a:pt x="210201" y="131526"/>
                  </a:cubicBezTo>
                  <a:cubicBezTo>
                    <a:pt x="201588" y="134384"/>
                    <a:pt x="192603" y="135969"/>
                    <a:pt x="183531" y="136232"/>
                  </a:cubicBezTo>
                  <a:cubicBezTo>
                    <a:pt x="182424" y="129822"/>
                    <a:pt x="180880" y="123496"/>
                    <a:pt x="178912" y="117296"/>
                  </a:cubicBezTo>
                  <a:cubicBezTo>
                    <a:pt x="197734" y="114042"/>
                    <a:pt x="215144" y="105205"/>
                    <a:pt x="228880" y="91931"/>
                  </a:cubicBezTo>
                  <a:cubicBezTo>
                    <a:pt x="259617" y="61203"/>
                    <a:pt x="257150" y="11188"/>
                    <a:pt x="257026" y="9064"/>
                  </a:cubicBezTo>
                  <a:lnTo>
                    <a:pt x="256540" y="567"/>
                  </a:lnTo>
                  <a:lnTo>
                    <a:pt x="248054" y="91"/>
                  </a:lnTo>
                  <a:cubicBezTo>
                    <a:pt x="245920" y="-23"/>
                    <a:pt x="195342" y="-2500"/>
                    <a:pt x="165186" y="28237"/>
                  </a:cubicBezTo>
                  <a:cubicBezTo>
                    <a:pt x="156541" y="37196"/>
                    <a:pt x="149878" y="47873"/>
                    <a:pt x="145631" y="59575"/>
                  </a:cubicBezTo>
                  <a:cubicBezTo>
                    <a:pt x="132613" y="44209"/>
                    <a:pt x="116969" y="31280"/>
                    <a:pt x="99426" y="21389"/>
                  </a:cubicBezTo>
                  <a:lnTo>
                    <a:pt x="90910" y="38439"/>
                  </a:lnTo>
                  <a:cubicBezTo>
                    <a:pt x="103978" y="44973"/>
                    <a:pt x="152204" y="79691"/>
                    <a:pt x="164062" y="135594"/>
                  </a:cubicBezTo>
                  <a:cubicBezTo>
                    <a:pt x="157495" y="134826"/>
                    <a:pt x="151024" y="133380"/>
                    <a:pt x="144755" y="131279"/>
                  </a:cubicBezTo>
                  <a:cubicBezTo>
                    <a:pt x="124924" y="124611"/>
                    <a:pt x="102683" y="115515"/>
                    <a:pt x="79985" y="115515"/>
                  </a:cubicBezTo>
                  <a:cubicBezTo>
                    <a:pt x="57052" y="115562"/>
                    <a:pt x="35342" y="125866"/>
                    <a:pt x="20806" y="143604"/>
                  </a:cubicBezTo>
                  <a:cubicBezTo>
                    <a:pt x="-25381" y="194458"/>
                    <a:pt x="3785" y="429811"/>
                    <a:pt x="123800" y="429811"/>
                  </a:cubicBezTo>
                  <a:cubicBezTo>
                    <a:pt x="142658" y="429346"/>
                    <a:pt x="161150" y="424514"/>
                    <a:pt x="177826" y="415695"/>
                  </a:cubicBezTo>
                  <a:cubicBezTo>
                    <a:pt x="194499" y="424612"/>
                    <a:pt x="213026" y="429505"/>
                    <a:pt x="231928" y="429983"/>
                  </a:cubicBezTo>
                  <a:cubicBezTo>
                    <a:pt x="351190" y="429983"/>
                    <a:pt x="379908" y="194953"/>
                    <a:pt x="333845" y="144138"/>
                  </a:cubicBezTo>
                  <a:close/>
                  <a:moveTo>
                    <a:pt x="178769" y="41658"/>
                  </a:moveTo>
                  <a:cubicBezTo>
                    <a:pt x="196142" y="23951"/>
                    <a:pt x="223689" y="20055"/>
                    <a:pt x="237900" y="19265"/>
                  </a:cubicBezTo>
                  <a:cubicBezTo>
                    <a:pt x="237090" y="33390"/>
                    <a:pt x="233137" y="60775"/>
                    <a:pt x="215345" y="78567"/>
                  </a:cubicBezTo>
                  <a:cubicBezTo>
                    <a:pt x="203335" y="89849"/>
                    <a:pt x="188092" y="97083"/>
                    <a:pt x="171758" y="99256"/>
                  </a:cubicBezTo>
                  <a:cubicBezTo>
                    <a:pt x="168296" y="91900"/>
                    <a:pt x="164295" y="84809"/>
                    <a:pt x="159785" y="78044"/>
                  </a:cubicBezTo>
                  <a:cubicBezTo>
                    <a:pt x="162723" y="64428"/>
                    <a:pt x="169282" y="51856"/>
                    <a:pt x="178769" y="41658"/>
                  </a:cubicBezTo>
                  <a:close/>
                  <a:moveTo>
                    <a:pt x="231928" y="410933"/>
                  </a:moveTo>
                  <a:cubicBezTo>
                    <a:pt x="215989" y="410420"/>
                    <a:pt x="200385" y="406222"/>
                    <a:pt x="186341" y="398665"/>
                  </a:cubicBezTo>
                  <a:lnTo>
                    <a:pt x="177864" y="394426"/>
                  </a:lnTo>
                  <a:lnTo>
                    <a:pt x="169368" y="398627"/>
                  </a:lnTo>
                  <a:cubicBezTo>
                    <a:pt x="155309" y="406109"/>
                    <a:pt x="139718" y="410260"/>
                    <a:pt x="123800" y="410761"/>
                  </a:cubicBezTo>
                  <a:cubicBezTo>
                    <a:pt x="81699" y="410761"/>
                    <a:pt x="56268" y="373338"/>
                    <a:pt x="42352" y="341943"/>
                  </a:cubicBezTo>
                  <a:cubicBezTo>
                    <a:pt x="10500" y="270068"/>
                    <a:pt x="15005" y="178256"/>
                    <a:pt x="34817" y="156406"/>
                  </a:cubicBezTo>
                  <a:cubicBezTo>
                    <a:pt x="45793" y="142718"/>
                    <a:pt x="62346" y="134697"/>
                    <a:pt x="79890" y="134565"/>
                  </a:cubicBezTo>
                  <a:cubicBezTo>
                    <a:pt x="97075" y="135748"/>
                    <a:pt x="113954" y="139714"/>
                    <a:pt x="129867" y="146309"/>
                  </a:cubicBezTo>
                  <a:cubicBezTo>
                    <a:pt x="132830" y="147338"/>
                    <a:pt x="135744" y="148357"/>
                    <a:pt x="138602" y="149329"/>
                  </a:cubicBezTo>
                  <a:cubicBezTo>
                    <a:pt x="149728" y="153090"/>
                    <a:pt x="161369" y="155108"/>
                    <a:pt x="173111" y="155310"/>
                  </a:cubicBezTo>
                  <a:lnTo>
                    <a:pt x="178493" y="155396"/>
                  </a:lnTo>
                  <a:lnTo>
                    <a:pt x="180398" y="155396"/>
                  </a:lnTo>
                  <a:cubicBezTo>
                    <a:pt x="192581" y="155407"/>
                    <a:pt x="204685" y="153441"/>
                    <a:pt x="216240" y="149576"/>
                  </a:cubicBezTo>
                  <a:cubicBezTo>
                    <a:pt x="219183" y="148624"/>
                    <a:pt x="222184" y="147547"/>
                    <a:pt x="225222" y="146500"/>
                  </a:cubicBezTo>
                  <a:cubicBezTo>
                    <a:pt x="240883" y="140049"/>
                    <a:pt x="257483" y="136170"/>
                    <a:pt x="274381" y="135013"/>
                  </a:cubicBezTo>
                  <a:cubicBezTo>
                    <a:pt x="292004" y="135201"/>
                    <a:pt x="308627" y="143232"/>
                    <a:pt x="319729" y="156920"/>
                  </a:cubicBezTo>
                  <a:cubicBezTo>
                    <a:pt x="339627" y="178828"/>
                    <a:pt x="344247" y="270906"/>
                    <a:pt x="312366" y="342848"/>
                  </a:cubicBezTo>
                  <a:cubicBezTo>
                    <a:pt x="298612" y="373919"/>
                    <a:pt x="273485" y="410933"/>
                    <a:pt x="231928" y="41093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descr="Books outline" id="106" name="Google Shape;106;p3"/>
          <p:cNvSpPr/>
          <p:nvPr/>
        </p:nvSpPr>
        <p:spPr>
          <a:xfrm>
            <a:off x="6386644" y="1084752"/>
            <a:ext cx="467957" cy="417983"/>
          </a:xfrm>
          <a:custGeom>
            <a:rect b="b" l="l" r="r" t="t"/>
            <a:pathLst>
              <a:path extrusionOk="0" h="746398" w="835638">
                <a:moveTo>
                  <a:pt x="829287" y="543802"/>
                </a:moveTo>
                <a:lnTo>
                  <a:pt x="777785" y="525533"/>
                </a:lnTo>
                <a:lnTo>
                  <a:pt x="777785" y="439589"/>
                </a:lnTo>
                <a:lnTo>
                  <a:pt x="819190" y="422072"/>
                </a:lnTo>
                <a:cubicBezTo>
                  <a:pt x="824037" y="420027"/>
                  <a:pt x="826308" y="414440"/>
                  <a:pt x="824263" y="409593"/>
                </a:cubicBezTo>
                <a:cubicBezTo>
                  <a:pt x="822992" y="406581"/>
                  <a:pt x="820264" y="404431"/>
                  <a:pt x="817038" y="403898"/>
                </a:cubicBezTo>
                <a:lnTo>
                  <a:pt x="749058" y="392668"/>
                </a:lnTo>
                <a:lnTo>
                  <a:pt x="749058" y="308439"/>
                </a:lnTo>
                <a:lnTo>
                  <a:pt x="829677" y="275863"/>
                </a:lnTo>
                <a:cubicBezTo>
                  <a:pt x="834555" y="273894"/>
                  <a:pt x="836913" y="268342"/>
                  <a:pt x="834943" y="263465"/>
                </a:cubicBezTo>
                <a:cubicBezTo>
                  <a:pt x="833920" y="260933"/>
                  <a:pt x="831861" y="258962"/>
                  <a:pt x="829287" y="258052"/>
                </a:cubicBezTo>
                <a:lnTo>
                  <a:pt x="777785" y="239783"/>
                </a:lnTo>
                <a:lnTo>
                  <a:pt x="777785" y="153839"/>
                </a:lnTo>
                <a:lnTo>
                  <a:pt x="819190" y="136322"/>
                </a:lnTo>
                <a:cubicBezTo>
                  <a:pt x="824035" y="134272"/>
                  <a:pt x="826302" y="128684"/>
                  <a:pt x="824252" y="123839"/>
                </a:cubicBezTo>
                <a:cubicBezTo>
                  <a:pt x="823227" y="121417"/>
                  <a:pt x="821248" y="119527"/>
                  <a:pt x="818781" y="118615"/>
                </a:cubicBezTo>
                <a:lnTo>
                  <a:pt x="499122" y="591"/>
                </a:lnTo>
                <a:cubicBezTo>
                  <a:pt x="497063" y="-170"/>
                  <a:pt x="494806" y="-197"/>
                  <a:pt x="492731" y="515"/>
                </a:cubicBezTo>
                <a:lnTo>
                  <a:pt x="61248" y="150991"/>
                </a:lnTo>
                <a:cubicBezTo>
                  <a:pt x="60348" y="151297"/>
                  <a:pt x="59500" y="151741"/>
                  <a:pt x="58733" y="152305"/>
                </a:cubicBezTo>
                <a:cubicBezTo>
                  <a:pt x="57505" y="153258"/>
                  <a:pt x="28577" y="175260"/>
                  <a:pt x="28577" y="242859"/>
                </a:cubicBezTo>
                <a:cubicBezTo>
                  <a:pt x="28461" y="258256"/>
                  <a:pt x="30227" y="273611"/>
                  <a:pt x="33835" y="288579"/>
                </a:cubicBezTo>
                <a:cubicBezTo>
                  <a:pt x="22605" y="298104"/>
                  <a:pt x="2" y="323822"/>
                  <a:pt x="2" y="376209"/>
                </a:cubicBezTo>
                <a:cubicBezTo>
                  <a:pt x="-192" y="413910"/>
                  <a:pt x="11880" y="450651"/>
                  <a:pt x="34397" y="480889"/>
                </a:cubicBezTo>
                <a:cubicBezTo>
                  <a:pt x="30340" y="496465"/>
                  <a:pt x="28383" y="512514"/>
                  <a:pt x="28577" y="528609"/>
                </a:cubicBezTo>
                <a:cubicBezTo>
                  <a:pt x="28577" y="595646"/>
                  <a:pt x="58048" y="622907"/>
                  <a:pt x="59305" y="624021"/>
                </a:cubicBezTo>
                <a:cubicBezTo>
                  <a:pt x="60142" y="624783"/>
                  <a:pt x="61110" y="625386"/>
                  <a:pt x="62162" y="625802"/>
                </a:cubicBezTo>
                <a:lnTo>
                  <a:pt x="366962" y="745741"/>
                </a:lnTo>
                <a:cubicBezTo>
                  <a:pt x="368074" y="746176"/>
                  <a:pt x="369256" y="746398"/>
                  <a:pt x="370449" y="746398"/>
                </a:cubicBezTo>
                <a:cubicBezTo>
                  <a:pt x="371674" y="746400"/>
                  <a:pt x="372886" y="746164"/>
                  <a:pt x="374020" y="745703"/>
                </a:cubicBezTo>
                <a:lnTo>
                  <a:pt x="829677" y="561613"/>
                </a:lnTo>
                <a:cubicBezTo>
                  <a:pt x="834555" y="559644"/>
                  <a:pt x="836913" y="554092"/>
                  <a:pt x="834943" y="549215"/>
                </a:cubicBezTo>
                <a:cubicBezTo>
                  <a:pt x="833920" y="546683"/>
                  <a:pt x="831861" y="544712"/>
                  <a:pt x="829287" y="543802"/>
                </a:cubicBezTo>
                <a:close/>
                <a:moveTo>
                  <a:pt x="730008" y="394259"/>
                </a:moveTo>
                <a:lnTo>
                  <a:pt x="370058" y="537687"/>
                </a:lnTo>
                <a:lnTo>
                  <a:pt x="68535" y="418986"/>
                </a:lnTo>
                <a:lnTo>
                  <a:pt x="68535" y="342681"/>
                </a:lnTo>
                <a:lnTo>
                  <a:pt x="367001" y="459991"/>
                </a:lnTo>
                <a:cubicBezTo>
                  <a:pt x="369267" y="460895"/>
                  <a:pt x="371793" y="460895"/>
                  <a:pt x="374059" y="459991"/>
                </a:cubicBezTo>
                <a:lnTo>
                  <a:pt x="729989" y="316164"/>
                </a:lnTo>
                <a:close/>
                <a:moveTo>
                  <a:pt x="370458" y="726615"/>
                </a:moveTo>
                <a:lnTo>
                  <a:pt x="71087" y="608829"/>
                </a:lnTo>
                <a:cubicBezTo>
                  <a:pt x="66439" y="603647"/>
                  <a:pt x="47646" y="579539"/>
                  <a:pt x="47646" y="528609"/>
                </a:cubicBezTo>
                <a:cubicBezTo>
                  <a:pt x="47373" y="512705"/>
                  <a:pt x="49535" y="496853"/>
                  <a:pt x="54057" y="481603"/>
                </a:cubicBezTo>
                <a:cubicBezTo>
                  <a:pt x="55087" y="478365"/>
                  <a:pt x="54314" y="474822"/>
                  <a:pt x="52028" y="472307"/>
                </a:cubicBezTo>
                <a:cubicBezTo>
                  <a:pt x="30391" y="444963"/>
                  <a:pt x="18762" y="411038"/>
                  <a:pt x="19071" y="376171"/>
                </a:cubicBezTo>
                <a:cubicBezTo>
                  <a:pt x="19071" y="319545"/>
                  <a:pt x="48342" y="301209"/>
                  <a:pt x="49551" y="300495"/>
                </a:cubicBezTo>
                <a:cubicBezTo>
                  <a:pt x="53363" y="298287"/>
                  <a:pt x="55163" y="293753"/>
                  <a:pt x="53904" y="289532"/>
                </a:cubicBezTo>
                <a:cubicBezTo>
                  <a:pt x="49594" y="274355"/>
                  <a:pt x="47496" y="258636"/>
                  <a:pt x="47675" y="242859"/>
                </a:cubicBezTo>
                <a:cubicBezTo>
                  <a:pt x="47675" y="192215"/>
                  <a:pt x="65306" y="172241"/>
                  <a:pt x="69287" y="168374"/>
                </a:cubicBezTo>
                <a:lnTo>
                  <a:pt x="495721" y="19641"/>
                </a:lnTo>
                <a:lnTo>
                  <a:pt x="789377" y="128073"/>
                </a:lnTo>
                <a:cubicBezTo>
                  <a:pt x="789511" y="128073"/>
                  <a:pt x="789511" y="128207"/>
                  <a:pt x="789377" y="128254"/>
                </a:cubicBezTo>
                <a:lnTo>
                  <a:pt x="370458" y="297990"/>
                </a:lnTo>
                <a:lnTo>
                  <a:pt x="91071" y="188014"/>
                </a:lnTo>
                <a:cubicBezTo>
                  <a:pt x="86175" y="186089"/>
                  <a:pt x="80646" y="188496"/>
                  <a:pt x="78721" y="193392"/>
                </a:cubicBezTo>
                <a:cubicBezTo>
                  <a:pt x="78284" y="194504"/>
                  <a:pt x="78060" y="195688"/>
                  <a:pt x="78060" y="196882"/>
                </a:cubicBezTo>
                <a:lnTo>
                  <a:pt x="78060" y="292132"/>
                </a:lnTo>
                <a:cubicBezTo>
                  <a:pt x="78061" y="296042"/>
                  <a:pt x="80451" y="299555"/>
                  <a:pt x="84089" y="300990"/>
                </a:cubicBezTo>
                <a:lnTo>
                  <a:pt x="367001" y="412366"/>
                </a:lnTo>
                <a:cubicBezTo>
                  <a:pt x="369267" y="413270"/>
                  <a:pt x="371793" y="413270"/>
                  <a:pt x="374059" y="412366"/>
                </a:cubicBezTo>
                <a:lnTo>
                  <a:pt x="763869" y="254823"/>
                </a:lnTo>
                <a:lnTo>
                  <a:pt x="799016" y="267519"/>
                </a:lnTo>
                <a:cubicBezTo>
                  <a:pt x="799140" y="267567"/>
                  <a:pt x="799140" y="267643"/>
                  <a:pt x="799016" y="267700"/>
                </a:cubicBezTo>
                <a:lnTo>
                  <a:pt x="370458" y="440865"/>
                </a:lnTo>
                <a:lnTo>
                  <a:pt x="62496" y="319840"/>
                </a:lnTo>
                <a:cubicBezTo>
                  <a:pt x="57600" y="317915"/>
                  <a:pt x="52071" y="320323"/>
                  <a:pt x="50146" y="325218"/>
                </a:cubicBezTo>
                <a:cubicBezTo>
                  <a:pt x="49708" y="326330"/>
                  <a:pt x="49484" y="327514"/>
                  <a:pt x="49485" y="328708"/>
                </a:cubicBezTo>
                <a:lnTo>
                  <a:pt x="49485" y="425482"/>
                </a:lnTo>
                <a:cubicBezTo>
                  <a:pt x="49486" y="429392"/>
                  <a:pt x="51876" y="432905"/>
                  <a:pt x="55514" y="434340"/>
                </a:cubicBezTo>
                <a:lnTo>
                  <a:pt x="366591" y="556794"/>
                </a:lnTo>
                <a:cubicBezTo>
                  <a:pt x="368843" y="557685"/>
                  <a:pt x="371350" y="557685"/>
                  <a:pt x="373601" y="556794"/>
                </a:cubicBezTo>
                <a:lnTo>
                  <a:pt x="740590" y="410585"/>
                </a:lnTo>
                <a:lnTo>
                  <a:pt x="781148" y="417253"/>
                </a:lnTo>
                <a:cubicBezTo>
                  <a:pt x="781329" y="417253"/>
                  <a:pt x="781338" y="417367"/>
                  <a:pt x="781148" y="417433"/>
                </a:cubicBezTo>
                <a:lnTo>
                  <a:pt x="370458" y="583740"/>
                </a:lnTo>
                <a:lnTo>
                  <a:pt x="91071" y="473764"/>
                </a:lnTo>
                <a:cubicBezTo>
                  <a:pt x="86175" y="471839"/>
                  <a:pt x="80646" y="474247"/>
                  <a:pt x="78721" y="479142"/>
                </a:cubicBezTo>
                <a:cubicBezTo>
                  <a:pt x="78284" y="480254"/>
                  <a:pt x="78060" y="481438"/>
                  <a:pt x="78060" y="482632"/>
                </a:cubicBezTo>
                <a:lnTo>
                  <a:pt x="78060" y="577882"/>
                </a:lnTo>
                <a:cubicBezTo>
                  <a:pt x="78061" y="581792"/>
                  <a:pt x="80451" y="585305"/>
                  <a:pt x="84089" y="586740"/>
                </a:cubicBezTo>
                <a:lnTo>
                  <a:pt x="367001" y="698116"/>
                </a:lnTo>
                <a:cubicBezTo>
                  <a:pt x="369267" y="699020"/>
                  <a:pt x="371793" y="699020"/>
                  <a:pt x="374059" y="698116"/>
                </a:cubicBezTo>
                <a:lnTo>
                  <a:pt x="763869" y="540573"/>
                </a:lnTo>
                <a:lnTo>
                  <a:pt x="799016" y="553270"/>
                </a:lnTo>
                <a:cubicBezTo>
                  <a:pt x="799140" y="553270"/>
                  <a:pt x="799140" y="553393"/>
                  <a:pt x="799016" y="553450"/>
                </a:cubicBezTo>
                <a:close/>
                <a:moveTo>
                  <a:pt x="758735" y="236354"/>
                </a:moveTo>
                <a:lnTo>
                  <a:pt x="370458" y="393240"/>
                </a:lnTo>
                <a:lnTo>
                  <a:pt x="97091" y="285607"/>
                </a:lnTo>
                <a:lnTo>
                  <a:pt x="97091" y="210836"/>
                </a:lnTo>
                <a:lnTo>
                  <a:pt x="367001" y="317116"/>
                </a:lnTo>
                <a:cubicBezTo>
                  <a:pt x="369267" y="318020"/>
                  <a:pt x="371793" y="318020"/>
                  <a:pt x="374059" y="317116"/>
                </a:cubicBezTo>
                <a:lnTo>
                  <a:pt x="758735" y="161649"/>
                </a:lnTo>
                <a:close/>
                <a:moveTo>
                  <a:pt x="758735" y="522104"/>
                </a:moveTo>
                <a:lnTo>
                  <a:pt x="370458" y="678990"/>
                </a:lnTo>
                <a:lnTo>
                  <a:pt x="97091" y="571357"/>
                </a:lnTo>
                <a:lnTo>
                  <a:pt x="97091" y="496586"/>
                </a:lnTo>
                <a:lnTo>
                  <a:pt x="367001" y="602866"/>
                </a:lnTo>
                <a:cubicBezTo>
                  <a:pt x="369267" y="603770"/>
                  <a:pt x="371793" y="603770"/>
                  <a:pt x="374059" y="602866"/>
                </a:cubicBezTo>
                <a:lnTo>
                  <a:pt x="758735" y="44739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descr="Closed book outline" id="107" name="Google Shape;107;p3"/>
          <p:cNvGrpSpPr/>
          <p:nvPr/>
        </p:nvGrpSpPr>
        <p:grpSpPr>
          <a:xfrm>
            <a:off x="5581546" y="1085712"/>
            <a:ext cx="314188" cy="425674"/>
            <a:chOff x="780975" y="3740774"/>
            <a:chExt cx="562155" cy="761628"/>
          </a:xfrm>
        </p:grpSpPr>
        <p:sp>
          <p:nvSpPr>
            <p:cNvPr id="108" name="Google Shape;108;p3"/>
            <p:cNvSpPr/>
            <p:nvPr/>
          </p:nvSpPr>
          <p:spPr>
            <a:xfrm>
              <a:off x="780975" y="3740774"/>
              <a:ext cx="562155" cy="761628"/>
            </a:xfrm>
            <a:custGeom>
              <a:rect b="b" l="l" r="r" t="t"/>
              <a:pathLst>
                <a:path extrusionOk="0" h="761628" w="562155">
                  <a:moveTo>
                    <a:pt x="514350" y="0"/>
                  </a:moveTo>
                  <a:lnTo>
                    <a:pt x="0" y="0"/>
                  </a:lnTo>
                  <a:lnTo>
                    <a:pt x="0" y="761629"/>
                  </a:lnTo>
                  <a:lnTo>
                    <a:pt x="514350" y="761629"/>
                  </a:lnTo>
                  <a:cubicBezTo>
                    <a:pt x="540692" y="761655"/>
                    <a:pt x="562083" y="740346"/>
                    <a:pt x="562156" y="714004"/>
                  </a:cubicBezTo>
                  <a:lnTo>
                    <a:pt x="562156" y="47625"/>
                  </a:lnTo>
                  <a:cubicBezTo>
                    <a:pt x="562083" y="21283"/>
                    <a:pt x="540692" y="-26"/>
                    <a:pt x="514350" y="0"/>
                  </a:cubicBezTo>
                  <a:close/>
                  <a:moveTo>
                    <a:pt x="19050" y="19050"/>
                  </a:moveTo>
                  <a:lnTo>
                    <a:pt x="78686" y="19050"/>
                  </a:lnTo>
                  <a:lnTo>
                    <a:pt x="78686" y="742579"/>
                  </a:lnTo>
                  <a:lnTo>
                    <a:pt x="19050" y="742579"/>
                  </a:lnTo>
                  <a:close/>
                  <a:moveTo>
                    <a:pt x="543106" y="714023"/>
                  </a:moveTo>
                  <a:cubicBezTo>
                    <a:pt x="543043" y="729848"/>
                    <a:pt x="530176" y="742635"/>
                    <a:pt x="514350" y="742598"/>
                  </a:cubicBezTo>
                  <a:lnTo>
                    <a:pt x="97736" y="742598"/>
                  </a:lnTo>
                  <a:lnTo>
                    <a:pt x="97736" y="19050"/>
                  </a:lnTo>
                  <a:lnTo>
                    <a:pt x="514350" y="19050"/>
                  </a:lnTo>
                  <a:cubicBezTo>
                    <a:pt x="530176" y="19013"/>
                    <a:pt x="543043" y="31799"/>
                    <a:pt x="543106" y="4762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3"/>
            <p:cNvSpPr/>
            <p:nvPr/>
          </p:nvSpPr>
          <p:spPr>
            <a:xfrm>
              <a:off x="971475" y="3988425"/>
              <a:ext cx="266700" cy="19050"/>
            </a:xfrm>
            <a:custGeom>
              <a:rect b="b" l="l" r="r" t="t"/>
              <a:pathLst>
                <a:path extrusionOk="0" h="19050" w="266700">
                  <a:moveTo>
                    <a:pt x="0" y="0"/>
                  </a:moveTo>
                  <a:lnTo>
                    <a:pt x="266700" y="0"/>
                  </a:lnTo>
                  <a:lnTo>
                    <a:pt x="266700" y="19050"/>
                  </a:lnTo>
                  <a:lnTo>
                    <a:pt x="0" y="1905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3"/>
            <p:cNvSpPr/>
            <p:nvPr/>
          </p:nvSpPr>
          <p:spPr>
            <a:xfrm>
              <a:off x="1028625" y="4093200"/>
              <a:ext cx="152400" cy="19050"/>
            </a:xfrm>
            <a:custGeom>
              <a:rect b="b" l="l" r="r" t="t"/>
              <a:pathLst>
                <a:path extrusionOk="0" h="19050" w="152400">
                  <a:moveTo>
                    <a:pt x="0" y="0"/>
                  </a:moveTo>
                  <a:lnTo>
                    <a:pt x="152400" y="0"/>
                  </a:lnTo>
                  <a:lnTo>
                    <a:pt x="152400" y="19050"/>
                  </a:lnTo>
                  <a:lnTo>
                    <a:pt x="0" y="1905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descr="Nerve outline" id="111" name="Google Shape;111;p3"/>
          <p:cNvGrpSpPr/>
          <p:nvPr/>
        </p:nvGrpSpPr>
        <p:grpSpPr>
          <a:xfrm>
            <a:off x="9023492" y="3074509"/>
            <a:ext cx="493057" cy="517329"/>
            <a:chOff x="146196" y="1967274"/>
            <a:chExt cx="813088" cy="853115"/>
          </a:xfrm>
        </p:grpSpPr>
        <p:sp>
          <p:nvSpPr>
            <p:cNvPr id="112" name="Google Shape;112;p3"/>
            <p:cNvSpPr/>
            <p:nvPr/>
          </p:nvSpPr>
          <p:spPr>
            <a:xfrm>
              <a:off x="146196" y="1967274"/>
              <a:ext cx="813088" cy="853115"/>
            </a:xfrm>
            <a:custGeom>
              <a:rect b="b" l="l" r="r" t="t"/>
              <a:pathLst>
                <a:path extrusionOk="0" h="853115" w="813088">
                  <a:moveTo>
                    <a:pt x="437819" y="450770"/>
                  </a:moveTo>
                  <a:cubicBezTo>
                    <a:pt x="443994" y="454440"/>
                    <a:pt x="450435" y="457643"/>
                    <a:pt x="457088" y="460352"/>
                  </a:cubicBezTo>
                  <a:cubicBezTo>
                    <a:pt x="467718" y="465115"/>
                    <a:pt x="487283" y="479231"/>
                    <a:pt x="486482" y="501148"/>
                  </a:cubicBezTo>
                  <a:cubicBezTo>
                    <a:pt x="482326" y="515274"/>
                    <a:pt x="477400" y="529164"/>
                    <a:pt x="471728" y="542753"/>
                  </a:cubicBezTo>
                  <a:cubicBezTo>
                    <a:pt x="457212" y="579510"/>
                    <a:pt x="440772" y="621172"/>
                    <a:pt x="444106" y="677532"/>
                  </a:cubicBezTo>
                  <a:cubicBezTo>
                    <a:pt x="444409" y="682568"/>
                    <a:pt x="448585" y="686495"/>
                    <a:pt x="453631" y="686485"/>
                  </a:cubicBezTo>
                  <a:lnTo>
                    <a:pt x="454212" y="686485"/>
                  </a:lnTo>
                  <a:cubicBezTo>
                    <a:pt x="459461" y="686169"/>
                    <a:pt x="463461" y="681657"/>
                    <a:pt x="463146" y="676408"/>
                  </a:cubicBezTo>
                  <a:cubicBezTo>
                    <a:pt x="460079" y="625335"/>
                    <a:pt x="475005" y="586349"/>
                    <a:pt x="488568" y="551964"/>
                  </a:cubicBezTo>
                  <a:cubicBezTo>
                    <a:pt x="496398" y="579701"/>
                    <a:pt x="512181" y="621239"/>
                    <a:pt x="541394" y="650243"/>
                  </a:cubicBezTo>
                  <a:cubicBezTo>
                    <a:pt x="545132" y="653956"/>
                    <a:pt x="551172" y="653937"/>
                    <a:pt x="554886" y="650200"/>
                  </a:cubicBezTo>
                  <a:cubicBezTo>
                    <a:pt x="558600" y="646462"/>
                    <a:pt x="558581" y="640421"/>
                    <a:pt x="554843" y="636708"/>
                  </a:cubicBezTo>
                  <a:cubicBezTo>
                    <a:pt x="512819" y="594979"/>
                    <a:pt x="500846" y="520503"/>
                    <a:pt x="500741" y="519760"/>
                  </a:cubicBezTo>
                  <a:lnTo>
                    <a:pt x="500741" y="519712"/>
                  </a:lnTo>
                  <a:cubicBezTo>
                    <a:pt x="502056" y="515788"/>
                    <a:pt x="503227" y="511844"/>
                    <a:pt x="504313" y="507901"/>
                  </a:cubicBezTo>
                  <a:lnTo>
                    <a:pt x="504313" y="507901"/>
                  </a:lnTo>
                  <a:cubicBezTo>
                    <a:pt x="509530" y="490441"/>
                    <a:pt x="521934" y="476028"/>
                    <a:pt x="538422" y="468268"/>
                  </a:cubicBezTo>
                  <a:lnTo>
                    <a:pt x="542232" y="467420"/>
                  </a:lnTo>
                  <a:cubicBezTo>
                    <a:pt x="548729" y="466144"/>
                    <a:pt x="555085" y="464230"/>
                    <a:pt x="561206" y="461705"/>
                  </a:cubicBezTo>
                  <a:cubicBezTo>
                    <a:pt x="571677" y="458244"/>
                    <a:pt x="581513" y="453097"/>
                    <a:pt x="590324" y="446465"/>
                  </a:cubicBezTo>
                  <a:lnTo>
                    <a:pt x="595306" y="442998"/>
                  </a:lnTo>
                  <a:cubicBezTo>
                    <a:pt x="600255" y="440407"/>
                    <a:pt x="605803" y="439174"/>
                    <a:pt x="611384" y="439426"/>
                  </a:cubicBezTo>
                  <a:cubicBezTo>
                    <a:pt x="620280" y="439349"/>
                    <a:pt x="629032" y="441689"/>
                    <a:pt x="636701" y="446198"/>
                  </a:cubicBezTo>
                  <a:cubicBezTo>
                    <a:pt x="676565" y="477480"/>
                    <a:pt x="706569" y="519587"/>
                    <a:pt x="723122" y="567480"/>
                  </a:cubicBezTo>
                  <a:cubicBezTo>
                    <a:pt x="724483" y="571259"/>
                    <a:pt x="728068" y="573777"/>
                    <a:pt x="732085" y="573776"/>
                  </a:cubicBezTo>
                  <a:cubicBezTo>
                    <a:pt x="733189" y="573771"/>
                    <a:pt x="734284" y="573578"/>
                    <a:pt x="735323" y="573204"/>
                  </a:cubicBezTo>
                  <a:cubicBezTo>
                    <a:pt x="740267" y="571415"/>
                    <a:pt x="742824" y="565957"/>
                    <a:pt x="741038" y="561012"/>
                  </a:cubicBezTo>
                  <a:cubicBezTo>
                    <a:pt x="726473" y="519247"/>
                    <a:pt x="702505" y="481389"/>
                    <a:pt x="670982" y="450361"/>
                  </a:cubicBezTo>
                  <a:cubicBezTo>
                    <a:pt x="702001" y="456315"/>
                    <a:pt x="732016" y="466647"/>
                    <a:pt x="760126" y="481050"/>
                  </a:cubicBezTo>
                  <a:cubicBezTo>
                    <a:pt x="761569" y="481901"/>
                    <a:pt x="763213" y="482351"/>
                    <a:pt x="764889" y="482355"/>
                  </a:cubicBezTo>
                  <a:cubicBezTo>
                    <a:pt x="770149" y="482337"/>
                    <a:pt x="774398" y="478057"/>
                    <a:pt x="774380" y="472797"/>
                  </a:cubicBezTo>
                  <a:cubicBezTo>
                    <a:pt x="774369" y="469419"/>
                    <a:pt x="772570" y="466301"/>
                    <a:pt x="769651" y="464600"/>
                  </a:cubicBezTo>
                  <a:cubicBezTo>
                    <a:pt x="732923" y="443179"/>
                    <a:pt x="677097" y="431692"/>
                    <a:pt x="655475" y="427843"/>
                  </a:cubicBezTo>
                  <a:cubicBezTo>
                    <a:pt x="642140" y="424243"/>
                    <a:pt x="635072" y="398849"/>
                    <a:pt x="640626" y="385829"/>
                  </a:cubicBezTo>
                  <a:cubicBezTo>
                    <a:pt x="653029" y="359692"/>
                    <a:pt x="656296" y="330147"/>
                    <a:pt x="649903" y="301932"/>
                  </a:cubicBezTo>
                  <a:lnTo>
                    <a:pt x="649141" y="298284"/>
                  </a:lnTo>
                  <a:cubicBezTo>
                    <a:pt x="646988" y="288912"/>
                    <a:pt x="651760" y="264394"/>
                    <a:pt x="667467" y="257841"/>
                  </a:cubicBezTo>
                  <a:cubicBezTo>
                    <a:pt x="673649" y="255870"/>
                    <a:pt x="679240" y="254279"/>
                    <a:pt x="683983" y="253222"/>
                  </a:cubicBezTo>
                  <a:cubicBezTo>
                    <a:pt x="728541" y="243287"/>
                    <a:pt x="802027" y="248230"/>
                    <a:pt x="802760" y="248269"/>
                  </a:cubicBezTo>
                  <a:cubicBezTo>
                    <a:pt x="808002" y="248711"/>
                    <a:pt x="812611" y="244821"/>
                    <a:pt x="813054" y="239580"/>
                  </a:cubicBezTo>
                  <a:cubicBezTo>
                    <a:pt x="813497" y="234337"/>
                    <a:pt x="809607" y="229729"/>
                    <a:pt x="804364" y="229286"/>
                  </a:cubicBezTo>
                  <a:cubicBezTo>
                    <a:pt x="804268" y="229278"/>
                    <a:pt x="804172" y="229271"/>
                    <a:pt x="804075" y="229266"/>
                  </a:cubicBezTo>
                  <a:cubicBezTo>
                    <a:pt x="772227" y="227241"/>
                    <a:pt x="740273" y="227560"/>
                    <a:pt x="708472" y="230219"/>
                  </a:cubicBezTo>
                  <a:cubicBezTo>
                    <a:pt x="729712" y="213133"/>
                    <a:pt x="745407" y="190132"/>
                    <a:pt x="753573" y="164125"/>
                  </a:cubicBezTo>
                  <a:cubicBezTo>
                    <a:pt x="754854" y="159022"/>
                    <a:pt x="751756" y="153847"/>
                    <a:pt x="746653" y="152566"/>
                  </a:cubicBezTo>
                  <a:cubicBezTo>
                    <a:pt x="741551" y="151285"/>
                    <a:pt x="736376" y="154384"/>
                    <a:pt x="735095" y="159486"/>
                  </a:cubicBezTo>
                  <a:cubicBezTo>
                    <a:pt x="725846" y="196253"/>
                    <a:pt x="685974" y="224770"/>
                    <a:pt x="673182" y="233095"/>
                  </a:cubicBezTo>
                  <a:cubicBezTo>
                    <a:pt x="663342" y="239247"/>
                    <a:pt x="652036" y="242656"/>
                    <a:pt x="640435" y="242973"/>
                  </a:cubicBezTo>
                  <a:cubicBezTo>
                    <a:pt x="632348" y="243388"/>
                    <a:pt x="624374" y="240935"/>
                    <a:pt x="617918" y="236048"/>
                  </a:cubicBezTo>
                  <a:lnTo>
                    <a:pt x="613794" y="231638"/>
                  </a:lnTo>
                  <a:cubicBezTo>
                    <a:pt x="602207" y="217959"/>
                    <a:pt x="587508" y="207258"/>
                    <a:pt x="570931" y="200434"/>
                  </a:cubicBezTo>
                  <a:cubicBezTo>
                    <a:pt x="565521" y="197810"/>
                    <a:pt x="559905" y="195633"/>
                    <a:pt x="554139" y="193928"/>
                  </a:cubicBezTo>
                  <a:cubicBezTo>
                    <a:pt x="549196" y="192752"/>
                    <a:pt x="544702" y="190164"/>
                    <a:pt x="541204" y="186480"/>
                  </a:cubicBezTo>
                  <a:cubicBezTo>
                    <a:pt x="531877" y="175936"/>
                    <a:pt x="529483" y="160953"/>
                    <a:pt x="535060" y="148027"/>
                  </a:cubicBezTo>
                  <a:cubicBezTo>
                    <a:pt x="536965" y="144875"/>
                    <a:pt x="538813" y="141731"/>
                    <a:pt x="540718" y="138655"/>
                  </a:cubicBezTo>
                  <a:cubicBezTo>
                    <a:pt x="561520" y="105098"/>
                    <a:pt x="583018" y="70408"/>
                    <a:pt x="572531" y="7953"/>
                  </a:cubicBezTo>
                  <a:cubicBezTo>
                    <a:pt x="571661" y="2763"/>
                    <a:pt x="566748" y="-738"/>
                    <a:pt x="561559" y="133"/>
                  </a:cubicBezTo>
                  <a:cubicBezTo>
                    <a:pt x="556369" y="1003"/>
                    <a:pt x="552868" y="5916"/>
                    <a:pt x="553739" y="11106"/>
                  </a:cubicBezTo>
                  <a:cubicBezTo>
                    <a:pt x="562197" y="61436"/>
                    <a:pt x="547500" y="90954"/>
                    <a:pt x="529878" y="119910"/>
                  </a:cubicBezTo>
                  <a:cubicBezTo>
                    <a:pt x="527278" y="90563"/>
                    <a:pt x="518144" y="48415"/>
                    <a:pt x="488045" y="29241"/>
                  </a:cubicBezTo>
                  <a:cubicBezTo>
                    <a:pt x="483594" y="26416"/>
                    <a:pt x="477697" y="27734"/>
                    <a:pt x="474871" y="32184"/>
                  </a:cubicBezTo>
                  <a:cubicBezTo>
                    <a:pt x="472046" y="36635"/>
                    <a:pt x="473365" y="42533"/>
                    <a:pt x="477815" y="45358"/>
                  </a:cubicBezTo>
                  <a:cubicBezTo>
                    <a:pt x="508171" y="64684"/>
                    <a:pt x="511647" y="119043"/>
                    <a:pt x="511781" y="140788"/>
                  </a:cubicBezTo>
                  <a:cubicBezTo>
                    <a:pt x="511749" y="146577"/>
                    <a:pt x="510349" y="152276"/>
                    <a:pt x="507695" y="157419"/>
                  </a:cubicBezTo>
                  <a:cubicBezTo>
                    <a:pt x="506418" y="159981"/>
                    <a:pt x="505180" y="162582"/>
                    <a:pt x="503951" y="165163"/>
                  </a:cubicBezTo>
                  <a:cubicBezTo>
                    <a:pt x="495769" y="180403"/>
                    <a:pt x="470614" y="192947"/>
                    <a:pt x="462546" y="195500"/>
                  </a:cubicBezTo>
                  <a:cubicBezTo>
                    <a:pt x="461698" y="195805"/>
                    <a:pt x="460841" y="196014"/>
                    <a:pt x="459993" y="196329"/>
                  </a:cubicBezTo>
                  <a:cubicBezTo>
                    <a:pt x="438766" y="204395"/>
                    <a:pt x="419773" y="217414"/>
                    <a:pt x="404596" y="234305"/>
                  </a:cubicBezTo>
                  <a:cubicBezTo>
                    <a:pt x="397682" y="238931"/>
                    <a:pt x="389477" y="241242"/>
                    <a:pt x="381165" y="240906"/>
                  </a:cubicBezTo>
                  <a:cubicBezTo>
                    <a:pt x="375253" y="240972"/>
                    <a:pt x="369391" y="239822"/>
                    <a:pt x="363943" y="237524"/>
                  </a:cubicBezTo>
                  <a:cubicBezTo>
                    <a:pt x="350857" y="228677"/>
                    <a:pt x="338591" y="218673"/>
                    <a:pt x="327291" y="207635"/>
                  </a:cubicBezTo>
                  <a:cubicBezTo>
                    <a:pt x="303488" y="184662"/>
                    <a:pt x="296039" y="149528"/>
                    <a:pt x="308470" y="118871"/>
                  </a:cubicBezTo>
                  <a:cubicBezTo>
                    <a:pt x="310681" y="114098"/>
                    <a:pt x="308605" y="108434"/>
                    <a:pt x="303831" y="106222"/>
                  </a:cubicBezTo>
                  <a:cubicBezTo>
                    <a:pt x="299057" y="104011"/>
                    <a:pt x="293394" y="106087"/>
                    <a:pt x="291182" y="110861"/>
                  </a:cubicBezTo>
                  <a:cubicBezTo>
                    <a:pt x="275852" y="148763"/>
                    <a:pt x="284728" y="192160"/>
                    <a:pt x="313708" y="220999"/>
                  </a:cubicBezTo>
                  <a:cubicBezTo>
                    <a:pt x="318747" y="226113"/>
                    <a:pt x="323967" y="230685"/>
                    <a:pt x="329244" y="235076"/>
                  </a:cubicBezTo>
                  <a:cubicBezTo>
                    <a:pt x="297930" y="228979"/>
                    <a:pt x="267558" y="218782"/>
                    <a:pt x="238909" y="204749"/>
                  </a:cubicBezTo>
                  <a:cubicBezTo>
                    <a:pt x="234183" y="202437"/>
                    <a:pt x="228479" y="204395"/>
                    <a:pt x="226167" y="209120"/>
                  </a:cubicBezTo>
                  <a:cubicBezTo>
                    <a:pt x="223855" y="213845"/>
                    <a:pt x="225813" y="219550"/>
                    <a:pt x="230538" y="221861"/>
                  </a:cubicBezTo>
                  <a:cubicBezTo>
                    <a:pt x="230685" y="221933"/>
                    <a:pt x="230833" y="222002"/>
                    <a:pt x="230984" y="222065"/>
                  </a:cubicBezTo>
                  <a:cubicBezTo>
                    <a:pt x="294868" y="251336"/>
                    <a:pt x="330996" y="255974"/>
                    <a:pt x="347541" y="255974"/>
                  </a:cubicBezTo>
                  <a:cubicBezTo>
                    <a:pt x="348808" y="255974"/>
                    <a:pt x="349732" y="255908"/>
                    <a:pt x="350751" y="255870"/>
                  </a:cubicBezTo>
                  <a:cubicBezTo>
                    <a:pt x="366336" y="260196"/>
                    <a:pt x="376139" y="275589"/>
                    <a:pt x="373468" y="291541"/>
                  </a:cubicBezTo>
                  <a:lnTo>
                    <a:pt x="372897" y="293922"/>
                  </a:lnTo>
                  <a:cubicBezTo>
                    <a:pt x="369389" y="307723"/>
                    <a:pt x="367991" y="321975"/>
                    <a:pt x="368753" y="336194"/>
                  </a:cubicBezTo>
                  <a:lnTo>
                    <a:pt x="368753" y="336575"/>
                  </a:lnTo>
                  <a:cubicBezTo>
                    <a:pt x="368753" y="341242"/>
                    <a:pt x="366801" y="382943"/>
                    <a:pt x="315413" y="419338"/>
                  </a:cubicBezTo>
                  <a:cubicBezTo>
                    <a:pt x="306290" y="414227"/>
                    <a:pt x="295314" y="413637"/>
                    <a:pt x="285695" y="417737"/>
                  </a:cubicBezTo>
                  <a:cubicBezTo>
                    <a:pt x="275738" y="421983"/>
                    <a:pt x="266058" y="426850"/>
                    <a:pt x="256711" y="432311"/>
                  </a:cubicBezTo>
                  <a:cubicBezTo>
                    <a:pt x="244642" y="439462"/>
                    <a:pt x="238232" y="453315"/>
                    <a:pt x="240595" y="467144"/>
                  </a:cubicBezTo>
                  <a:cubicBezTo>
                    <a:pt x="232963" y="465671"/>
                    <a:pt x="225057" y="466864"/>
                    <a:pt x="218201" y="470525"/>
                  </a:cubicBezTo>
                  <a:cubicBezTo>
                    <a:pt x="211334" y="474420"/>
                    <a:pt x="205913" y="480435"/>
                    <a:pt x="202752" y="487670"/>
                  </a:cubicBezTo>
                  <a:cubicBezTo>
                    <a:pt x="197589" y="498756"/>
                    <a:pt x="194183" y="510579"/>
                    <a:pt x="192655" y="522712"/>
                  </a:cubicBezTo>
                  <a:cubicBezTo>
                    <a:pt x="190987" y="534893"/>
                    <a:pt x="196060" y="547018"/>
                    <a:pt x="205905" y="554383"/>
                  </a:cubicBezTo>
                  <a:cubicBezTo>
                    <a:pt x="196557" y="559659"/>
                    <a:pt x="190265" y="569056"/>
                    <a:pt x="188950" y="579710"/>
                  </a:cubicBezTo>
                  <a:cubicBezTo>
                    <a:pt x="188128" y="585728"/>
                    <a:pt x="186477" y="591604"/>
                    <a:pt x="184045" y="597169"/>
                  </a:cubicBezTo>
                  <a:cubicBezTo>
                    <a:pt x="180865" y="604413"/>
                    <a:pt x="180349" y="612548"/>
                    <a:pt x="182587" y="620134"/>
                  </a:cubicBezTo>
                  <a:cubicBezTo>
                    <a:pt x="180826" y="620330"/>
                    <a:pt x="179084" y="620669"/>
                    <a:pt x="177377" y="621144"/>
                  </a:cubicBezTo>
                  <a:cubicBezTo>
                    <a:pt x="168756" y="623674"/>
                    <a:pt x="161510" y="629554"/>
                    <a:pt x="157260" y="637470"/>
                  </a:cubicBezTo>
                  <a:cubicBezTo>
                    <a:pt x="154337" y="643073"/>
                    <a:pt x="150637" y="648236"/>
                    <a:pt x="146268" y="652805"/>
                  </a:cubicBezTo>
                  <a:cubicBezTo>
                    <a:pt x="134056" y="665434"/>
                    <a:pt x="133575" y="685320"/>
                    <a:pt x="145164" y="698525"/>
                  </a:cubicBezTo>
                  <a:cubicBezTo>
                    <a:pt x="137184" y="708473"/>
                    <a:pt x="128517" y="717849"/>
                    <a:pt x="119227" y="726586"/>
                  </a:cubicBezTo>
                  <a:cubicBezTo>
                    <a:pt x="116907" y="728766"/>
                    <a:pt x="113994" y="730214"/>
                    <a:pt x="110855" y="730748"/>
                  </a:cubicBezTo>
                  <a:cubicBezTo>
                    <a:pt x="52752" y="740587"/>
                    <a:pt x="25330" y="712650"/>
                    <a:pt x="24177" y="711431"/>
                  </a:cubicBezTo>
                  <a:cubicBezTo>
                    <a:pt x="20763" y="707429"/>
                    <a:pt x="14751" y="706953"/>
                    <a:pt x="10749" y="710367"/>
                  </a:cubicBezTo>
                  <a:cubicBezTo>
                    <a:pt x="6747" y="713781"/>
                    <a:pt x="6270" y="719793"/>
                    <a:pt x="9684" y="723796"/>
                  </a:cubicBezTo>
                  <a:cubicBezTo>
                    <a:pt x="9841" y="723979"/>
                    <a:pt x="10005" y="724157"/>
                    <a:pt x="10175" y="724328"/>
                  </a:cubicBezTo>
                  <a:cubicBezTo>
                    <a:pt x="11414" y="725681"/>
                    <a:pt x="36312" y="751951"/>
                    <a:pt x="86928" y="751951"/>
                  </a:cubicBezTo>
                  <a:lnTo>
                    <a:pt x="87594" y="751951"/>
                  </a:lnTo>
                  <a:cubicBezTo>
                    <a:pt x="64153" y="768510"/>
                    <a:pt x="37331" y="779668"/>
                    <a:pt x="9061" y="784621"/>
                  </a:cubicBezTo>
                  <a:cubicBezTo>
                    <a:pt x="3800" y="784884"/>
                    <a:pt x="-251" y="789362"/>
                    <a:pt x="12" y="794623"/>
                  </a:cubicBezTo>
                  <a:cubicBezTo>
                    <a:pt x="275" y="799883"/>
                    <a:pt x="4753" y="803934"/>
                    <a:pt x="10013" y="803671"/>
                  </a:cubicBezTo>
                  <a:cubicBezTo>
                    <a:pt x="10318" y="803671"/>
                    <a:pt x="10642" y="803671"/>
                    <a:pt x="10966" y="803624"/>
                  </a:cubicBezTo>
                  <a:cubicBezTo>
                    <a:pt x="36907" y="799630"/>
                    <a:pt x="61793" y="790512"/>
                    <a:pt x="84175" y="776801"/>
                  </a:cubicBezTo>
                  <a:cubicBezTo>
                    <a:pt x="72844" y="797562"/>
                    <a:pt x="67856" y="821193"/>
                    <a:pt x="69830" y="844762"/>
                  </a:cubicBezTo>
                  <a:cubicBezTo>
                    <a:pt x="70421" y="849529"/>
                    <a:pt x="74467" y="853109"/>
                    <a:pt x="79270" y="853116"/>
                  </a:cubicBezTo>
                  <a:cubicBezTo>
                    <a:pt x="79664" y="853117"/>
                    <a:pt x="80058" y="853095"/>
                    <a:pt x="80451" y="853049"/>
                  </a:cubicBezTo>
                  <a:cubicBezTo>
                    <a:pt x="85671" y="852400"/>
                    <a:pt x="89378" y="847643"/>
                    <a:pt x="88728" y="842422"/>
                  </a:cubicBezTo>
                  <a:cubicBezTo>
                    <a:pt x="88728" y="842421"/>
                    <a:pt x="88728" y="842420"/>
                    <a:pt x="88728" y="842419"/>
                  </a:cubicBezTo>
                  <a:cubicBezTo>
                    <a:pt x="83861" y="803090"/>
                    <a:pt x="114055" y="759694"/>
                    <a:pt x="132667" y="740254"/>
                  </a:cubicBezTo>
                  <a:lnTo>
                    <a:pt x="132753" y="740130"/>
                  </a:lnTo>
                  <a:cubicBezTo>
                    <a:pt x="143005" y="730393"/>
                    <a:pt x="152555" y="719940"/>
                    <a:pt x="161328" y="708850"/>
                  </a:cubicBezTo>
                  <a:cubicBezTo>
                    <a:pt x="173238" y="712423"/>
                    <a:pt x="186144" y="709002"/>
                    <a:pt x="194722" y="700001"/>
                  </a:cubicBezTo>
                  <a:cubicBezTo>
                    <a:pt x="203428" y="690953"/>
                    <a:pt x="210828" y="680731"/>
                    <a:pt x="216706" y="669636"/>
                  </a:cubicBezTo>
                  <a:cubicBezTo>
                    <a:pt x="220896" y="661912"/>
                    <a:pt x="221887" y="652852"/>
                    <a:pt x="219468" y="644404"/>
                  </a:cubicBezTo>
                  <a:cubicBezTo>
                    <a:pt x="231064" y="642810"/>
                    <a:pt x="241019" y="635350"/>
                    <a:pt x="245805" y="624668"/>
                  </a:cubicBezTo>
                  <a:cubicBezTo>
                    <a:pt x="250855" y="613177"/>
                    <a:pt x="254273" y="601036"/>
                    <a:pt x="255958" y="588597"/>
                  </a:cubicBezTo>
                  <a:cubicBezTo>
                    <a:pt x="257709" y="576345"/>
                    <a:pt x="252636" y="564114"/>
                    <a:pt x="242728" y="556698"/>
                  </a:cubicBezTo>
                  <a:cubicBezTo>
                    <a:pt x="251899" y="551500"/>
                    <a:pt x="258124" y="542326"/>
                    <a:pt x="259568" y="531885"/>
                  </a:cubicBezTo>
                  <a:cubicBezTo>
                    <a:pt x="260207" y="526244"/>
                    <a:pt x="261788" y="520752"/>
                    <a:pt x="264245" y="515635"/>
                  </a:cubicBezTo>
                  <a:cubicBezTo>
                    <a:pt x="267560" y="509155"/>
                    <a:pt x="268673" y="501773"/>
                    <a:pt x="267417" y="494604"/>
                  </a:cubicBezTo>
                  <a:cubicBezTo>
                    <a:pt x="275538" y="496151"/>
                    <a:pt x="283945" y="494699"/>
                    <a:pt x="291077" y="490518"/>
                  </a:cubicBezTo>
                  <a:cubicBezTo>
                    <a:pt x="297983" y="486488"/>
                    <a:pt x="305138" y="482903"/>
                    <a:pt x="312499" y="479783"/>
                  </a:cubicBezTo>
                  <a:cubicBezTo>
                    <a:pt x="323719" y="475088"/>
                    <a:pt x="331435" y="464586"/>
                    <a:pt x="332558" y="452475"/>
                  </a:cubicBezTo>
                  <a:lnTo>
                    <a:pt x="332768" y="452551"/>
                  </a:lnTo>
                  <a:lnTo>
                    <a:pt x="336464" y="450799"/>
                  </a:lnTo>
                  <a:cubicBezTo>
                    <a:pt x="354294" y="442994"/>
                    <a:pt x="373479" y="438749"/>
                    <a:pt x="392937" y="438302"/>
                  </a:cubicBezTo>
                  <a:cubicBezTo>
                    <a:pt x="407390" y="437964"/>
                    <a:pt x="421659" y="441587"/>
                    <a:pt x="434200" y="448779"/>
                  </a:cubicBezTo>
                  <a:cubicBezTo>
                    <a:pt x="434200" y="448779"/>
                    <a:pt x="436181" y="449789"/>
                    <a:pt x="437819" y="450770"/>
                  </a:cubicBezTo>
                  <a:close/>
                  <a:moveTo>
                    <a:pt x="199989" y="660577"/>
                  </a:moveTo>
                  <a:cubicBezTo>
                    <a:pt x="194941" y="670118"/>
                    <a:pt x="188580" y="678902"/>
                    <a:pt x="181092" y="686676"/>
                  </a:cubicBezTo>
                  <a:cubicBezTo>
                    <a:pt x="175408" y="692523"/>
                    <a:pt x="166060" y="692655"/>
                    <a:pt x="160213" y="686971"/>
                  </a:cubicBezTo>
                  <a:cubicBezTo>
                    <a:pt x="154366" y="681287"/>
                    <a:pt x="154234" y="671940"/>
                    <a:pt x="159918" y="666092"/>
                  </a:cubicBezTo>
                  <a:cubicBezTo>
                    <a:pt x="165525" y="660273"/>
                    <a:pt x="170274" y="653686"/>
                    <a:pt x="174024" y="646528"/>
                  </a:cubicBezTo>
                  <a:cubicBezTo>
                    <a:pt x="178037" y="639430"/>
                    <a:pt x="187044" y="636929"/>
                    <a:pt x="194142" y="640941"/>
                  </a:cubicBezTo>
                  <a:cubicBezTo>
                    <a:pt x="201055" y="644849"/>
                    <a:pt x="203639" y="653524"/>
                    <a:pt x="199989" y="660577"/>
                  </a:cubicBezTo>
                  <a:close/>
                  <a:moveTo>
                    <a:pt x="237137" y="585892"/>
                  </a:moveTo>
                  <a:cubicBezTo>
                    <a:pt x="235698" y="596587"/>
                    <a:pt x="232771" y="607030"/>
                    <a:pt x="228441" y="616915"/>
                  </a:cubicBezTo>
                  <a:cubicBezTo>
                    <a:pt x="225020" y="624256"/>
                    <a:pt x="216398" y="627567"/>
                    <a:pt x="208943" y="624401"/>
                  </a:cubicBezTo>
                  <a:cubicBezTo>
                    <a:pt x="201503" y="621079"/>
                    <a:pt x="198155" y="612363"/>
                    <a:pt x="201456" y="604913"/>
                  </a:cubicBezTo>
                  <a:cubicBezTo>
                    <a:pt x="204697" y="597517"/>
                    <a:pt x="206874" y="589698"/>
                    <a:pt x="207924" y="581691"/>
                  </a:cubicBezTo>
                  <a:cubicBezTo>
                    <a:pt x="208978" y="574448"/>
                    <a:pt x="215169" y="569064"/>
                    <a:pt x="222488" y="569023"/>
                  </a:cubicBezTo>
                  <a:cubicBezTo>
                    <a:pt x="223201" y="569027"/>
                    <a:pt x="223914" y="569077"/>
                    <a:pt x="224621" y="569175"/>
                  </a:cubicBezTo>
                  <a:cubicBezTo>
                    <a:pt x="232689" y="570344"/>
                    <a:pt x="238288" y="577822"/>
                    <a:pt x="237137" y="585892"/>
                  </a:cubicBezTo>
                  <a:close/>
                  <a:moveTo>
                    <a:pt x="247300" y="507025"/>
                  </a:moveTo>
                  <a:cubicBezTo>
                    <a:pt x="243880" y="514027"/>
                    <a:pt x="241664" y="521555"/>
                    <a:pt x="240747" y="529294"/>
                  </a:cubicBezTo>
                  <a:cubicBezTo>
                    <a:pt x="239639" y="537370"/>
                    <a:pt x="232196" y="543018"/>
                    <a:pt x="224121" y="541910"/>
                  </a:cubicBezTo>
                  <a:cubicBezTo>
                    <a:pt x="216046" y="540802"/>
                    <a:pt x="210397" y="533359"/>
                    <a:pt x="211505" y="525284"/>
                  </a:cubicBezTo>
                  <a:cubicBezTo>
                    <a:pt x="212876" y="514285"/>
                    <a:pt x="216096" y="503597"/>
                    <a:pt x="221030" y="493671"/>
                  </a:cubicBezTo>
                  <a:cubicBezTo>
                    <a:pt x="224491" y="486294"/>
                    <a:pt x="233277" y="483118"/>
                    <a:pt x="240654" y="486578"/>
                  </a:cubicBezTo>
                  <a:cubicBezTo>
                    <a:pt x="248031" y="490039"/>
                    <a:pt x="251206" y="498825"/>
                    <a:pt x="247746" y="506202"/>
                  </a:cubicBezTo>
                  <a:cubicBezTo>
                    <a:pt x="247618" y="506473"/>
                    <a:pt x="247482" y="506742"/>
                    <a:pt x="247338" y="507006"/>
                  </a:cubicBezTo>
                  <a:close/>
                  <a:moveTo>
                    <a:pt x="312851" y="454190"/>
                  </a:moveTo>
                  <a:cubicBezTo>
                    <a:pt x="311421" y="457834"/>
                    <a:pt x="308591" y="460752"/>
                    <a:pt x="304993" y="462295"/>
                  </a:cubicBezTo>
                  <a:cubicBezTo>
                    <a:pt x="296894" y="465735"/>
                    <a:pt x="289020" y="469683"/>
                    <a:pt x="281419" y="474116"/>
                  </a:cubicBezTo>
                  <a:cubicBezTo>
                    <a:pt x="274368" y="478046"/>
                    <a:pt x="265475" y="475764"/>
                    <a:pt x="261188" y="468925"/>
                  </a:cubicBezTo>
                  <a:cubicBezTo>
                    <a:pt x="257055" y="461905"/>
                    <a:pt x="259375" y="452865"/>
                    <a:pt x="266379" y="448703"/>
                  </a:cubicBezTo>
                  <a:cubicBezTo>
                    <a:pt x="275053" y="443646"/>
                    <a:pt x="284034" y="439132"/>
                    <a:pt x="293268" y="435187"/>
                  </a:cubicBezTo>
                  <a:cubicBezTo>
                    <a:pt x="300759" y="431974"/>
                    <a:pt x="309438" y="435418"/>
                    <a:pt x="312689" y="442893"/>
                  </a:cubicBezTo>
                  <a:cubicBezTo>
                    <a:pt x="314250" y="446486"/>
                    <a:pt x="314309" y="450554"/>
                    <a:pt x="312851" y="454190"/>
                  </a:cubicBezTo>
                  <a:close/>
                  <a:moveTo>
                    <a:pt x="418779" y="246992"/>
                  </a:moveTo>
                  <a:cubicBezTo>
                    <a:pt x="431975" y="232347"/>
                    <a:pt x="448475" y="221061"/>
                    <a:pt x="466909" y="214074"/>
                  </a:cubicBezTo>
                  <a:lnTo>
                    <a:pt x="468623" y="213521"/>
                  </a:lnTo>
                  <a:cubicBezTo>
                    <a:pt x="487014" y="206991"/>
                    <a:pt x="503415" y="195839"/>
                    <a:pt x="516248" y="181136"/>
                  </a:cubicBezTo>
                  <a:cubicBezTo>
                    <a:pt x="520346" y="192770"/>
                    <a:pt x="528409" y="202590"/>
                    <a:pt x="539022" y="208873"/>
                  </a:cubicBezTo>
                  <a:lnTo>
                    <a:pt x="543051" y="210502"/>
                  </a:lnTo>
                  <a:cubicBezTo>
                    <a:pt x="549136" y="212134"/>
                    <a:pt x="555090" y="214219"/>
                    <a:pt x="560863" y="216741"/>
                  </a:cubicBezTo>
                  <a:cubicBezTo>
                    <a:pt x="575793" y="222456"/>
                    <a:pt x="589045" y="231833"/>
                    <a:pt x="599401" y="244011"/>
                  </a:cubicBezTo>
                  <a:lnTo>
                    <a:pt x="605116" y="250078"/>
                  </a:lnTo>
                  <a:cubicBezTo>
                    <a:pt x="614216" y="257615"/>
                    <a:pt x="625629" y="261795"/>
                    <a:pt x="637444" y="261918"/>
                  </a:cubicBezTo>
                  <a:cubicBezTo>
                    <a:pt x="630802" y="274209"/>
                    <a:pt x="628367" y="288336"/>
                    <a:pt x="630510" y="302142"/>
                  </a:cubicBezTo>
                  <a:lnTo>
                    <a:pt x="631339" y="306104"/>
                  </a:lnTo>
                  <a:cubicBezTo>
                    <a:pt x="636866" y="330413"/>
                    <a:pt x="633968" y="355878"/>
                    <a:pt x="623119" y="378323"/>
                  </a:cubicBezTo>
                  <a:cubicBezTo>
                    <a:pt x="618010" y="392427"/>
                    <a:pt x="618643" y="407972"/>
                    <a:pt x="624881" y="421614"/>
                  </a:cubicBezTo>
                  <a:cubicBezTo>
                    <a:pt x="620412" y="420774"/>
                    <a:pt x="615874" y="420350"/>
                    <a:pt x="611327" y="420347"/>
                  </a:cubicBezTo>
                  <a:cubicBezTo>
                    <a:pt x="602146" y="420080"/>
                    <a:pt x="593066" y="422332"/>
                    <a:pt x="585076" y="426862"/>
                  </a:cubicBezTo>
                  <a:lnTo>
                    <a:pt x="584723" y="427091"/>
                  </a:lnTo>
                  <a:lnTo>
                    <a:pt x="584371" y="427329"/>
                  </a:lnTo>
                  <a:lnTo>
                    <a:pt x="579389" y="430796"/>
                  </a:lnTo>
                  <a:lnTo>
                    <a:pt x="579151" y="430968"/>
                  </a:lnTo>
                  <a:lnTo>
                    <a:pt x="578913" y="431139"/>
                  </a:lnTo>
                  <a:cubicBezTo>
                    <a:pt x="571498" y="436712"/>
                    <a:pt x="563205" y="441010"/>
                    <a:pt x="554377" y="443855"/>
                  </a:cubicBezTo>
                  <a:cubicBezTo>
                    <a:pt x="549094" y="446049"/>
                    <a:pt x="543602" y="447695"/>
                    <a:pt x="537984" y="448770"/>
                  </a:cubicBezTo>
                  <a:lnTo>
                    <a:pt x="534174" y="449618"/>
                  </a:lnTo>
                  <a:lnTo>
                    <a:pt x="532345" y="450122"/>
                  </a:lnTo>
                  <a:cubicBezTo>
                    <a:pt x="519325" y="455377"/>
                    <a:pt x="508041" y="464182"/>
                    <a:pt x="499779" y="475535"/>
                  </a:cubicBezTo>
                  <a:cubicBezTo>
                    <a:pt x="492001" y="461113"/>
                    <a:pt x="479699" y="449647"/>
                    <a:pt x="464765" y="442902"/>
                  </a:cubicBezTo>
                  <a:lnTo>
                    <a:pt x="464356" y="442741"/>
                  </a:lnTo>
                  <a:cubicBezTo>
                    <a:pt x="458609" y="440387"/>
                    <a:pt x="453038" y="437624"/>
                    <a:pt x="447687" y="434473"/>
                  </a:cubicBezTo>
                  <a:cubicBezTo>
                    <a:pt x="446563" y="433806"/>
                    <a:pt x="443572" y="432120"/>
                    <a:pt x="443572" y="432120"/>
                  </a:cubicBezTo>
                  <a:cubicBezTo>
                    <a:pt x="428188" y="423331"/>
                    <a:pt x="410708" y="418884"/>
                    <a:pt x="392995" y="419252"/>
                  </a:cubicBezTo>
                  <a:cubicBezTo>
                    <a:pt x="372183" y="419662"/>
                    <a:pt x="351629" y="423931"/>
                    <a:pt x="332377" y="431844"/>
                  </a:cubicBezTo>
                  <a:lnTo>
                    <a:pt x="331339" y="431339"/>
                  </a:lnTo>
                  <a:cubicBezTo>
                    <a:pt x="384613" y="391134"/>
                    <a:pt x="387746" y="345671"/>
                    <a:pt x="387813" y="336689"/>
                  </a:cubicBezTo>
                  <a:lnTo>
                    <a:pt x="387813" y="335108"/>
                  </a:lnTo>
                  <a:cubicBezTo>
                    <a:pt x="387159" y="322735"/>
                    <a:pt x="388389" y="310335"/>
                    <a:pt x="391461" y="298332"/>
                  </a:cubicBezTo>
                  <a:lnTo>
                    <a:pt x="392071" y="295760"/>
                  </a:lnTo>
                  <a:cubicBezTo>
                    <a:pt x="394324" y="283380"/>
                    <a:pt x="392023" y="270602"/>
                    <a:pt x="385594" y="259784"/>
                  </a:cubicBezTo>
                  <a:cubicBezTo>
                    <a:pt x="396824" y="259417"/>
                    <a:pt x="407678" y="255657"/>
                    <a:pt x="416731" y="249002"/>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3"/>
            <p:cNvSpPr/>
            <p:nvPr/>
          </p:nvSpPr>
          <p:spPr>
            <a:xfrm>
              <a:off x="595950" y="2239327"/>
              <a:ext cx="114300" cy="114300"/>
            </a:xfrm>
            <a:custGeom>
              <a:rect b="b" l="l" r="r" t="t"/>
              <a:pathLst>
                <a:path extrusionOk="0" h="114300" w="114300">
                  <a:moveTo>
                    <a:pt x="57150" y="0"/>
                  </a:moveTo>
                  <a:cubicBezTo>
                    <a:pt x="25587" y="0"/>
                    <a:pt x="0" y="25587"/>
                    <a:pt x="0" y="57150"/>
                  </a:cubicBezTo>
                  <a:cubicBezTo>
                    <a:pt x="0" y="88713"/>
                    <a:pt x="25587" y="114300"/>
                    <a:pt x="57150" y="114300"/>
                  </a:cubicBezTo>
                  <a:cubicBezTo>
                    <a:pt x="88713" y="114300"/>
                    <a:pt x="114300" y="88713"/>
                    <a:pt x="114300" y="57150"/>
                  </a:cubicBezTo>
                  <a:cubicBezTo>
                    <a:pt x="114263" y="25602"/>
                    <a:pt x="88698" y="37"/>
                    <a:pt x="57150" y="0"/>
                  </a:cubicBezTo>
                  <a:close/>
                  <a:moveTo>
                    <a:pt x="57150" y="95250"/>
                  </a:moveTo>
                  <a:cubicBezTo>
                    <a:pt x="36108" y="95250"/>
                    <a:pt x="19050" y="78192"/>
                    <a:pt x="19050" y="57150"/>
                  </a:cubicBezTo>
                  <a:cubicBezTo>
                    <a:pt x="19050" y="36108"/>
                    <a:pt x="36108" y="19050"/>
                    <a:pt x="57150" y="19050"/>
                  </a:cubicBezTo>
                  <a:cubicBezTo>
                    <a:pt x="78192" y="19050"/>
                    <a:pt x="95250" y="36108"/>
                    <a:pt x="95250" y="57150"/>
                  </a:cubicBezTo>
                  <a:cubicBezTo>
                    <a:pt x="95250" y="78192"/>
                    <a:pt x="78192" y="95250"/>
                    <a:pt x="57150" y="9525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descr="Glue outline" id="114" name="Google Shape;114;p3"/>
          <p:cNvGrpSpPr/>
          <p:nvPr/>
        </p:nvGrpSpPr>
        <p:grpSpPr>
          <a:xfrm>
            <a:off x="8255761" y="3042060"/>
            <a:ext cx="277247" cy="508284"/>
            <a:chOff x="454798" y="2112150"/>
            <a:chExt cx="457201" cy="838200"/>
          </a:xfrm>
        </p:grpSpPr>
        <p:sp>
          <p:nvSpPr>
            <p:cNvPr id="115" name="Google Shape;115;p3"/>
            <p:cNvSpPr/>
            <p:nvPr/>
          </p:nvSpPr>
          <p:spPr>
            <a:xfrm>
              <a:off x="454798" y="2112150"/>
              <a:ext cx="457201" cy="838200"/>
            </a:xfrm>
            <a:custGeom>
              <a:rect b="b" l="l" r="r" t="t"/>
              <a:pathLst>
                <a:path extrusionOk="0" h="838200" w="457201">
                  <a:moveTo>
                    <a:pt x="428626" y="296228"/>
                  </a:moveTo>
                  <a:lnTo>
                    <a:pt x="304801" y="266700"/>
                  </a:lnTo>
                  <a:lnTo>
                    <a:pt x="304801" y="247650"/>
                  </a:lnTo>
                  <a:lnTo>
                    <a:pt x="323851" y="247650"/>
                  </a:lnTo>
                  <a:lnTo>
                    <a:pt x="323851" y="161925"/>
                  </a:lnTo>
                  <a:cubicBezTo>
                    <a:pt x="323851" y="151404"/>
                    <a:pt x="315323" y="142875"/>
                    <a:pt x="304801" y="142875"/>
                  </a:cubicBezTo>
                  <a:lnTo>
                    <a:pt x="282894" y="142875"/>
                  </a:lnTo>
                  <a:lnTo>
                    <a:pt x="282894" y="104775"/>
                  </a:lnTo>
                  <a:cubicBezTo>
                    <a:pt x="282894" y="46672"/>
                    <a:pt x="259081" y="0"/>
                    <a:pt x="228601" y="0"/>
                  </a:cubicBezTo>
                  <a:cubicBezTo>
                    <a:pt x="198121" y="0"/>
                    <a:pt x="174309" y="46672"/>
                    <a:pt x="174309" y="104775"/>
                  </a:cubicBezTo>
                  <a:lnTo>
                    <a:pt x="174309" y="142875"/>
                  </a:lnTo>
                  <a:lnTo>
                    <a:pt x="152401" y="142875"/>
                  </a:lnTo>
                  <a:cubicBezTo>
                    <a:pt x="141880" y="142875"/>
                    <a:pt x="133351" y="151404"/>
                    <a:pt x="133351" y="161925"/>
                  </a:cubicBezTo>
                  <a:lnTo>
                    <a:pt x="133351" y="247650"/>
                  </a:lnTo>
                  <a:lnTo>
                    <a:pt x="152401" y="247650"/>
                  </a:lnTo>
                  <a:lnTo>
                    <a:pt x="152401" y="266700"/>
                  </a:lnTo>
                  <a:lnTo>
                    <a:pt x="28576" y="296228"/>
                  </a:lnTo>
                  <a:cubicBezTo>
                    <a:pt x="11642" y="300564"/>
                    <a:pt x="-151" y="315894"/>
                    <a:pt x="1" y="333375"/>
                  </a:cubicBezTo>
                  <a:lnTo>
                    <a:pt x="1" y="800100"/>
                  </a:lnTo>
                  <a:cubicBezTo>
                    <a:pt x="64" y="821116"/>
                    <a:pt x="17086" y="838137"/>
                    <a:pt x="38101" y="838200"/>
                  </a:cubicBezTo>
                  <a:lnTo>
                    <a:pt x="419101" y="838200"/>
                  </a:lnTo>
                  <a:cubicBezTo>
                    <a:pt x="440117" y="838137"/>
                    <a:pt x="457139" y="821116"/>
                    <a:pt x="457201" y="800100"/>
                  </a:cubicBezTo>
                  <a:lnTo>
                    <a:pt x="457201" y="333375"/>
                  </a:lnTo>
                  <a:cubicBezTo>
                    <a:pt x="457058" y="315995"/>
                    <a:pt x="445389" y="300824"/>
                    <a:pt x="428626" y="296228"/>
                  </a:cubicBezTo>
                  <a:close/>
                  <a:moveTo>
                    <a:pt x="193359" y="104775"/>
                  </a:moveTo>
                  <a:cubicBezTo>
                    <a:pt x="193359" y="52445"/>
                    <a:pt x="214228" y="19050"/>
                    <a:pt x="228601" y="19050"/>
                  </a:cubicBezTo>
                  <a:cubicBezTo>
                    <a:pt x="242975" y="19050"/>
                    <a:pt x="263844" y="52445"/>
                    <a:pt x="263844" y="104775"/>
                  </a:cubicBezTo>
                  <a:lnTo>
                    <a:pt x="263844" y="142875"/>
                  </a:lnTo>
                  <a:lnTo>
                    <a:pt x="193359" y="142875"/>
                  </a:lnTo>
                  <a:close/>
                  <a:moveTo>
                    <a:pt x="152401" y="161925"/>
                  </a:moveTo>
                  <a:lnTo>
                    <a:pt x="304801" y="161925"/>
                  </a:lnTo>
                  <a:lnTo>
                    <a:pt x="304801" y="228600"/>
                  </a:lnTo>
                  <a:lnTo>
                    <a:pt x="152401" y="228600"/>
                  </a:lnTo>
                  <a:close/>
                  <a:moveTo>
                    <a:pt x="438151" y="800100"/>
                  </a:moveTo>
                  <a:cubicBezTo>
                    <a:pt x="438151" y="810621"/>
                    <a:pt x="429623" y="819150"/>
                    <a:pt x="419101" y="819150"/>
                  </a:cubicBezTo>
                  <a:lnTo>
                    <a:pt x="38101" y="819150"/>
                  </a:lnTo>
                  <a:cubicBezTo>
                    <a:pt x="27580" y="819150"/>
                    <a:pt x="19051" y="810621"/>
                    <a:pt x="19051" y="800100"/>
                  </a:cubicBezTo>
                  <a:lnTo>
                    <a:pt x="19051" y="333375"/>
                  </a:lnTo>
                  <a:cubicBezTo>
                    <a:pt x="18879" y="324704"/>
                    <a:pt x="24627" y="317028"/>
                    <a:pt x="32996" y="314754"/>
                  </a:cubicBezTo>
                  <a:lnTo>
                    <a:pt x="156821" y="285226"/>
                  </a:lnTo>
                  <a:lnTo>
                    <a:pt x="171451" y="281740"/>
                  </a:lnTo>
                  <a:lnTo>
                    <a:pt x="171451" y="247650"/>
                  </a:lnTo>
                  <a:lnTo>
                    <a:pt x="285751" y="247650"/>
                  </a:lnTo>
                  <a:lnTo>
                    <a:pt x="285751" y="281740"/>
                  </a:lnTo>
                  <a:lnTo>
                    <a:pt x="300382" y="285226"/>
                  </a:lnTo>
                  <a:lnTo>
                    <a:pt x="423654" y="314620"/>
                  </a:lnTo>
                  <a:cubicBezTo>
                    <a:pt x="432116" y="316959"/>
                    <a:pt x="438020" y="324598"/>
                    <a:pt x="438151" y="33337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3"/>
            <p:cNvSpPr/>
            <p:nvPr/>
          </p:nvSpPr>
          <p:spPr>
            <a:xfrm>
              <a:off x="559575" y="2502675"/>
              <a:ext cx="247650" cy="285750"/>
            </a:xfrm>
            <a:custGeom>
              <a:rect b="b" l="l" r="r" t="t"/>
              <a:pathLst>
                <a:path extrusionOk="0" h="285750" w="247650">
                  <a:moveTo>
                    <a:pt x="0" y="285750"/>
                  </a:moveTo>
                  <a:lnTo>
                    <a:pt x="247650" y="285750"/>
                  </a:lnTo>
                  <a:lnTo>
                    <a:pt x="247650" y="0"/>
                  </a:lnTo>
                  <a:lnTo>
                    <a:pt x="0" y="0"/>
                  </a:lnTo>
                  <a:close/>
                  <a:moveTo>
                    <a:pt x="19050" y="19050"/>
                  </a:moveTo>
                  <a:lnTo>
                    <a:pt x="228600" y="19050"/>
                  </a:lnTo>
                  <a:lnTo>
                    <a:pt x="228600" y="266700"/>
                  </a:lnTo>
                  <a:lnTo>
                    <a:pt x="19050" y="2667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descr="Books on shelf outline" id="117" name="Google Shape;117;p3"/>
          <p:cNvGrpSpPr/>
          <p:nvPr/>
        </p:nvGrpSpPr>
        <p:grpSpPr>
          <a:xfrm>
            <a:off x="7281811" y="3145652"/>
            <a:ext cx="392765" cy="392765"/>
            <a:chOff x="509550" y="2357400"/>
            <a:chExt cx="647700" cy="647700"/>
          </a:xfrm>
        </p:grpSpPr>
        <p:sp>
          <p:nvSpPr>
            <p:cNvPr id="118" name="Google Shape;118;p3"/>
            <p:cNvSpPr/>
            <p:nvPr/>
          </p:nvSpPr>
          <p:spPr>
            <a:xfrm>
              <a:off x="509550" y="2357400"/>
              <a:ext cx="647700" cy="647700"/>
            </a:xfrm>
            <a:custGeom>
              <a:rect b="b" l="l" r="r" t="t"/>
              <a:pathLst>
                <a:path extrusionOk="0" h="647700" w="647700">
                  <a:moveTo>
                    <a:pt x="638175" y="581025"/>
                  </a:moveTo>
                  <a:lnTo>
                    <a:pt x="638175" y="38100"/>
                  </a:lnTo>
                  <a:lnTo>
                    <a:pt x="438150" y="38100"/>
                  </a:lnTo>
                  <a:lnTo>
                    <a:pt x="438150" y="171450"/>
                  </a:lnTo>
                  <a:lnTo>
                    <a:pt x="285750" y="171450"/>
                  </a:lnTo>
                  <a:lnTo>
                    <a:pt x="285750" y="57150"/>
                  </a:lnTo>
                  <a:lnTo>
                    <a:pt x="123825" y="57150"/>
                  </a:lnTo>
                  <a:lnTo>
                    <a:pt x="123825" y="0"/>
                  </a:lnTo>
                  <a:lnTo>
                    <a:pt x="9525" y="0"/>
                  </a:lnTo>
                  <a:lnTo>
                    <a:pt x="9525" y="581025"/>
                  </a:lnTo>
                  <a:lnTo>
                    <a:pt x="0" y="581025"/>
                  </a:lnTo>
                  <a:lnTo>
                    <a:pt x="0" y="647700"/>
                  </a:lnTo>
                  <a:lnTo>
                    <a:pt x="647700" y="647700"/>
                  </a:lnTo>
                  <a:lnTo>
                    <a:pt x="647700" y="581025"/>
                  </a:lnTo>
                  <a:close/>
                  <a:moveTo>
                    <a:pt x="457200" y="57150"/>
                  </a:moveTo>
                  <a:lnTo>
                    <a:pt x="619125" y="57150"/>
                  </a:lnTo>
                  <a:lnTo>
                    <a:pt x="619125" y="123825"/>
                  </a:lnTo>
                  <a:lnTo>
                    <a:pt x="457200" y="123825"/>
                  </a:lnTo>
                  <a:close/>
                  <a:moveTo>
                    <a:pt x="457200" y="171450"/>
                  </a:moveTo>
                  <a:lnTo>
                    <a:pt x="457200" y="142875"/>
                  </a:lnTo>
                  <a:lnTo>
                    <a:pt x="619125" y="142875"/>
                  </a:lnTo>
                  <a:lnTo>
                    <a:pt x="619125" y="466725"/>
                  </a:lnTo>
                  <a:lnTo>
                    <a:pt x="457200" y="466725"/>
                  </a:lnTo>
                  <a:close/>
                  <a:moveTo>
                    <a:pt x="619125" y="485775"/>
                  </a:moveTo>
                  <a:lnTo>
                    <a:pt x="619125" y="581025"/>
                  </a:lnTo>
                  <a:lnTo>
                    <a:pt x="457200" y="581025"/>
                  </a:lnTo>
                  <a:lnTo>
                    <a:pt x="457200" y="485775"/>
                  </a:lnTo>
                  <a:close/>
                  <a:moveTo>
                    <a:pt x="438150" y="190500"/>
                  </a:moveTo>
                  <a:lnTo>
                    <a:pt x="438150" y="581025"/>
                  </a:lnTo>
                  <a:lnTo>
                    <a:pt x="285750" y="581025"/>
                  </a:lnTo>
                  <a:lnTo>
                    <a:pt x="285750" y="190500"/>
                  </a:lnTo>
                  <a:close/>
                  <a:moveTo>
                    <a:pt x="266700" y="76200"/>
                  </a:moveTo>
                  <a:lnTo>
                    <a:pt x="266700" y="581025"/>
                  </a:lnTo>
                  <a:lnTo>
                    <a:pt x="123825" y="581025"/>
                  </a:lnTo>
                  <a:lnTo>
                    <a:pt x="123825" y="76200"/>
                  </a:lnTo>
                  <a:close/>
                  <a:moveTo>
                    <a:pt x="28575" y="19050"/>
                  </a:moveTo>
                  <a:lnTo>
                    <a:pt x="104775" y="19050"/>
                  </a:lnTo>
                  <a:lnTo>
                    <a:pt x="104775" y="581025"/>
                  </a:lnTo>
                  <a:lnTo>
                    <a:pt x="28575" y="581025"/>
                  </a:lnTo>
                  <a:close/>
                  <a:moveTo>
                    <a:pt x="628650" y="628650"/>
                  </a:moveTo>
                  <a:lnTo>
                    <a:pt x="19050" y="628650"/>
                  </a:lnTo>
                  <a:lnTo>
                    <a:pt x="19050" y="600075"/>
                  </a:lnTo>
                  <a:lnTo>
                    <a:pt x="628650" y="60007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3"/>
            <p:cNvSpPr/>
            <p:nvPr/>
          </p:nvSpPr>
          <p:spPr>
            <a:xfrm>
              <a:off x="671475" y="2471700"/>
              <a:ext cx="66675" cy="66675"/>
            </a:xfrm>
            <a:custGeom>
              <a:rect b="b" l="l" r="r" t="t"/>
              <a:pathLst>
                <a:path extrusionOk="0" h="66675" w="66675">
                  <a:moveTo>
                    <a:pt x="66675" y="0"/>
                  </a:moveTo>
                  <a:lnTo>
                    <a:pt x="0" y="0"/>
                  </a:lnTo>
                  <a:lnTo>
                    <a:pt x="0" y="66675"/>
                  </a:lnTo>
                  <a:lnTo>
                    <a:pt x="66675" y="66675"/>
                  </a:lnTo>
                  <a:close/>
                  <a:moveTo>
                    <a:pt x="47625" y="47625"/>
                  </a:moveTo>
                  <a:lnTo>
                    <a:pt x="19050" y="47625"/>
                  </a:lnTo>
                  <a:lnTo>
                    <a:pt x="19050" y="19050"/>
                  </a:lnTo>
                  <a:lnTo>
                    <a:pt x="47625" y="1905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3"/>
            <p:cNvSpPr/>
            <p:nvPr/>
          </p:nvSpPr>
          <p:spPr>
            <a:xfrm>
              <a:off x="852450" y="2605050"/>
              <a:ext cx="38100" cy="38100"/>
            </a:xfrm>
            <a:custGeom>
              <a:rect b="b" l="l" r="r" t="t"/>
              <a:pathLst>
                <a:path extrusionOk="0" h="38100" w="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3"/>
            <p:cNvSpPr/>
            <p:nvPr/>
          </p:nvSpPr>
          <p:spPr>
            <a:xfrm>
              <a:off x="852450" y="2824125"/>
              <a:ext cx="38100" cy="38100"/>
            </a:xfrm>
            <a:custGeom>
              <a:rect b="b" l="l" r="r" t="t"/>
              <a:pathLst>
                <a:path extrusionOk="0" h="38100" w="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descr="Graduation cap outline" id="122" name="Google Shape;122;p3"/>
          <p:cNvSpPr/>
          <p:nvPr/>
        </p:nvSpPr>
        <p:spPr>
          <a:xfrm>
            <a:off x="6368835" y="3227469"/>
            <a:ext cx="504647" cy="271962"/>
          </a:xfrm>
          <a:custGeom>
            <a:rect b="b" l="l" r="r" t="t"/>
            <a:pathLst>
              <a:path extrusionOk="0" h="447674" w="830694">
                <a:moveTo>
                  <a:pt x="830694" y="148590"/>
                </a:moveTo>
                <a:lnTo>
                  <a:pt x="415347" y="0"/>
                </a:lnTo>
                <a:lnTo>
                  <a:pt x="0" y="148590"/>
                </a:lnTo>
                <a:lnTo>
                  <a:pt x="81915" y="177346"/>
                </a:lnTo>
                <a:lnTo>
                  <a:pt x="81915" y="342900"/>
                </a:lnTo>
                <a:cubicBezTo>
                  <a:pt x="81915" y="348161"/>
                  <a:pt x="86179" y="352425"/>
                  <a:pt x="91440" y="352425"/>
                </a:cubicBezTo>
                <a:cubicBezTo>
                  <a:pt x="96701" y="352425"/>
                  <a:pt x="100965" y="348161"/>
                  <a:pt x="100965" y="342900"/>
                </a:cubicBezTo>
                <a:lnTo>
                  <a:pt x="100965" y="184023"/>
                </a:lnTo>
                <a:lnTo>
                  <a:pt x="168002" y="207550"/>
                </a:lnTo>
                <a:lnTo>
                  <a:pt x="168002" y="344710"/>
                </a:lnTo>
                <a:cubicBezTo>
                  <a:pt x="168002" y="400526"/>
                  <a:pt x="281273" y="447675"/>
                  <a:pt x="415347" y="447675"/>
                </a:cubicBezTo>
                <a:cubicBezTo>
                  <a:pt x="549421" y="447675"/>
                  <a:pt x="662702" y="400526"/>
                  <a:pt x="662702" y="344729"/>
                </a:cubicBezTo>
                <a:lnTo>
                  <a:pt x="662702" y="207550"/>
                </a:lnTo>
                <a:close/>
                <a:moveTo>
                  <a:pt x="415347" y="20241"/>
                </a:moveTo>
                <a:lnTo>
                  <a:pt x="773430" y="148342"/>
                </a:lnTo>
                <a:cubicBezTo>
                  <a:pt x="773573" y="148390"/>
                  <a:pt x="773573" y="148466"/>
                  <a:pt x="773430" y="148514"/>
                </a:cubicBezTo>
                <a:lnTo>
                  <a:pt x="415347" y="274149"/>
                </a:lnTo>
                <a:lnTo>
                  <a:pt x="57302" y="148514"/>
                </a:lnTo>
                <a:cubicBezTo>
                  <a:pt x="57160" y="148466"/>
                  <a:pt x="57160" y="148390"/>
                  <a:pt x="57302" y="148342"/>
                </a:cubicBezTo>
                <a:close/>
                <a:moveTo>
                  <a:pt x="643652" y="344729"/>
                </a:moveTo>
                <a:cubicBezTo>
                  <a:pt x="643652" y="383524"/>
                  <a:pt x="543925" y="428625"/>
                  <a:pt x="415347" y="428625"/>
                </a:cubicBezTo>
                <a:cubicBezTo>
                  <a:pt x="286769" y="428625"/>
                  <a:pt x="187052" y="383524"/>
                  <a:pt x="187052" y="344729"/>
                </a:cubicBezTo>
                <a:lnTo>
                  <a:pt x="187052" y="214236"/>
                </a:lnTo>
                <a:lnTo>
                  <a:pt x="415347" y="294323"/>
                </a:lnTo>
                <a:lnTo>
                  <a:pt x="643652" y="214217"/>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descr="Open book outline" id="123" name="Google Shape;123;p3"/>
          <p:cNvGrpSpPr/>
          <p:nvPr/>
        </p:nvGrpSpPr>
        <p:grpSpPr>
          <a:xfrm>
            <a:off x="5505355" y="3162229"/>
            <a:ext cx="462077" cy="352334"/>
            <a:chOff x="752400" y="2676449"/>
            <a:chExt cx="762000" cy="581025"/>
          </a:xfrm>
        </p:grpSpPr>
        <p:sp>
          <p:nvSpPr>
            <p:cNvPr id="124" name="Google Shape;124;p3"/>
            <p:cNvSpPr/>
            <p:nvPr/>
          </p:nvSpPr>
          <p:spPr>
            <a:xfrm>
              <a:off x="1209600" y="2828850"/>
              <a:ext cx="142875" cy="19050"/>
            </a:xfrm>
            <a:custGeom>
              <a:rect b="b" l="l" r="r" t="t"/>
              <a:pathLst>
                <a:path extrusionOk="0" h="19050" w="142875">
                  <a:moveTo>
                    <a:pt x="0" y="0"/>
                  </a:moveTo>
                  <a:lnTo>
                    <a:pt x="142875" y="0"/>
                  </a:lnTo>
                  <a:lnTo>
                    <a:pt x="142875" y="19050"/>
                  </a:lnTo>
                  <a:lnTo>
                    <a:pt x="0" y="1905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3"/>
            <p:cNvSpPr/>
            <p:nvPr/>
          </p:nvSpPr>
          <p:spPr>
            <a:xfrm>
              <a:off x="1209600" y="2886000"/>
              <a:ext cx="142875" cy="19050"/>
            </a:xfrm>
            <a:custGeom>
              <a:rect b="b" l="l" r="r" t="t"/>
              <a:pathLst>
                <a:path extrusionOk="0" h="19050" w="142875">
                  <a:moveTo>
                    <a:pt x="0" y="0"/>
                  </a:moveTo>
                  <a:lnTo>
                    <a:pt x="142875" y="0"/>
                  </a:lnTo>
                  <a:lnTo>
                    <a:pt x="142875" y="19050"/>
                  </a:lnTo>
                  <a:lnTo>
                    <a:pt x="0" y="1905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3"/>
            <p:cNvSpPr/>
            <p:nvPr/>
          </p:nvSpPr>
          <p:spPr>
            <a:xfrm>
              <a:off x="1209600" y="2943150"/>
              <a:ext cx="95250" cy="19050"/>
            </a:xfrm>
            <a:custGeom>
              <a:rect b="b" l="l" r="r" t="t"/>
              <a:pathLst>
                <a:path extrusionOk="0" h="19050" w="95250">
                  <a:moveTo>
                    <a:pt x="0" y="0"/>
                  </a:moveTo>
                  <a:lnTo>
                    <a:pt x="95250" y="0"/>
                  </a:lnTo>
                  <a:lnTo>
                    <a:pt x="95250" y="19050"/>
                  </a:lnTo>
                  <a:lnTo>
                    <a:pt x="0" y="1905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3"/>
            <p:cNvSpPr/>
            <p:nvPr/>
          </p:nvSpPr>
          <p:spPr>
            <a:xfrm>
              <a:off x="752400" y="2676449"/>
              <a:ext cx="762000" cy="581025"/>
            </a:xfrm>
            <a:custGeom>
              <a:rect b="b" l="l" r="r" t="t"/>
              <a:pathLst>
                <a:path extrusionOk="0" h="581025" w="762000">
                  <a:moveTo>
                    <a:pt x="752475" y="76200"/>
                  </a:moveTo>
                  <a:lnTo>
                    <a:pt x="695325" y="76200"/>
                  </a:lnTo>
                  <a:lnTo>
                    <a:pt x="695325" y="34290"/>
                  </a:lnTo>
                  <a:cubicBezTo>
                    <a:pt x="695326" y="30222"/>
                    <a:pt x="692743" y="26602"/>
                    <a:pt x="688896" y="25280"/>
                  </a:cubicBezTo>
                  <a:cubicBezTo>
                    <a:pt x="589028" y="-8058"/>
                    <a:pt x="481092" y="-8426"/>
                    <a:pt x="381000" y="24232"/>
                  </a:cubicBezTo>
                  <a:cubicBezTo>
                    <a:pt x="280909" y="-8429"/>
                    <a:pt x="172973" y="-8065"/>
                    <a:pt x="73104" y="25270"/>
                  </a:cubicBezTo>
                  <a:cubicBezTo>
                    <a:pt x="69253" y="26593"/>
                    <a:pt x="66669" y="30218"/>
                    <a:pt x="66675" y="34290"/>
                  </a:cubicBezTo>
                  <a:lnTo>
                    <a:pt x="66675" y="76200"/>
                  </a:lnTo>
                  <a:lnTo>
                    <a:pt x="9525" y="76200"/>
                  </a:lnTo>
                  <a:cubicBezTo>
                    <a:pt x="4264" y="76200"/>
                    <a:pt x="0" y="80465"/>
                    <a:pt x="0" y="85725"/>
                  </a:cubicBezTo>
                  <a:lnTo>
                    <a:pt x="0" y="542925"/>
                  </a:lnTo>
                  <a:cubicBezTo>
                    <a:pt x="0" y="548186"/>
                    <a:pt x="4264" y="552450"/>
                    <a:pt x="9525" y="552450"/>
                  </a:cubicBezTo>
                  <a:lnTo>
                    <a:pt x="315278" y="552450"/>
                  </a:lnTo>
                  <a:cubicBezTo>
                    <a:pt x="319273" y="569206"/>
                    <a:pt x="334247" y="581027"/>
                    <a:pt x="351473" y="581025"/>
                  </a:cubicBezTo>
                  <a:lnTo>
                    <a:pt x="410528" y="581025"/>
                  </a:lnTo>
                  <a:cubicBezTo>
                    <a:pt x="427753" y="581027"/>
                    <a:pt x="442727" y="569206"/>
                    <a:pt x="446723" y="552450"/>
                  </a:cubicBezTo>
                  <a:lnTo>
                    <a:pt x="752475" y="552450"/>
                  </a:lnTo>
                  <a:cubicBezTo>
                    <a:pt x="757736" y="552450"/>
                    <a:pt x="762000" y="548186"/>
                    <a:pt x="762000" y="542925"/>
                  </a:cubicBezTo>
                  <a:lnTo>
                    <a:pt x="762000" y="85725"/>
                  </a:lnTo>
                  <a:cubicBezTo>
                    <a:pt x="762000" y="80465"/>
                    <a:pt x="757736" y="76200"/>
                    <a:pt x="752475" y="76200"/>
                  </a:cubicBezTo>
                  <a:close/>
                  <a:moveTo>
                    <a:pt x="676275" y="41148"/>
                  </a:moveTo>
                  <a:lnTo>
                    <a:pt x="676275" y="478346"/>
                  </a:lnTo>
                  <a:cubicBezTo>
                    <a:pt x="583117" y="450114"/>
                    <a:pt x="483683" y="450114"/>
                    <a:pt x="390525" y="478346"/>
                  </a:cubicBezTo>
                  <a:lnTo>
                    <a:pt x="390525" y="41148"/>
                  </a:lnTo>
                  <a:cubicBezTo>
                    <a:pt x="483497" y="11684"/>
                    <a:pt x="583303" y="11684"/>
                    <a:pt x="676275" y="41148"/>
                  </a:cubicBezTo>
                  <a:close/>
                  <a:moveTo>
                    <a:pt x="85725" y="41148"/>
                  </a:moveTo>
                  <a:cubicBezTo>
                    <a:pt x="178697" y="11684"/>
                    <a:pt x="278503" y="11684"/>
                    <a:pt x="371475" y="41148"/>
                  </a:cubicBezTo>
                  <a:lnTo>
                    <a:pt x="371475" y="478346"/>
                  </a:lnTo>
                  <a:cubicBezTo>
                    <a:pt x="278317" y="450114"/>
                    <a:pt x="178883" y="450114"/>
                    <a:pt x="85725" y="478346"/>
                  </a:cubicBezTo>
                  <a:close/>
                  <a:moveTo>
                    <a:pt x="742950" y="533400"/>
                  </a:moveTo>
                  <a:lnTo>
                    <a:pt x="438150" y="533400"/>
                  </a:lnTo>
                  <a:cubicBezTo>
                    <a:pt x="432889" y="533400"/>
                    <a:pt x="428625" y="537665"/>
                    <a:pt x="428625" y="542925"/>
                  </a:cubicBezTo>
                  <a:lnTo>
                    <a:pt x="428625" y="543878"/>
                  </a:lnTo>
                  <a:cubicBezTo>
                    <a:pt x="428625" y="553872"/>
                    <a:pt x="420522" y="561975"/>
                    <a:pt x="410528" y="561975"/>
                  </a:cubicBezTo>
                  <a:lnTo>
                    <a:pt x="351473" y="561975"/>
                  </a:lnTo>
                  <a:cubicBezTo>
                    <a:pt x="341478" y="561975"/>
                    <a:pt x="333375" y="553872"/>
                    <a:pt x="333375" y="543878"/>
                  </a:cubicBezTo>
                  <a:lnTo>
                    <a:pt x="333375" y="542925"/>
                  </a:lnTo>
                  <a:cubicBezTo>
                    <a:pt x="333375" y="537665"/>
                    <a:pt x="329111" y="533400"/>
                    <a:pt x="323850" y="533400"/>
                  </a:cubicBezTo>
                  <a:lnTo>
                    <a:pt x="19050" y="533400"/>
                  </a:lnTo>
                  <a:lnTo>
                    <a:pt x="19050" y="95250"/>
                  </a:lnTo>
                  <a:lnTo>
                    <a:pt x="66675" y="95250"/>
                  </a:lnTo>
                  <a:lnTo>
                    <a:pt x="66675" y="491490"/>
                  </a:lnTo>
                  <a:cubicBezTo>
                    <a:pt x="66673" y="496751"/>
                    <a:pt x="70936" y="501016"/>
                    <a:pt x="76197" y="501018"/>
                  </a:cubicBezTo>
                  <a:cubicBezTo>
                    <a:pt x="77252" y="501018"/>
                    <a:pt x="78298" y="500844"/>
                    <a:pt x="79296" y="500501"/>
                  </a:cubicBezTo>
                  <a:cubicBezTo>
                    <a:pt x="176208" y="468180"/>
                    <a:pt x="280992" y="468180"/>
                    <a:pt x="377904" y="500501"/>
                  </a:cubicBezTo>
                  <a:cubicBezTo>
                    <a:pt x="378062" y="500536"/>
                    <a:pt x="378221" y="500562"/>
                    <a:pt x="378381" y="500577"/>
                  </a:cubicBezTo>
                  <a:cubicBezTo>
                    <a:pt x="379085" y="500784"/>
                    <a:pt x="379810" y="500906"/>
                    <a:pt x="380543" y="500939"/>
                  </a:cubicBezTo>
                  <a:cubicBezTo>
                    <a:pt x="380695" y="500939"/>
                    <a:pt x="380848" y="501015"/>
                    <a:pt x="381000" y="501015"/>
                  </a:cubicBezTo>
                  <a:cubicBezTo>
                    <a:pt x="381152" y="501015"/>
                    <a:pt x="381238" y="500968"/>
                    <a:pt x="381352" y="500958"/>
                  </a:cubicBezTo>
                  <a:cubicBezTo>
                    <a:pt x="382077" y="500935"/>
                    <a:pt x="382796" y="500827"/>
                    <a:pt x="383496" y="500634"/>
                  </a:cubicBezTo>
                  <a:cubicBezTo>
                    <a:pt x="383648" y="500634"/>
                    <a:pt x="383810" y="500577"/>
                    <a:pt x="383972" y="500529"/>
                  </a:cubicBezTo>
                  <a:lnTo>
                    <a:pt x="384096" y="500529"/>
                  </a:lnTo>
                  <a:cubicBezTo>
                    <a:pt x="481008" y="468208"/>
                    <a:pt x="585792" y="468208"/>
                    <a:pt x="682704" y="500529"/>
                  </a:cubicBezTo>
                  <a:cubicBezTo>
                    <a:pt x="683703" y="500859"/>
                    <a:pt x="684748" y="501023"/>
                    <a:pt x="685800" y="501015"/>
                  </a:cubicBezTo>
                  <a:cubicBezTo>
                    <a:pt x="691061" y="501015"/>
                    <a:pt x="695325" y="496751"/>
                    <a:pt x="695325" y="491490"/>
                  </a:cubicBezTo>
                  <a:lnTo>
                    <a:pt x="695325" y="95250"/>
                  </a:lnTo>
                  <a:lnTo>
                    <a:pt x="742950" y="9525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8" name="Google Shape;128;p3"/>
          <p:cNvSpPr txBox="1"/>
          <p:nvPr/>
        </p:nvSpPr>
        <p:spPr>
          <a:xfrm>
            <a:off x="5391149" y="1600275"/>
            <a:ext cx="685800" cy="21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solidFill>
                  <a:srgbClr val="FFFFFF"/>
                </a:solidFill>
                <a:latin typeface="Roboto Condensed"/>
                <a:ea typeface="Roboto Condensed"/>
                <a:cs typeface="Roboto Condensed"/>
                <a:sym typeface="Roboto Condensed"/>
              </a:rPr>
              <a:t>APP A</a:t>
            </a:r>
            <a:endParaRPr sz="800">
              <a:latin typeface="Roboto Condensed"/>
              <a:ea typeface="Roboto Condensed"/>
              <a:cs typeface="Roboto Condensed"/>
              <a:sym typeface="Roboto Condensed"/>
            </a:endParaRPr>
          </a:p>
        </p:txBody>
      </p:sp>
      <p:sp>
        <p:nvSpPr>
          <p:cNvPr id="129" name="Google Shape;129;p3"/>
          <p:cNvSpPr txBox="1"/>
          <p:nvPr/>
        </p:nvSpPr>
        <p:spPr>
          <a:xfrm>
            <a:off x="6286499" y="1600275"/>
            <a:ext cx="685800" cy="21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solidFill>
                  <a:srgbClr val="FFFFFF"/>
                </a:solidFill>
                <a:latin typeface="Roboto Condensed"/>
                <a:ea typeface="Roboto Condensed"/>
                <a:cs typeface="Roboto Condensed"/>
                <a:sym typeface="Roboto Condensed"/>
              </a:rPr>
              <a:t>APP B</a:t>
            </a:r>
            <a:endParaRPr sz="800">
              <a:latin typeface="Roboto Condensed"/>
              <a:ea typeface="Roboto Condensed"/>
              <a:cs typeface="Roboto Condensed"/>
              <a:sym typeface="Roboto Condensed"/>
            </a:endParaRPr>
          </a:p>
        </p:txBody>
      </p:sp>
      <p:grpSp>
        <p:nvGrpSpPr>
          <p:cNvPr id="130" name="Google Shape;130;p3"/>
          <p:cNvGrpSpPr/>
          <p:nvPr/>
        </p:nvGrpSpPr>
        <p:grpSpPr>
          <a:xfrm>
            <a:off x="4235814" y="5461691"/>
            <a:ext cx="676221" cy="445047"/>
            <a:chOff x="3044395" y="2884388"/>
            <a:chExt cx="1160098" cy="763505"/>
          </a:xfrm>
        </p:grpSpPr>
        <p:grpSp>
          <p:nvGrpSpPr>
            <p:cNvPr descr="Blackboard outline" id="131" name="Google Shape;131;p3"/>
            <p:cNvGrpSpPr/>
            <p:nvPr/>
          </p:nvGrpSpPr>
          <p:grpSpPr>
            <a:xfrm>
              <a:off x="3044395" y="2884388"/>
              <a:ext cx="1160098" cy="763505"/>
              <a:chOff x="-54750" y="3124125"/>
              <a:chExt cx="752480" cy="495300"/>
            </a:xfrm>
          </p:grpSpPr>
          <p:sp>
            <p:nvSpPr>
              <p:cNvPr id="132" name="Google Shape;132;p3"/>
              <p:cNvSpPr/>
              <p:nvPr/>
            </p:nvSpPr>
            <p:spPr>
              <a:xfrm>
                <a:off x="-54750" y="3124125"/>
                <a:ext cx="723900" cy="495300"/>
              </a:xfrm>
              <a:custGeom>
                <a:rect b="b" l="l" r="r" t="t"/>
                <a:pathLst>
                  <a:path extrusionOk="0" h="495300" w="723900">
                    <a:moveTo>
                      <a:pt x="704850" y="457200"/>
                    </a:moveTo>
                    <a:cubicBezTo>
                      <a:pt x="704850" y="467721"/>
                      <a:pt x="696321" y="476250"/>
                      <a:pt x="685800" y="476250"/>
                    </a:cubicBezTo>
                    <a:lnTo>
                      <a:pt x="38100" y="476250"/>
                    </a:lnTo>
                    <a:cubicBezTo>
                      <a:pt x="27579" y="476250"/>
                      <a:pt x="19050" y="467721"/>
                      <a:pt x="19050" y="457200"/>
                    </a:cubicBezTo>
                    <a:lnTo>
                      <a:pt x="19050" y="38100"/>
                    </a:lnTo>
                    <a:cubicBezTo>
                      <a:pt x="19050" y="27579"/>
                      <a:pt x="27579" y="19050"/>
                      <a:pt x="38100" y="19050"/>
                    </a:cubicBezTo>
                    <a:lnTo>
                      <a:pt x="685800" y="19050"/>
                    </a:lnTo>
                    <a:cubicBezTo>
                      <a:pt x="696321" y="19050"/>
                      <a:pt x="704850" y="27579"/>
                      <a:pt x="704850" y="38100"/>
                    </a:cubicBezTo>
                    <a:lnTo>
                      <a:pt x="704850" y="151724"/>
                    </a:lnTo>
                    <a:lnTo>
                      <a:pt x="723900" y="132674"/>
                    </a:lnTo>
                    <a:lnTo>
                      <a:pt x="723900" y="38100"/>
                    </a:lnTo>
                    <a:cubicBezTo>
                      <a:pt x="723900" y="17058"/>
                      <a:pt x="706842" y="0"/>
                      <a:pt x="685800" y="0"/>
                    </a:cubicBezTo>
                    <a:lnTo>
                      <a:pt x="38100" y="0"/>
                    </a:lnTo>
                    <a:cubicBezTo>
                      <a:pt x="17058" y="0"/>
                      <a:pt x="0" y="17058"/>
                      <a:pt x="0" y="38100"/>
                    </a:cubicBezTo>
                    <a:lnTo>
                      <a:pt x="0" y="457200"/>
                    </a:lnTo>
                    <a:cubicBezTo>
                      <a:pt x="0" y="478242"/>
                      <a:pt x="17058" y="495300"/>
                      <a:pt x="38100" y="495300"/>
                    </a:cubicBezTo>
                    <a:lnTo>
                      <a:pt x="685800" y="495300"/>
                    </a:lnTo>
                    <a:cubicBezTo>
                      <a:pt x="706842" y="495300"/>
                      <a:pt x="723900" y="478242"/>
                      <a:pt x="723900" y="457200"/>
                    </a:cubicBezTo>
                    <a:lnTo>
                      <a:pt x="723900" y="267376"/>
                    </a:lnTo>
                    <a:lnTo>
                      <a:pt x="704850" y="28642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3"/>
              <p:cNvSpPr/>
              <p:nvPr/>
            </p:nvSpPr>
            <p:spPr>
              <a:xfrm>
                <a:off x="11925" y="3190800"/>
                <a:ext cx="590550" cy="361950"/>
              </a:xfrm>
              <a:custGeom>
                <a:rect b="b" l="l" r="r" t="t"/>
                <a:pathLst>
                  <a:path extrusionOk="0" h="361950" w="590550">
                    <a:moveTo>
                      <a:pt x="590550" y="132674"/>
                    </a:moveTo>
                    <a:lnTo>
                      <a:pt x="590550" y="0"/>
                    </a:lnTo>
                    <a:lnTo>
                      <a:pt x="0" y="0"/>
                    </a:lnTo>
                    <a:lnTo>
                      <a:pt x="0" y="361950"/>
                    </a:lnTo>
                    <a:lnTo>
                      <a:pt x="590550" y="361950"/>
                    </a:lnTo>
                    <a:lnTo>
                      <a:pt x="590550" y="267376"/>
                    </a:lnTo>
                    <a:lnTo>
                      <a:pt x="571500" y="286426"/>
                    </a:lnTo>
                    <a:lnTo>
                      <a:pt x="571500" y="342900"/>
                    </a:lnTo>
                    <a:lnTo>
                      <a:pt x="19050" y="342900"/>
                    </a:lnTo>
                    <a:lnTo>
                      <a:pt x="19050" y="19050"/>
                    </a:lnTo>
                    <a:lnTo>
                      <a:pt x="571500" y="19050"/>
                    </a:lnTo>
                    <a:lnTo>
                      <a:pt x="571500" y="151724"/>
                    </a:lnTo>
                    <a:lnTo>
                      <a:pt x="590550" y="132674"/>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3"/>
              <p:cNvSpPr/>
              <p:nvPr/>
            </p:nvSpPr>
            <p:spPr>
              <a:xfrm>
                <a:off x="521507" y="3295568"/>
                <a:ext cx="176223" cy="176223"/>
              </a:xfrm>
              <a:custGeom>
                <a:rect b="b" l="l" r="r" t="t"/>
                <a:pathLst>
                  <a:path extrusionOk="0" h="176223" w="176223">
                    <a:moveTo>
                      <a:pt x="172036" y="4188"/>
                    </a:moveTo>
                    <a:cubicBezTo>
                      <a:pt x="166458" y="-1394"/>
                      <a:pt x="157412" y="-1396"/>
                      <a:pt x="151830" y="4181"/>
                    </a:cubicBezTo>
                    <a:cubicBezTo>
                      <a:pt x="151828" y="4183"/>
                      <a:pt x="151826" y="4186"/>
                      <a:pt x="151824" y="4188"/>
                    </a:cubicBezTo>
                    <a:lnTo>
                      <a:pt x="4186" y="151826"/>
                    </a:lnTo>
                    <a:cubicBezTo>
                      <a:pt x="-1395" y="157407"/>
                      <a:pt x="-1395" y="166456"/>
                      <a:pt x="4186" y="172038"/>
                    </a:cubicBezTo>
                    <a:cubicBezTo>
                      <a:pt x="9768" y="177619"/>
                      <a:pt x="18817" y="177619"/>
                      <a:pt x="24398" y="172038"/>
                    </a:cubicBezTo>
                    <a:lnTo>
                      <a:pt x="172036" y="24400"/>
                    </a:lnTo>
                    <a:cubicBezTo>
                      <a:pt x="177617" y="18822"/>
                      <a:pt x="177620" y="9776"/>
                      <a:pt x="172042" y="4195"/>
                    </a:cubicBezTo>
                    <a:cubicBezTo>
                      <a:pt x="172040" y="4193"/>
                      <a:pt x="172038" y="4190"/>
                      <a:pt x="172036" y="418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5" name="Google Shape;135;p3"/>
            <p:cNvSpPr/>
            <p:nvPr/>
          </p:nvSpPr>
          <p:spPr>
            <a:xfrm>
              <a:off x="3261611" y="3088271"/>
              <a:ext cx="636016" cy="342620"/>
            </a:xfrm>
            <a:prstGeom prst="rect">
              <a:avLst/>
            </a:prstGeom>
          </p:spPr>
          <p:txBody>
            <a:bodyPr>
              <a:prstTxWarp prst="textPlain"/>
            </a:bodyPr>
            <a:lstStyle/>
            <a:p>
              <a:pPr lvl="0" algn="ctr"/>
              <a:r>
                <a:rPr b="0" i="0">
                  <a:ln>
                    <a:noFill/>
                  </a:ln>
                  <a:solidFill>
                    <a:schemeClr val="lt1"/>
                  </a:solidFill>
                  <a:latin typeface="Barlow Condensed"/>
                </a:rPr>
                <a:t>MON</a:t>
              </a:r>
            </a:p>
          </p:txBody>
        </p:sp>
      </p:grpSp>
      <p:grpSp>
        <p:nvGrpSpPr>
          <p:cNvPr id="136" name="Google Shape;136;p3"/>
          <p:cNvGrpSpPr/>
          <p:nvPr/>
        </p:nvGrpSpPr>
        <p:grpSpPr>
          <a:xfrm>
            <a:off x="5055300" y="5461707"/>
            <a:ext cx="676221" cy="445047"/>
            <a:chOff x="3372420" y="3941238"/>
            <a:chExt cx="1160098" cy="763505"/>
          </a:xfrm>
        </p:grpSpPr>
        <p:grpSp>
          <p:nvGrpSpPr>
            <p:cNvPr descr="Blackboard outline" id="137" name="Google Shape;137;p3"/>
            <p:cNvGrpSpPr/>
            <p:nvPr/>
          </p:nvGrpSpPr>
          <p:grpSpPr>
            <a:xfrm>
              <a:off x="3372420" y="3941238"/>
              <a:ext cx="1160098" cy="763505"/>
              <a:chOff x="-54750" y="3124125"/>
              <a:chExt cx="752480" cy="495300"/>
            </a:xfrm>
          </p:grpSpPr>
          <p:sp>
            <p:nvSpPr>
              <p:cNvPr id="138" name="Google Shape;138;p3"/>
              <p:cNvSpPr/>
              <p:nvPr/>
            </p:nvSpPr>
            <p:spPr>
              <a:xfrm>
                <a:off x="-54750" y="3124125"/>
                <a:ext cx="723900" cy="495300"/>
              </a:xfrm>
              <a:custGeom>
                <a:rect b="b" l="l" r="r" t="t"/>
                <a:pathLst>
                  <a:path extrusionOk="0" h="495300" w="723900">
                    <a:moveTo>
                      <a:pt x="704850" y="457200"/>
                    </a:moveTo>
                    <a:cubicBezTo>
                      <a:pt x="704850" y="467721"/>
                      <a:pt x="696321" y="476250"/>
                      <a:pt x="685800" y="476250"/>
                    </a:cubicBezTo>
                    <a:lnTo>
                      <a:pt x="38100" y="476250"/>
                    </a:lnTo>
                    <a:cubicBezTo>
                      <a:pt x="27579" y="476250"/>
                      <a:pt x="19050" y="467721"/>
                      <a:pt x="19050" y="457200"/>
                    </a:cubicBezTo>
                    <a:lnTo>
                      <a:pt x="19050" y="38100"/>
                    </a:lnTo>
                    <a:cubicBezTo>
                      <a:pt x="19050" y="27579"/>
                      <a:pt x="27579" y="19050"/>
                      <a:pt x="38100" y="19050"/>
                    </a:cubicBezTo>
                    <a:lnTo>
                      <a:pt x="685800" y="19050"/>
                    </a:lnTo>
                    <a:cubicBezTo>
                      <a:pt x="696321" y="19050"/>
                      <a:pt x="704850" y="27579"/>
                      <a:pt x="704850" y="38100"/>
                    </a:cubicBezTo>
                    <a:lnTo>
                      <a:pt x="704850" y="151724"/>
                    </a:lnTo>
                    <a:lnTo>
                      <a:pt x="723900" y="132674"/>
                    </a:lnTo>
                    <a:lnTo>
                      <a:pt x="723900" y="38100"/>
                    </a:lnTo>
                    <a:cubicBezTo>
                      <a:pt x="723900" y="17058"/>
                      <a:pt x="706842" y="0"/>
                      <a:pt x="685800" y="0"/>
                    </a:cubicBezTo>
                    <a:lnTo>
                      <a:pt x="38100" y="0"/>
                    </a:lnTo>
                    <a:cubicBezTo>
                      <a:pt x="17058" y="0"/>
                      <a:pt x="0" y="17058"/>
                      <a:pt x="0" y="38100"/>
                    </a:cubicBezTo>
                    <a:lnTo>
                      <a:pt x="0" y="457200"/>
                    </a:lnTo>
                    <a:cubicBezTo>
                      <a:pt x="0" y="478242"/>
                      <a:pt x="17058" y="495300"/>
                      <a:pt x="38100" y="495300"/>
                    </a:cubicBezTo>
                    <a:lnTo>
                      <a:pt x="685800" y="495300"/>
                    </a:lnTo>
                    <a:cubicBezTo>
                      <a:pt x="706842" y="495300"/>
                      <a:pt x="723900" y="478242"/>
                      <a:pt x="723900" y="457200"/>
                    </a:cubicBezTo>
                    <a:lnTo>
                      <a:pt x="723900" y="267376"/>
                    </a:lnTo>
                    <a:lnTo>
                      <a:pt x="704850" y="28642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3"/>
              <p:cNvSpPr/>
              <p:nvPr/>
            </p:nvSpPr>
            <p:spPr>
              <a:xfrm>
                <a:off x="11925" y="3190800"/>
                <a:ext cx="590550" cy="361950"/>
              </a:xfrm>
              <a:custGeom>
                <a:rect b="b" l="l" r="r" t="t"/>
                <a:pathLst>
                  <a:path extrusionOk="0" h="361950" w="590550">
                    <a:moveTo>
                      <a:pt x="590550" y="132674"/>
                    </a:moveTo>
                    <a:lnTo>
                      <a:pt x="590550" y="0"/>
                    </a:lnTo>
                    <a:lnTo>
                      <a:pt x="0" y="0"/>
                    </a:lnTo>
                    <a:lnTo>
                      <a:pt x="0" y="361950"/>
                    </a:lnTo>
                    <a:lnTo>
                      <a:pt x="590550" y="361950"/>
                    </a:lnTo>
                    <a:lnTo>
                      <a:pt x="590550" y="267376"/>
                    </a:lnTo>
                    <a:lnTo>
                      <a:pt x="571500" y="286426"/>
                    </a:lnTo>
                    <a:lnTo>
                      <a:pt x="571500" y="342900"/>
                    </a:lnTo>
                    <a:lnTo>
                      <a:pt x="19050" y="342900"/>
                    </a:lnTo>
                    <a:lnTo>
                      <a:pt x="19050" y="19050"/>
                    </a:lnTo>
                    <a:lnTo>
                      <a:pt x="571500" y="19050"/>
                    </a:lnTo>
                    <a:lnTo>
                      <a:pt x="571500" y="151724"/>
                    </a:lnTo>
                    <a:lnTo>
                      <a:pt x="590550" y="132674"/>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3"/>
              <p:cNvSpPr/>
              <p:nvPr/>
            </p:nvSpPr>
            <p:spPr>
              <a:xfrm>
                <a:off x="521507" y="3295568"/>
                <a:ext cx="176223" cy="176223"/>
              </a:xfrm>
              <a:custGeom>
                <a:rect b="b" l="l" r="r" t="t"/>
                <a:pathLst>
                  <a:path extrusionOk="0" h="176223" w="176223">
                    <a:moveTo>
                      <a:pt x="172036" y="4188"/>
                    </a:moveTo>
                    <a:cubicBezTo>
                      <a:pt x="166458" y="-1394"/>
                      <a:pt x="157412" y="-1396"/>
                      <a:pt x="151830" y="4181"/>
                    </a:cubicBezTo>
                    <a:cubicBezTo>
                      <a:pt x="151828" y="4183"/>
                      <a:pt x="151826" y="4186"/>
                      <a:pt x="151824" y="4188"/>
                    </a:cubicBezTo>
                    <a:lnTo>
                      <a:pt x="4186" y="151826"/>
                    </a:lnTo>
                    <a:cubicBezTo>
                      <a:pt x="-1395" y="157407"/>
                      <a:pt x="-1395" y="166456"/>
                      <a:pt x="4186" y="172038"/>
                    </a:cubicBezTo>
                    <a:cubicBezTo>
                      <a:pt x="9768" y="177619"/>
                      <a:pt x="18817" y="177619"/>
                      <a:pt x="24398" y="172038"/>
                    </a:cubicBezTo>
                    <a:lnTo>
                      <a:pt x="172036" y="24400"/>
                    </a:lnTo>
                    <a:cubicBezTo>
                      <a:pt x="177617" y="18822"/>
                      <a:pt x="177620" y="9776"/>
                      <a:pt x="172042" y="4195"/>
                    </a:cubicBezTo>
                    <a:cubicBezTo>
                      <a:pt x="172040" y="4193"/>
                      <a:pt x="172038" y="4190"/>
                      <a:pt x="172036" y="418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1" name="Google Shape;141;p3"/>
            <p:cNvSpPr/>
            <p:nvPr/>
          </p:nvSpPr>
          <p:spPr>
            <a:xfrm>
              <a:off x="3589636" y="4145121"/>
              <a:ext cx="593424" cy="338792"/>
            </a:xfrm>
            <a:prstGeom prst="rect">
              <a:avLst/>
            </a:prstGeom>
          </p:spPr>
          <p:txBody>
            <a:bodyPr>
              <a:prstTxWarp prst="textPlain"/>
            </a:bodyPr>
            <a:lstStyle/>
            <a:p>
              <a:pPr lvl="0" algn="ctr"/>
              <a:r>
                <a:rPr b="0" i="0">
                  <a:ln>
                    <a:noFill/>
                  </a:ln>
                  <a:solidFill>
                    <a:schemeClr val="lt1"/>
                  </a:solidFill>
                  <a:latin typeface="Barlow Condensed"/>
                </a:rPr>
                <a:t>TUE</a:t>
              </a:r>
            </a:p>
          </p:txBody>
        </p:sp>
      </p:grpSp>
      <p:grpSp>
        <p:nvGrpSpPr>
          <p:cNvPr id="142" name="Google Shape;142;p3"/>
          <p:cNvGrpSpPr/>
          <p:nvPr/>
        </p:nvGrpSpPr>
        <p:grpSpPr>
          <a:xfrm>
            <a:off x="5874805" y="5461703"/>
            <a:ext cx="676221" cy="445047"/>
            <a:chOff x="5263470" y="3647888"/>
            <a:chExt cx="1160098" cy="763505"/>
          </a:xfrm>
        </p:grpSpPr>
        <p:grpSp>
          <p:nvGrpSpPr>
            <p:cNvPr descr="Blackboard outline" id="143" name="Google Shape;143;p3"/>
            <p:cNvGrpSpPr/>
            <p:nvPr/>
          </p:nvGrpSpPr>
          <p:grpSpPr>
            <a:xfrm>
              <a:off x="5263470" y="3647888"/>
              <a:ext cx="1160098" cy="763505"/>
              <a:chOff x="-54750" y="3124125"/>
              <a:chExt cx="752480" cy="495300"/>
            </a:xfrm>
          </p:grpSpPr>
          <p:sp>
            <p:nvSpPr>
              <p:cNvPr id="144" name="Google Shape;144;p3"/>
              <p:cNvSpPr/>
              <p:nvPr/>
            </p:nvSpPr>
            <p:spPr>
              <a:xfrm>
                <a:off x="-54750" y="3124125"/>
                <a:ext cx="723900" cy="495300"/>
              </a:xfrm>
              <a:custGeom>
                <a:rect b="b" l="l" r="r" t="t"/>
                <a:pathLst>
                  <a:path extrusionOk="0" h="495300" w="723900">
                    <a:moveTo>
                      <a:pt x="704850" y="457200"/>
                    </a:moveTo>
                    <a:cubicBezTo>
                      <a:pt x="704850" y="467721"/>
                      <a:pt x="696321" y="476250"/>
                      <a:pt x="685800" y="476250"/>
                    </a:cubicBezTo>
                    <a:lnTo>
                      <a:pt x="38100" y="476250"/>
                    </a:lnTo>
                    <a:cubicBezTo>
                      <a:pt x="27579" y="476250"/>
                      <a:pt x="19050" y="467721"/>
                      <a:pt x="19050" y="457200"/>
                    </a:cubicBezTo>
                    <a:lnTo>
                      <a:pt x="19050" y="38100"/>
                    </a:lnTo>
                    <a:cubicBezTo>
                      <a:pt x="19050" y="27579"/>
                      <a:pt x="27579" y="19050"/>
                      <a:pt x="38100" y="19050"/>
                    </a:cubicBezTo>
                    <a:lnTo>
                      <a:pt x="685800" y="19050"/>
                    </a:lnTo>
                    <a:cubicBezTo>
                      <a:pt x="696321" y="19050"/>
                      <a:pt x="704850" y="27579"/>
                      <a:pt x="704850" y="38100"/>
                    </a:cubicBezTo>
                    <a:lnTo>
                      <a:pt x="704850" y="151724"/>
                    </a:lnTo>
                    <a:lnTo>
                      <a:pt x="723900" y="132674"/>
                    </a:lnTo>
                    <a:lnTo>
                      <a:pt x="723900" y="38100"/>
                    </a:lnTo>
                    <a:cubicBezTo>
                      <a:pt x="723900" y="17058"/>
                      <a:pt x="706842" y="0"/>
                      <a:pt x="685800" y="0"/>
                    </a:cubicBezTo>
                    <a:lnTo>
                      <a:pt x="38100" y="0"/>
                    </a:lnTo>
                    <a:cubicBezTo>
                      <a:pt x="17058" y="0"/>
                      <a:pt x="0" y="17058"/>
                      <a:pt x="0" y="38100"/>
                    </a:cubicBezTo>
                    <a:lnTo>
                      <a:pt x="0" y="457200"/>
                    </a:lnTo>
                    <a:cubicBezTo>
                      <a:pt x="0" y="478242"/>
                      <a:pt x="17058" y="495300"/>
                      <a:pt x="38100" y="495300"/>
                    </a:cubicBezTo>
                    <a:lnTo>
                      <a:pt x="685800" y="495300"/>
                    </a:lnTo>
                    <a:cubicBezTo>
                      <a:pt x="706842" y="495300"/>
                      <a:pt x="723900" y="478242"/>
                      <a:pt x="723900" y="457200"/>
                    </a:cubicBezTo>
                    <a:lnTo>
                      <a:pt x="723900" y="267376"/>
                    </a:lnTo>
                    <a:lnTo>
                      <a:pt x="704850" y="28642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3"/>
              <p:cNvSpPr/>
              <p:nvPr/>
            </p:nvSpPr>
            <p:spPr>
              <a:xfrm>
                <a:off x="11925" y="3190800"/>
                <a:ext cx="590550" cy="361950"/>
              </a:xfrm>
              <a:custGeom>
                <a:rect b="b" l="l" r="r" t="t"/>
                <a:pathLst>
                  <a:path extrusionOk="0" h="361950" w="590550">
                    <a:moveTo>
                      <a:pt x="590550" y="132674"/>
                    </a:moveTo>
                    <a:lnTo>
                      <a:pt x="590550" y="0"/>
                    </a:lnTo>
                    <a:lnTo>
                      <a:pt x="0" y="0"/>
                    </a:lnTo>
                    <a:lnTo>
                      <a:pt x="0" y="361950"/>
                    </a:lnTo>
                    <a:lnTo>
                      <a:pt x="590550" y="361950"/>
                    </a:lnTo>
                    <a:lnTo>
                      <a:pt x="590550" y="267376"/>
                    </a:lnTo>
                    <a:lnTo>
                      <a:pt x="571500" y="286426"/>
                    </a:lnTo>
                    <a:lnTo>
                      <a:pt x="571500" y="342900"/>
                    </a:lnTo>
                    <a:lnTo>
                      <a:pt x="19050" y="342900"/>
                    </a:lnTo>
                    <a:lnTo>
                      <a:pt x="19050" y="19050"/>
                    </a:lnTo>
                    <a:lnTo>
                      <a:pt x="571500" y="19050"/>
                    </a:lnTo>
                    <a:lnTo>
                      <a:pt x="571500" y="151724"/>
                    </a:lnTo>
                    <a:lnTo>
                      <a:pt x="590550" y="132674"/>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3"/>
              <p:cNvSpPr/>
              <p:nvPr/>
            </p:nvSpPr>
            <p:spPr>
              <a:xfrm>
                <a:off x="521507" y="3295568"/>
                <a:ext cx="176223" cy="176223"/>
              </a:xfrm>
              <a:custGeom>
                <a:rect b="b" l="l" r="r" t="t"/>
                <a:pathLst>
                  <a:path extrusionOk="0" h="176223" w="176223">
                    <a:moveTo>
                      <a:pt x="172036" y="4188"/>
                    </a:moveTo>
                    <a:cubicBezTo>
                      <a:pt x="166458" y="-1394"/>
                      <a:pt x="157412" y="-1396"/>
                      <a:pt x="151830" y="4181"/>
                    </a:cubicBezTo>
                    <a:cubicBezTo>
                      <a:pt x="151828" y="4183"/>
                      <a:pt x="151826" y="4186"/>
                      <a:pt x="151824" y="4188"/>
                    </a:cubicBezTo>
                    <a:lnTo>
                      <a:pt x="4186" y="151826"/>
                    </a:lnTo>
                    <a:cubicBezTo>
                      <a:pt x="-1395" y="157407"/>
                      <a:pt x="-1395" y="166456"/>
                      <a:pt x="4186" y="172038"/>
                    </a:cubicBezTo>
                    <a:cubicBezTo>
                      <a:pt x="9768" y="177619"/>
                      <a:pt x="18817" y="177619"/>
                      <a:pt x="24398" y="172038"/>
                    </a:cubicBezTo>
                    <a:lnTo>
                      <a:pt x="172036" y="24400"/>
                    </a:lnTo>
                    <a:cubicBezTo>
                      <a:pt x="177617" y="18822"/>
                      <a:pt x="177620" y="9776"/>
                      <a:pt x="172042" y="4195"/>
                    </a:cubicBezTo>
                    <a:cubicBezTo>
                      <a:pt x="172040" y="4193"/>
                      <a:pt x="172038" y="4190"/>
                      <a:pt x="172036" y="418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7" name="Google Shape;147;p3"/>
            <p:cNvSpPr/>
            <p:nvPr/>
          </p:nvSpPr>
          <p:spPr>
            <a:xfrm>
              <a:off x="5480686" y="3851771"/>
              <a:ext cx="683394" cy="334964"/>
            </a:xfrm>
            <a:prstGeom prst="rect">
              <a:avLst/>
            </a:prstGeom>
          </p:spPr>
          <p:txBody>
            <a:bodyPr>
              <a:prstTxWarp prst="textPlain"/>
            </a:bodyPr>
            <a:lstStyle/>
            <a:p>
              <a:pPr lvl="0" algn="ctr"/>
              <a:r>
                <a:rPr b="0" i="0">
                  <a:ln>
                    <a:noFill/>
                  </a:ln>
                  <a:solidFill>
                    <a:schemeClr val="lt1"/>
                  </a:solidFill>
                  <a:latin typeface="Barlow Condensed"/>
                </a:rPr>
                <a:t>WED</a:t>
              </a:r>
            </a:p>
          </p:txBody>
        </p:sp>
      </p:grpSp>
      <p:grpSp>
        <p:nvGrpSpPr>
          <p:cNvPr id="148" name="Google Shape;148;p3"/>
          <p:cNvGrpSpPr/>
          <p:nvPr/>
        </p:nvGrpSpPr>
        <p:grpSpPr>
          <a:xfrm>
            <a:off x="6694278" y="5461722"/>
            <a:ext cx="676221" cy="445047"/>
            <a:chOff x="4458745" y="4930963"/>
            <a:chExt cx="1160098" cy="763505"/>
          </a:xfrm>
        </p:grpSpPr>
        <p:grpSp>
          <p:nvGrpSpPr>
            <p:cNvPr descr="Blackboard outline" id="149" name="Google Shape;149;p3"/>
            <p:cNvGrpSpPr/>
            <p:nvPr/>
          </p:nvGrpSpPr>
          <p:grpSpPr>
            <a:xfrm>
              <a:off x="4458745" y="4930963"/>
              <a:ext cx="1160098" cy="763505"/>
              <a:chOff x="-54750" y="3124125"/>
              <a:chExt cx="752480" cy="495300"/>
            </a:xfrm>
          </p:grpSpPr>
          <p:sp>
            <p:nvSpPr>
              <p:cNvPr id="150" name="Google Shape;150;p3"/>
              <p:cNvSpPr/>
              <p:nvPr/>
            </p:nvSpPr>
            <p:spPr>
              <a:xfrm>
                <a:off x="-54750" y="3124125"/>
                <a:ext cx="723900" cy="495300"/>
              </a:xfrm>
              <a:custGeom>
                <a:rect b="b" l="l" r="r" t="t"/>
                <a:pathLst>
                  <a:path extrusionOk="0" h="495300" w="723900">
                    <a:moveTo>
                      <a:pt x="704850" y="457200"/>
                    </a:moveTo>
                    <a:cubicBezTo>
                      <a:pt x="704850" y="467721"/>
                      <a:pt x="696321" y="476250"/>
                      <a:pt x="685800" y="476250"/>
                    </a:cubicBezTo>
                    <a:lnTo>
                      <a:pt x="38100" y="476250"/>
                    </a:lnTo>
                    <a:cubicBezTo>
                      <a:pt x="27579" y="476250"/>
                      <a:pt x="19050" y="467721"/>
                      <a:pt x="19050" y="457200"/>
                    </a:cubicBezTo>
                    <a:lnTo>
                      <a:pt x="19050" y="38100"/>
                    </a:lnTo>
                    <a:cubicBezTo>
                      <a:pt x="19050" y="27579"/>
                      <a:pt x="27579" y="19050"/>
                      <a:pt x="38100" y="19050"/>
                    </a:cubicBezTo>
                    <a:lnTo>
                      <a:pt x="685800" y="19050"/>
                    </a:lnTo>
                    <a:cubicBezTo>
                      <a:pt x="696321" y="19050"/>
                      <a:pt x="704850" y="27579"/>
                      <a:pt x="704850" y="38100"/>
                    </a:cubicBezTo>
                    <a:lnTo>
                      <a:pt x="704850" y="151724"/>
                    </a:lnTo>
                    <a:lnTo>
                      <a:pt x="723900" y="132674"/>
                    </a:lnTo>
                    <a:lnTo>
                      <a:pt x="723900" y="38100"/>
                    </a:lnTo>
                    <a:cubicBezTo>
                      <a:pt x="723900" y="17058"/>
                      <a:pt x="706842" y="0"/>
                      <a:pt x="685800" y="0"/>
                    </a:cubicBezTo>
                    <a:lnTo>
                      <a:pt x="38100" y="0"/>
                    </a:lnTo>
                    <a:cubicBezTo>
                      <a:pt x="17058" y="0"/>
                      <a:pt x="0" y="17058"/>
                      <a:pt x="0" y="38100"/>
                    </a:cubicBezTo>
                    <a:lnTo>
                      <a:pt x="0" y="457200"/>
                    </a:lnTo>
                    <a:cubicBezTo>
                      <a:pt x="0" y="478242"/>
                      <a:pt x="17058" y="495300"/>
                      <a:pt x="38100" y="495300"/>
                    </a:cubicBezTo>
                    <a:lnTo>
                      <a:pt x="685800" y="495300"/>
                    </a:lnTo>
                    <a:cubicBezTo>
                      <a:pt x="706842" y="495300"/>
                      <a:pt x="723900" y="478242"/>
                      <a:pt x="723900" y="457200"/>
                    </a:cubicBezTo>
                    <a:lnTo>
                      <a:pt x="723900" y="267376"/>
                    </a:lnTo>
                    <a:lnTo>
                      <a:pt x="704850" y="28642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3"/>
              <p:cNvSpPr/>
              <p:nvPr/>
            </p:nvSpPr>
            <p:spPr>
              <a:xfrm>
                <a:off x="11925" y="3190800"/>
                <a:ext cx="590550" cy="361950"/>
              </a:xfrm>
              <a:custGeom>
                <a:rect b="b" l="l" r="r" t="t"/>
                <a:pathLst>
                  <a:path extrusionOk="0" h="361950" w="590550">
                    <a:moveTo>
                      <a:pt x="590550" y="132674"/>
                    </a:moveTo>
                    <a:lnTo>
                      <a:pt x="590550" y="0"/>
                    </a:lnTo>
                    <a:lnTo>
                      <a:pt x="0" y="0"/>
                    </a:lnTo>
                    <a:lnTo>
                      <a:pt x="0" y="361950"/>
                    </a:lnTo>
                    <a:lnTo>
                      <a:pt x="590550" y="361950"/>
                    </a:lnTo>
                    <a:lnTo>
                      <a:pt x="590550" y="267376"/>
                    </a:lnTo>
                    <a:lnTo>
                      <a:pt x="571500" y="286426"/>
                    </a:lnTo>
                    <a:lnTo>
                      <a:pt x="571500" y="342900"/>
                    </a:lnTo>
                    <a:lnTo>
                      <a:pt x="19050" y="342900"/>
                    </a:lnTo>
                    <a:lnTo>
                      <a:pt x="19050" y="19050"/>
                    </a:lnTo>
                    <a:lnTo>
                      <a:pt x="571500" y="19050"/>
                    </a:lnTo>
                    <a:lnTo>
                      <a:pt x="571500" y="151724"/>
                    </a:lnTo>
                    <a:lnTo>
                      <a:pt x="590550" y="132674"/>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3"/>
              <p:cNvSpPr/>
              <p:nvPr/>
            </p:nvSpPr>
            <p:spPr>
              <a:xfrm>
                <a:off x="521507" y="3295568"/>
                <a:ext cx="176223" cy="176223"/>
              </a:xfrm>
              <a:custGeom>
                <a:rect b="b" l="l" r="r" t="t"/>
                <a:pathLst>
                  <a:path extrusionOk="0" h="176223" w="176223">
                    <a:moveTo>
                      <a:pt x="172036" y="4188"/>
                    </a:moveTo>
                    <a:cubicBezTo>
                      <a:pt x="166458" y="-1394"/>
                      <a:pt x="157412" y="-1396"/>
                      <a:pt x="151830" y="4181"/>
                    </a:cubicBezTo>
                    <a:cubicBezTo>
                      <a:pt x="151828" y="4183"/>
                      <a:pt x="151826" y="4186"/>
                      <a:pt x="151824" y="4188"/>
                    </a:cubicBezTo>
                    <a:lnTo>
                      <a:pt x="4186" y="151826"/>
                    </a:lnTo>
                    <a:cubicBezTo>
                      <a:pt x="-1395" y="157407"/>
                      <a:pt x="-1395" y="166456"/>
                      <a:pt x="4186" y="172038"/>
                    </a:cubicBezTo>
                    <a:cubicBezTo>
                      <a:pt x="9768" y="177619"/>
                      <a:pt x="18817" y="177619"/>
                      <a:pt x="24398" y="172038"/>
                    </a:cubicBezTo>
                    <a:lnTo>
                      <a:pt x="172036" y="24400"/>
                    </a:lnTo>
                    <a:cubicBezTo>
                      <a:pt x="177617" y="18822"/>
                      <a:pt x="177620" y="9776"/>
                      <a:pt x="172042" y="4195"/>
                    </a:cubicBezTo>
                    <a:cubicBezTo>
                      <a:pt x="172040" y="4193"/>
                      <a:pt x="172038" y="4190"/>
                      <a:pt x="172036" y="418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3" name="Google Shape;153;p3"/>
            <p:cNvSpPr/>
            <p:nvPr/>
          </p:nvSpPr>
          <p:spPr>
            <a:xfrm>
              <a:off x="4675961" y="5134846"/>
              <a:ext cx="608259" cy="338792"/>
            </a:xfrm>
            <a:prstGeom prst="rect">
              <a:avLst/>
            </a:prstGeom>
          </p:spPr>
          <p:txBody>
            <a:bodyPr>
              <a:prstTxWarp prst="textPlain"/>
            </a:bodyPr>
            <a:lstStyle/>
            <a:p>
              <a:pPr lvl="0" algn="ctr"/>
              <a:r>
                <a:rPr b="0" i="0">
                  <a:ln>
                    <a:noFill/>
                  </a:ln>
                  <a:solidFill>
                    <a:schemeClr val="lt1"/>
                  </a:solidFill>
                  <a:latin typeface="Barlow Condensed"/>
                </a:rPr>
                <a:t>THU</a:t>
              </a:r>
            </a:p>
          </p:txBody>
        </p:sp>
      </p:grpSp>
      <p:grpSp>
        <p:nvGrpSpPr>
          <p:cNvPr id="154" name="Google Shape;154;p3"/>
          <p:cNvGrpSpPr/>
          <p:nvPr/>
        </p:nvGrpSpPr>
        <p:grpSpPr>
          <a:xfrm>
            <a:off x="7513776" y="5461715"/>
            <a:ext cx="676221" cy="445047"/>
            <a:chOff x="5840495" y="4483913"/>
            <a:chExt cx="1160098" cy="763505"/>
          </a:xfrm>
        </p:grpSpPr>
        <p:grpSp>
          <p:nvGrpSpPr>
            <p:cNvPr descr="Blackboard outline" id="155" name="Google Shape;155;p3"/>
            <p:cNvGrpSpPr/>
            <p:nvPr/>
          </p:nvGrpSpPr>
          <p:grpSpPr>
            <a:xfrm>
              <a:off x="5840495" y="4483913"/>
              <a:ext cx="1160098" cy="763505"/>
              <a:chOff x="-54750" y="3124125"/>
              <a:chExt cx="752480" cy="495300"/>
            </a:xfrm>
          </p:grpSpPr>
          <p:sp>
            <p:nvSpPr>
              <p:cNvPr id="156" name="Google Shape;156;p3"/>
              <p:cNvSpPr/>
              <p:nvPr/>
            </p:nvSpPr>
            <p:spPr>
              <a:xfrm>
                <a:off x="-54750" y="3124125"/>
                <a:ext cx="723900" cy="495300"/>
              </a:xfrm>
              <a:custGeom>
                <a:rect b="b" l="l" r="r" t="t"/>
                <a:pathLst>
                  <a:path extrusionOk="0" h="495300" w="723900">
                    <a:moveTo>
                      <a:pt x="704850" y="457200"/>
                    </a:moveTo>
                    <a:cubicBezTo>
                      <a:pt x="704850" y="467721"/>
                      <a:pt x="696321" y="476250"/>
                      <a:pt x="685800" y="476250"/>
                    </a:cubicBezTo>
                    <a:lnTo>
                      <a:pt x="38100" y="476250"/>
                    </a:lnTo>
                    <a:cubicBezTo>
                      <a:pt x="27579" y="476250"/>
                      <a:pt x="19050" y="467721"/>
                      <a:pt x="19050" y="457200"/>
                    </a:cubicBezTo>
                    <a:lnTo>
                      <a:pt x="19050" y="38100"/>
                    </a:lnTo>
                    <a:cubicBezTo>
                      <a:pt x="19050" y="27579"/>
                      <a:pt x="27579" y="19050"/>
                      <a:pt x="38100" y="19050"/>
                    </a:cubicBezTo>
                    <a:lnTo>
                      <a:pt x="685800" y="19050"/>
                    </a:lnTo>
                    <a:cubicBezTo>
                      <a:pt x="696321" y="19050"/>
                      <a:pt x="704850" y="27579"/>
                      <a:pt x="704850" y="38100"/>
                    </a:cubicBezTo>
                    <a:lnTo>
                      <a:pt x="704850" y="151724"/>
                    </a:lnTo>
                    <a:lnTo>
                      <a:pt x="723900" y="132674"/>
                    </a:lnTo>
                    <a:lnTo>
                      <a:pt x="723900" y="38100"/>
                    </a:lnTo>
                    <a:cubicBezTo>
                      <a:pt x="723900" y="17058"/>
                      <a:pt x="706842" y="0"/>
                      <a:pt x="685800" y="0"/>
                    </a:cubicBezTo>
                    <a:lnTo>
                      <a:pt x="38100" y="0"/>
                    </a:lnTo>
                    <a:cubicBezTo>
                      <a:pt x="17058" y="0"/>
                      <a:pt x="0" y="17058"/>
                      <a:pt x="0" y="38100"/>
                    </a:cubicBezTo>
                    <a:lnTo>
                      <a:pt x="0" y="457200"/>
                    </a:lnTo>
                    <a:cubicBezTo>
                      <a:pt x="0" y="478242"/>
                      <a:pt x="17058" y="495300"/>
                      <a:pt x="38100" y="495300"/>
                    </a:cubicBezTo>
                    <a:lnTo>
                      <a:pt x="685800" y="495300"/>
                    </a:lnTo>
                    <a:cubicBezTo>
                      <a:pt x="706842" y="495300"/>
                      <a:pt x="723900" y="478242"/>
                      <a:pt x="723900" y="457200"/>
                    </a:cubicBezTo>
                    <a:lnTo>
                      <a:pt x="723900" y="267376"/>
                    </a:lnTo>
                    <a:lnTo>
                      <a:pt x="704850" y="28642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3"/>
              <p:cNvSpPr/>
              <p:nvPr/>
            </p:nvSpPr>
            <p:spPr>
              <a:xfrm>
                <a:off x="11925" y="3190800"/>
                <a:ext cx="590550" cy="361950"/>
              </a:xfrm>
              <a:custGeom>
                <a:rect b="b" l="l" r="r" t="t"/>
                <a:pathLst>
                  <a:path extrusionOk="0" h="361950" w="590550">
                    <a:moveTo>
                      <a:pt x="590550" y="132674"/>
                    </a:moveTo>
                    <a:lnTo>
                      <a:pt x="590550" y="0"/>
                    </a:lnTo>
                    <a:lnTo>
                      <a:pt x="0" y="0"/>
                    </a:lnTo>
                    <a:lnTo>
                      <a:pt x="0" y="361950"/>
                    </a:lnTo>
                    <a:lnTo>
                      <a:pt x="590550" y="361950"/>
                    </a:lnTo>
                    <a:lnTo>
                      <a:pt x="590550" y="267376"/>
                    </a:lnTo>
                    <a:lnTo>
                      <a:pt x="571500" y="286426"/>
                    </a:lnTo>
                    <a:lnTo>
                      <a:pt x="571500" y="342900"/>
                    </a:lnTo>
                    <a:lnTo>
                      <a:pt x="19050" y="342900"/>
                    </a:lnTo>
                    <a:lnTo>
                      <a:pt x="19050" y="19050"/>
                    </a:lnTo>
                    <a:lnTo>
                      <a:pt x="571500" y="19050"/>
                    </a:lnTo>
                    <a:lnTo>
                      <a:pt x="571500" y="151724"/>
                    </a:lnTo>
                    <a:lnTo>
                      <a:pt x="590550" y="132674"/>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3"/>
              <p:cNvSpPr/>
              <p:nvPr/>
            </p:nvSpPr>
            <p:spPr>
              <a:xfrm>
                <a:off x="521507" y="3295568"/>
                <a:ext cx="176223" cy="176223"/>
              </a:xfrm>
              <a:custGeom>
                <a:rect b="b" l="l" r="r" t="t"/>
                <a:pathLst>
                  <a:path extrusionOk="0" h="176223" w="176223">
                    <a:moveTo>
                      <a:pt x="172036" y="4188"/>
                    </a:moveTo>
                    <a:cubicBezTo>
                      <a:pt x="166458" y="-1394"/>
                      <a:pt x="157412" y="-1396"/>
                      <a:pt x="151830" y="4181"/>
                    </a:cubicBezTo>
                    <a:cubicBezTo>
                      <a:pt x="151828" y="4183"/>
                      <a:pt x="151826" y="4186"/>
                      <a:pt x="151824" y="4188"/>
                    </a:cubicBezTo>
                    <a:lnTo>
                      <a:pt x="4186" y="151826"/>
                    </a:lnTo>
                    <a:cubicBezTo>
                      <a:pt x="-1395" y="157407"/>
                      <a:pt x="-1395" y="166456"/>
                      <a:pt x="4186" y="172038"/>
                    </a:cubicBezTo>
                    <a:cubicBezTo>
                      <a:pt x="9768" y="177619"/>
                      <a:pt x="18817" y="177619"/>
                      <a:pt x="24398" y="172038"/>
                    </a:cubicBezTo>
                    <a:lnTo>
                      <a:pt x="172036" y="24400"/>
                    </a:lnTo>
                    <a:cubicBezTo>
                      <a:pt x="177617" y="18822"/>
                      <a:pt x="177620" y="9776"/>
                      <a:pt x="172042" y="4195"/>
                    </a:cubicBezTo>
                    <a:cubicBezTo>
                      <a:pt x="172040" y="4193"/>
                      <a:pt x="172038" y="4190"/>
                      <a:pt x="172036" y="418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9" name="Google Shape;159;p3"/>
            <p:cNvSpPr/>
            <p:nvPr/>
          </p:nvSpPr>
          <p:spPr>
            <a:xfrm>
              <a:off x="6210111" y="4687796"/>
              <a:ext cx="439325" cy="334964"/>
            </a:xfrm>
            <a:prstGeom prst="rect">
              <a:avLst/>
            </a:prstGeom>
          </p:spPr>
          <p:txBody>
            <a:bodyPr>
              <a:prstTxWarp prst="textPlain"/>
            </a:bodyPr>
            <a:lstStyle/>
            <a:p>
              <a:pPr lvl="0" algn="ctr"/>
              <a:r>
                <a:rPr b="0" i="0">
                  <a:ln>
                    <a:noFill/>
                  </a:ln>
                  <a:solidFill>
                    <a:schemeClr val="lt1"/>
                  </a:solidFill>
                  <a:latin typeface="Barlow Condensed"/>
                </a:rPr>
                <a:t>FRI</a:t>
              </a:r>
            </a:p>
          </p:txBody>
        </p:sp>
      </p:grpSp>
      <p:sp>
        <p:nvSpPr>
          <p:cNvPr id="160" name="Google Shape;160;p3"/>
          <p:cNvSpPr txBox="1"/>
          <p:nvPr/>
        </p:nvSpPr>
        <p:spPr>
          <a:xfrm>
            <a:off x="7181849" y="1600275"/>
            <a:ext cx="685800" cy="21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solidFill>
                  <a:srgbClr val="FFFFFF"/>
                </a:solidFill>
                <a:latin typeface="Roboto Condensed"/>
                <a:ea typeface="Roboto Condensed"/>
                <a:cs typeface="Roboto Condensed"/>
                <a:sym typeface="Roboto Condensed"/>
              </a:rPr>
              <a:t>APP C</a:t>
            </a:r>
            <a:endParaRPr sz="800">
              <a:latin typeface="Roboto Condensed"/>
              <a:ea typeface="Roboto Condensed"/>
              <a:cs typeface="Roboto Condensed"/>
              <a:sym typeface="Roboto Condensed"/>
            </a:endParaRPr>
          </a:p>
        </p:txBody>
      </p:sp>
      <p:sp>
        <p:nvSpPr>
          <p:cNvPr id="161" name="Google Shape;161;p3"/>
          <p:cNvSpPr txBox="1"/>
          <p:nvPr/>
        </p:nvSpPr>
        <p:spPr>
          <a:xfrm>
            <a:off x="8077199" y="1600275"/>
            <a:ext cx="685800" cy="21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solidFill>
                  <a:srgbClr val="FFFFFF"/>
                </a:solidFill>
                <a:latin typeface="Roboto Condensed"/>
                <a:ea typeface="Roboto Condensed"/>
                <a:cs typeface="Roboto Condensed"/>
                <a:sym typeface="Roboto Condensed"/>
              </a:rPr>
              <a:t>APP D</a:t>
            </a:r>
            <a:endParaRPr sz="800">
              <a:latin typeface="Roboto Condensed"/>
              <a:ea typeface="Roboto Condensed"/>
              <a:cs typeface="Roboto Condensed"/>
              <a:sym typeface="Roboto Condensed"/>
            </a:endParaRPr>
          </a:p>
        </p:txBody>
      </p:sp>
      <p:sp>
        <p:nvSpPr>
          <p:cNvPr id="162" name="Google Shape;162;p3"/>
          <p:cNvSpPr txBox="1"/>
          <p:nvPr/>
        </p:nvSpPr>
        <p:spPr>
          <a:xfrm>
            <a:off x="8972549" y="1600275"/>
            <a:ext cx="685800" cy="21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solidFill>
                  <a:srgbClr val="FFFFFF"/>
                </a:solidFill>
                <a:latin typeface="Roboto Condensed"/>
                <a:ea typeface="Roboto Condensed"/>
                <a:cs typeface="Roboto Condensed"/>
                <a:sym typeface="Roboto Condensed"/>
              </a:rPr>
              <a:t>APP E</a:t>
            </a:r>
            <a:endParaRPr sz="800">
              <a:latin typeface="Roboto Condensed"/>
              <a:ea typeface="Roboto Condensed"/>
              <a:cs typeface="Roboto Condensed"/>
              <a:sym typeface="Roboto Condensed"/>
            </a:endParaRPr>
          </a:p>
        </p:txBody>
      </p:sp>
      <p:sp>
        <p:nvSpPr>
          <p:cNvPr id="163" name="Google Shape;163;p3"/>
          <p:cNvSpPr txBox="1"/>
          <p:nvPr/>
        </p:nvSpPr>
        <p:spPr>
          <a:xfrm>
            <a:off x="5391149" y="2646663"/>
            <a:ext cx="685800" cy="21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solidFill>
                  <a:srgbClr val="FFFFFF"/>
                </a:solidFill>
                <a:latin typeface="Roboto Condensed"/>
                <a:ea typeface="Roboto Condensed"/>
                <a:cs typeface="Roboto Condensed"/>
                <a:sym typeface="Roboto Condensed"/>
              </a:rPr>
              <a:t>APP F</a:t>
            </a:r>
            <a:endParaRPr sz="800">
              <a:latin typeface="Roboto Condensed"/>
              <a:ea typeface="Roboto Condensed"/>
              <a:cs typeface="Roboto Condensed"/>
              <a:sym typeface="Roboto Condensed"/>
            </a:endParaRPr>
          </a:p>
        </p:txBody>
      </p:sp>
      <p:sp>
        <p:nvSpPr>
          <p:cNvPr id="164" name="Google Shape;164;p3"/>
          <p:cNvSpPr txBox="1"/>
          <p:nvPr/>
        </p:nvSpPr>
        <p:spPr>
          <a:xfrm>
            <a:off x="6286499" y="2646663"/>
            <a:ext cx="685800" cy="21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solidFill>
                  <a:srgbClr val="FFFFFF"/>
                </a:solidFill>
                <a:latin typeface="Roboto Condensed"/>
                <a:ea typeface="Roboto Condensed"/>
                <a:cs typeface="Roboto Condensed"/>
                <a:sym typeface="Roboto Condensed"/>
              </a:rPr>
              <a:t>APP G</a:t>
            </a:r>
            <a:endParaRPr sz="800">
              <a:latin typeface="Roboto Condensed"/>
              <a:ea typeface="Roboto Condensed"/>
              <a:cs typeface="Roboto Condensed"/>
              <a:sym typeface="Roboto Condensed"/>
            </a:endParaRPr>
          </a:p>
        </p:txBody>
      </p:sp>
      <p:sp>
        <p:nvSpPr>
          <p:cNvPr id="165" name="Google Shape;165;p3"/>
          <p:cNvSpPr txBox="1"/>
          <p:nvPr/>
        </p:nvSpPr>
        <p:spPr>
          <a:xfrm>
            <a:off x="7181849" y="2646663"/>
            <a:ext cx="685800" cy="21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solidFill>
                  <a:srgbClr val="FFFFFF"/>
                </a:solidFill>
                <a:latin typeface="Roboto Condensed"/>
                <a:ea typeface="Roboto Condensed"/>
                <a:cs typeface="Roboto Condensed"/>
                <a:sym typeface="Roboto Condensed"/>
              </a:rPr>
              <a:t>APP H</a:t>
            </a:r>
            <a:endParaRPr sz="800">
              <a:latin typeface="Roboto Condensed"/>
              <a:ea typeface="Roboto Condensed"/>
              <a:cs typeface="Roboto Condensed"/>
              <a:sym typeface="Roboto Condensed"/>
            </a:endParaRPr>
          </a:p>
        </p:txBody>
      </p:sp>
      <p:sp>
        <p:nvSpPr>
          <p:cNvPr id="166" name="Google Shape;166;p3"/>
          <p:cNvSpPr txBox="1"/>
          <p:nvPr/>
        </p:nvSpPr>
        <p:spPr>
          <a:xfrm>
            <a:off x="8077199" y="2646663"/>
            <a:ext cx="685800" cy="21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solidFill>
                  <a:srgbClr val="FFFFFF"/>
                </a:solidFill>
                <a:latin typeface="Roboto Condensed"/>
                <a:ea typeface="Roboto Condensed"/>
                <a:cs typeface="Roboto Condensed"/>
                <a:sym typeface="Roboto Condensed"/>
              </a:rPr>
              <a:t>APP I</a:t>
            </a:r>
            <a:endParaRPr sz="800">
              <a:latin typeface="Roboto Condensed"/>
              <a:ea typeface="Roboto Condensed"/>
              <a:cs typeface="Roboto Condensed"/>
              <a:sym typeface="Roboto Condensed"/>
            </a:endParaRPr>
          </a:p>
        </p:txBody>
      </p:sp>
      <p:sp>
        <p:nvSpPr>
          <p:cNvPr id="167" name="Google Shape;167;p3"/>
          <p:cNvSpPr txBox="1"/>
          <p:nvPr/>
        </p:nvSpPr>
        <p:spPr>
          <a:xfrm>
            <a:off x="8972549" y="2646663"/>
            <a:ext cx="685800" cy="21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solidFill>
                  <a:srgbClr val="FFFFFF"/>
                </a:solidFill>
                <a:latin typeface="Roboto Condensed"/>
                <a:ea typeface="Roboto Condensed"/>
                <a:cs typeface="Roboto Condensed"/>
                <a:sym typeface="Roboto Condensed"/>
              </a:rPr>
              <a:t>APP J</a:t>
            </a:r>
            <a:endParaRPr sz="800">
              <a:latin typeface="Roboto Condensed"/>
              <a:ea typeface="Roboto Condensed"/>
              <a:cs typeface="Roboto Condensed"/>
              <a:sym typeface="Roboto Condensed"/>
            </a:endParaRPr>
          </a:p>
        </p:txBody>
      </p:sp>
      <p:sp>
        <p:nvSpPr>
          <p:cNvPr id="168" name="Google Shape;168;p3"/>
          <p:cNvSpPr txBox="1"/>
          <p:nvPr/>
        </p:nvSpPr>
        <p:spPr>
          <a:xfrm>
            <a:off x="5367299" y="3691925"/>
            <a:ext cx="685800" cy="21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solidFill>
                  <a:srgbClr val="FFFFFF"/>
                </a:solidFill>
                <a:latin typeface="Roboto Condensed"/>
                <a:ea typeface="Roboto Condensed"/>
                <a:cs typeface="Roboto Condensed"/>
                <a:sym typeface="Roboto Condensed"/>
              </a:rPr>
              <a:t>APP K</a:t>
            </a:r>
            <a:endParaRPr sz="800">
              <a:latin typeface="Roboto Condensed"/>
              <a:ea typeface="Roboto Condensed"/>
              <a:cs typeface="Roboto Condensed"/>
              <a:sym typeface="Roboto Condensed"/>
            </a:endParaRPr>
          </a:p>
        </p:txBody>
      </p:sp>
      <p:sp>
        <p:nvSpPr>
          <p:cNvPr id="169" name="Google Shape;169;p3"/>
          <p:cNvSpPr txBox="1"/>
          <p:nvPr/>
        </p:nvSpPr>
        <p:spPr>
          <a:xfrm>
            <a:off x="6262649" y="3691925"/>
            <a:ext cx="685800" cy="21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solidFill>
                  <a:srgbClr val="FFFFFF"/>
                </a:solidFill>
                <a:latin typeface="Roboto Condensed"/>
                <a:ea typeface="Roboto Condensed"/>
                <a:cs typeface="Roboto Condensed"/>
                <a:sym typeface="Roboto Condensed"/>
              </a:rPr>
              <a:t>APP L</a:t>
            </a:r>
            <a:endParaRPr sz="800">
              <a:latin typeface="Roboto Condensed"/>
              <a:ea typeface="Roboto Condensed"/>
              <a:cs typeface="Roboto Condensed"/>
              <a:sym typeface="Roboto Condensed"/>
            </a:endParaRPr>
          </a:p>
        </p:txBody>
      </p:sp>
      <p:sp>
        <p:nvSpPr>
          <p:cNvPr id="170" name="Google Shape;170;p3"/>
          <p:cNvSpPr txBox="1"/>
          <p:nvPr/>
        </p:nvSpPr>
        <p:spPr>
          <a:xfrm>
            <a:off x="7157999" y="3691925"/>
            <a:ext cx="685800" cy="21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solidFill>
                  <a:srgbClr val="FFFFFF"/>
                </a:solidFill>
                <a:latin typeface="Roboto Condensed"/>
                <a:ea typeface="Roboto Condensed"/>
                <a:cs typeface="Roboto Condensed"/>
                <a:sym typeface="Roboto Condensed"/>
              </a:rPr>
              <a:t>APP M</a:t>
            </a:r>
            <a:endParaRPr sz="800">
              <a:latin typeface="Roboto Condensed"/>
              <a:ea typeface="Roboto Condensed"/>
              <a:cs typeface="Roboto Condensed"/>
              <a:sym typeface="Roboto Condensed"/>
            </a:endParaRPr>
          </a:p>
        </p:txBody>
      </p:sp>
      <p:sp>
        <p:nvSpPr>
          <p:cNvPr id="171" name="Google Shape;171;p3"/>
          <p:cNvSpPr txBox="1"/>
          <p:nvPr/>
        </p:nvSpPr>
        <p:spPr>
          <a:xfrm>
            <a:off x="8053349" y="3691925"/>
            <a:ext cx="685800" cy="21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solidFill>
                  <a:srgbClr val="FFFFFF"/>
                </a:solidFill>
                <a:latin typeface="Roboto Condensed"/>
                <a:ea typeface="Roboto Condensed"/>
                <a:cs typeface="Roboto Condensed"/>
                <a:sym typeface="Roboto Condensed"/>
              </a:rPr>
              <a:t>APP N</a:t>
            </a:r>
            <a:endParaRPr sz="800">
              <a:latin typeface="Roboto Condensed"/>
              <a:ea typeface="Roboto Condensed"/>
              <a:cs typeface="Roboto Condensed"/>
              <a:sym typeface="Roboto Condensed"/>
            </a:endParaRPr>
          </a:p>
        </p:txBody>
      </p:sp>
      <p:sp>
        <p:nvSpPr>
          <p:cNvPr id="172" name="Google Shape;172;p3"/>
          <p:cNvSpPr txBox="1"/>
          <p:nvPr/>
        </p:nvSpPr>
        <p:spPr>
          <a:xfrm>
            <a:off x="8948699" y="3691925"/>
            <a:ext cx="685800" cy="21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solidFill>
                  <a:srgbClr val="FFFFFF"/>
                </a:solidFill>
                <a:latin typeface="Roboto Condensed"/>
                <a:ea typeface="Roboto Condensed"/>
                <a:cs typeface="Roboto Condensed"/>
                <a:sym typeface="Roboto Condensed"/>
              </a:rPr>
              <a:t>APP O</a:t>
            </a:r>
            <a:endParaRPr sz="800">
              <a:latin typeface="Roboto Condensed"/>
              <a:ea typeface="Roboto Condensed"/>
              <a:cs typeface="Roboto Condensed"/>
              <a:sym typeface="Roboto Condensed"/>
            </a:endParaRPr>
          </a:p>
        </p:txBody>
      </p:sp>
      <p:sp>
        <p:nvSpPr>
          <p:cNvPr id="173" name="Google Shape;173;p3"/>
          <p:cNvSpPr txBox="1"/>
          <p:nvPr/>
        </p:nvSpPr>
        <p:spPr>
          <a:xfrm>
            <a:off x="2681299" y="1155225"/>
            <a:ext cx="2448000" cy="985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2900">
                <a:solidFill>
                  <a:schemeClr val="dk1"/>
                </a:solidFill>
                <a:latin typeface="Abril Fatface"/>
                <a:ea typeface="Abril Fatface"/>
                <a:cs typeface="Abril Fatface"/>
                <a:sym typeface="Abril Fatface"/>
              </a:rPr>
              <a:t>MONDAY, MAY 3</a:t>
            </a:r>
            <a:endParaRPr sz="100">
              <a:solidFill>
                <a:schemeClr val="dk1"/>
              </a:solidFill>
              <a:latin typeface="Abril Fatface"/>
              <a:ea typeface="Abril Fatface"/>
              <a:cs typeface="Abril Fatface"/>
              <a:sym typeface="Abril Fatface"/>
            </a:endParaRPr>
          </a:p>
        </p:txBody>
      </p:sp>
      <p:sp>
        <p:nvSpPr>
          <p:cNvPr id="174" name="Google Shape;174;p3"/>
          <p:cNvSpPr txBox="1"/>
          <p:nvPr/>
        </p:nvSpPr>
        <p:spPr>
          <a:xfrm>
            <a:off x="2681288" y="2809875"/>
            <a:ext cx="11811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300">
                <a:solidFill>
                  <a:schemeClr val="accent6"/>
                </a:solidFill>
                <a:latin typeface="Andika"/>
                <a:ea typeface="Andika"/>
                <a:cs typeface="Andika"/>
                <a:sym typeface="Andika"/>
              </a:rPr>
              <a:t>This is a note</a:t>
            </a:r>
            <a:endParaRPr sz="900">
              <a:solidFill>
                <a:schemeClr val="accent6"/>
              </a:solidFill>
              <a:latin typeface="Andika"/>
              <a:ea typeface="Andika"/>
              <a:cs typeface="Andika"/>
              <a:sym typeface="Andika"/>
            </a:endParaRPr>
          </a:p>
        </p:txBody>
      </p:sp>
      <p:sp>
        <p:nvSpPr>
          <p:cNvPr id="175" name="Google Shape;175;p3"/>
          <p:cNvSpPr txBox="1"/>
          <p:nvPr/>
        </p:nvSpPr>
        <p:spPr>
          <a:xfrm>
            <a:off x="3948113" y="2686050"/>
            <a:ext cx="11811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300">
                <a:solidFill>
                  <a:schemeClr val="accent6"/>
                </a:solidFill>
                <a:latin typeface="Andika"/>
                <a:ea typeface="Andika"/>
                <a:cs typeface="Andika"/>
                <a:sym typeface="Andika"/>
              </a:rPr>
              <a:t>This is another note</a:t>
            </a:r>
            <a:endParaRPr sz="900">
              <a:solidFill>
                <a:schemeClr val="accent6"/>
              </a:solidFill>
              <a:latin typeface="Andika"/>
              <a:ea typeface="Andika"/>
              <a:cs typeface="Andika"/>
              <a:sym typeface="Andika"/>
            </a:endParaRPr>
          </a:p>
        </p:txBody>
      </p:sp>
      <p:sp>
        <p:nvSpPr>
          <p:cNvPr id="176" name="Google Shape;176;p3"/>
          <p:cNvSpPr txBox="1"/>
          <p:nvPr/>
        </p:nvSpPr>
        <p:spPr>
          <a:xfrm>
            <a:off x="2824162" y="3971925"/>
            <a:ext cx="2205000" cy="892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 sz="1300">
                <a:solidFill>
                  <a:schemeClr val="accent6"/>
                </a:solidFill>
                <a:latin typeface="Andika"/>
                <a:ea typeface="Andika"/>
                <a:cs typeface="Andika"/>
                <a:sym typeface="Andika"/>
              </a:rPr>
              <a:t>Do the best you can until you know better, then when you know better, do better.</a:t>
            </a:r>
            <a:endParaRPr sz="900">
              <a:solidFill>
                <a:schemeClr val="accent6"/>
              </a:solidFill>
              <a:latin typeface="Andika"/>
              <a:ea typeface="Andika"/>
              <a:cs typeface="Andika"/>
              <a:sym typeface="Andik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177" name="Shape 177"/>
        <p:cNvGrpSpPr/>
        <p:nvPr/>
      </p:nvGrpSpPr>
      <p:grpSpPr>
        <a:xfrm>
          <a:off x="0" y="0"/>
          <a:ext cx="0" cy="0"/>
          <a:chOff x="0" y="0"/>
          <a:chExt cx="0" cy="0"/>
        </a:xfrm>
      </p:grpSpPr>
      <p:sp>
        <p:nvSpPr>
          <p:cNvPr id="178" name="Google Shape;178;p4"/>
          <p:cNvSpPr txBox="1"/>
          <p:nvPr>
            <p:ph type="title"/>
          </p:nvPr>
        </p:nvSpPr>
        <p:spPr>
          <a:xfrm>
            <a:off x="2650175" y="1027050"/>
            <a:ext cx="70002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79" name="Google Shape;179;p4"/>
          <p:cNvSpPr txBox="1"/>
          <p:nvPr>
            <p:ph idx="1" type="body"/>
          </p:nvPr>
        </p:nvSpPr>
        <p:spPr>
          <a:xfrm>
            <a:off x="2650300" y="2561100"/>
            <a:ext cx="7000200" cy="31068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1">
    <p:spTree>
      <p:nvGrpSpPr>
        <p:cNvPr id="180" name="Shape 180"/>
        <p:cNvGrpSpPr/>
        <p:nvPr/>
      </p:nvGrpSpPr>
      <p:grpSpPr>
        <a:xfrm>
          <a:off x="0" y="0"/>
          <a:ext cx="0" cy="0"/>
          <a:chOff x="0" y="0"/>
          <a:chExt cx="0" cy="0"/>
        </a:xfrm>
      </p:grpSpPr>
      <p:sp>
        <p:nvSpPr>
          <p:cNvPr id="181" name="Google Shape;181;p5"/>
          <p:cNvSpPr/>
          <p:nvPr/>
        </p:nvSpPr>
        <p:spPr>
          <a:xfrm>
            <a:off x="2362200" y="495300"/>
            <a:ext cx="7705800" cy="57816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82" name="Google Shape;182;p5"/>
          <p:cNvSpPr txBox="1"/>
          <p:nvPr>
            <p:ph idx="1" type="body"/>
          </p:nvPr>
        </p:nvSpPr>
        <p:spPr>
          <a:xfrm>
            <a:off x="2686725" y="1106400"/>
            <a:ext cx="3635700" cy="4985400"/>
          </a:xfrm>
          <a:prstGeom prst="rect">
            <a:avLst/>
          </a:prstGeom>
        </p:spPr>
        <p:txBody>
          <a:bodyPr anchorCtr="0" anchor="t" bIns="121900" lIns="121900" spcFirstLastPara="1" rIns="121900" wrap="square" tIns="121900">
            <a:noAutofit/>
          </a:bodyPr>
          <a:lstStyle>
            <a:lvl1pPr indent="-304800" lvl="0" marL="457200" rtl="0">
              <a:lnSpc>
                <a:spcPct val="115000"/>
              </a:lnSpc>
              <a:spcBef>
                <a:spcPts val="0"/>
              </a:spcBef>
              <a:spcAft>
                <a:spcPts val="0"/>
              </a:spcAft>
              <a:buClr>
                <a:schemeClr val="dk1"/>
              </a:buClr>
              <a:buSzPts val="1200"/>
              <a:buFont typeface="Roboto Condensed"/>
              <a:buChar char="●"/>
              <a:defRPr sz="1200">
                <a:solidFill>
                  <a:schemeClr val="dk1"/>
                </a:solidFill>
                <a:latin typeface="Roboto Condensed"/>
                <a:ea typeface="Roboto Condensed"/>
                <a:cs typeface="Roboto Condensed"/>
                <a:sym typeface="Roboto Condensed"/>
              </a:defRPr>
            </a:lvl1pPr>
            <a:lvl2pPr indent="-304800" lvl="1" marL="914400" rtl="0">
              <a:lnSpc>
                <a:spcPct val="115000"/>
              </a:lnSpc>
              <a:spcBef>
                <a:spcPts val="2100"/>
              </a:spcBef>
              <a:spcAft>
                <a:spcPts val="0"/>
              </a:spcAft>
              <a:buClr>
                <a:schemeClr val="dk1"/>
              </a:buClr>
              <a:buSzPts val="1200"/>
              <a:buFont typeface="Roboto Condensed"/>
              <a:buChar char="○"/>
              <a:defRPr sz="1200">
                <a:solidFill>
                  <a:schemeClr val="dk1"/>
                </a:solidFill>
                <a:latin typeface="Roboto Condensed"/>
                <a:ea typeface="Roboto Condensed"/>
                <a:cs typeface="Roboto Condensed"/>
                <a:sym typeface="Roboto Condensed"/>
              </a:defRPr>
            </a:lvl2pPr>
            <a:lvl3pPr indent="-304800" lvl="2" marL="1371600" rtl="0">
              <a:lnSpc>
                <a:spcPct val="115000"/>
              </a:lnSpc>
              <a:spcBef>
                <a:spcPts val="2100"/>
              </a:spcBef>
              <a:spcAft>
                <a:spcPts val="0"/>
              </a:spcAft>
              <a:buClr>
                <a:schemeClr val="dk1"/>
              </a:buClr>
              <a:buSzPts val="1200"/>
              <a:buFont typeface="Roboto Condensed"/>
              <a:buChar char="■"/>
              <a:defRPr sz="1200">
                <a:solidFill>
                  <a:schemeClr val="dk1"/>
                </a:solidFill>
                <a:latin typeface="Roboto Condensed"/>
                <a:ea typeface="Roboto Condensed"/>
                <a:cs typeface="Roboto Condensed"/>
                <a:sym typeface="Roboto Condensed"/>
              </a:defRPr>
            </a:lvl3pPr>
            <a:lvl4pPr indent="-304800" lvl="3" marL="1828800" rtl="0">
              <a:lnSpc>
                <a:spcPct val="115000"/>
              </a:lnSpc>
              <a:spcBef>
                <a:spcPts val="2100"/>
              </a:spcBef>
              <a:spcAft>
                <a:spcPts val="0"/>
              </a:spcAft>
              <a:buClr>
                <a:schemeClr val="dk1"/>
              </a:buClr>
              <a:buSzPts val="1200"/>
              <a:buFont typeface="Roboto Condensed"/>
              <a:buChar char="●"/>
              <a:defRPr sz="1200">
                <a:solidFill>
                  <a:schemeClr val="dk1"/>
                </a:solidFill>
                <a:latin typeface="Roboto Condensed"/>
                <a:ea typeface="Roboto Condensed"/>
                <a:cs typeface="Roboto Condensed"/>
                <a:sym typeface="Roboto Condensed"/>
              </a:defRPr>
            </a:lvl4pPr>
            <a:lvl5pPr indent="-304800" lvl="4" marL="2286000" rtl="0">
              <a:lnSpc>
                <a:spcPct val="115000"/>
              </a:lnSpc>
              <a:spcBef>
                <a:spcPts val="2100"/>
              </a:spcBef>
              <a:spcAft>
                <a:spcPts val="0"/>
              </a:spcAft>
              <a:buClr>
                <a:schemeClr val="dk1"/>
              </a:buClr>
              <a:buSzPts val="1200"/>
              <a:buFont typeface="Roboto Condensed"/>
              <a:buChar char="○"/>
              <a:defRPr sz="1200">
                <a:solidFill>
                  <a:schemeClr val="dk1"/>
                </a:solidFill>
                <a:latin typeface="Roboto Condensed"/>
                <a:ea typeface="Roboto Condensed"/>
                <a:cs typeface="Roboto Condensed"/>
                <a:sym typeface="Roboto Condensed"/>
              </a:defRPr>
            </a:lvl5pPr>
            <a:lvl6pPr indent="-304800" lvl="5" marL="2743200" rtl="0">
              <a:lnSpc>
                <a:spcPct val="115000"/>
              </a:lnSpc>
              <a:spcBef>
                <a:spcPts val="2100"/>
              </a:spcBef>
              <a:spcAft>
                <a:spcPts val="0"/>
              </a:spcAft>
              <a:buClr>
                <a:schemeClr val="dk1"/>
              </a:buClr>
              <a:buSzPts val="1200"/>
              <a:buFont typeface="Roboto Condensed"/>
              <a:buChar char="■"/>
              <a:defRPr sz="1200">
                <a:solidFill>
                  <a:schemeClr val="dk1"/>
                </a:solidFill>
                <a:latin typeface="Roboto Condensed"/>
                <a:ea typeface="Roboto Condensed"/>
                <a:cs typeface="Roboto Condensed"/>
                <a:sym typeface="Roboto Condensed"/>
              </a:defRPr>
            </a:lvl6pPr>
            <a:lvl7pPr indent="-304800" lvl="6" marL="3200400" rtl="0">
              <a:lnSpc>
                <a:spcPct val="115000"/>
              </a:lnSpc>
              <a:spcBef>
                <a:spcPts val="2100"/>
              </a:spcBef>
              <a:spcAft>
                <a:spcPts val="0"/>
              </a:spcAft>
              <a:buClr>
                <a:schemeClr val="dk1"/>
              </a:buClr>
              <a:buSzPts val="1200"/>
              <a:buFont typeface="Roboto Condensed"/>
              <a:buChar char="●"/>
              <a:defRPr sz="1200">
                <a:solidFill>
                  <a:schemeClr val="dk1"/>
                </a:solidFill>
                <a:latin typeface="Roboto Condensed"/>
                <a:ea typeface="Roboto Condensed"/>
                <a:cs typeface="Roboto Condensed"/>
                <a:sym typeface="Roboto Condensed"/>
              </a:defRPr>
            </a:lvl7pPr>
            <a:lvl8pPr indent="-304800" lvl="7" marL="3657600" rtl="0">
              <a:lnSpc>
                <a:spcPct val="115000"/>
              </a:lnSpc>
              <a:spcBef>
                <a:spcPts val="2100"/>
              </a:spcBef>
              <a:spcAft>
                <a:spcPts val="0"/>
              </a:spcAft>
              <a:buClr>
                <a:schemeClr val="dk1"/>
              </a:buClr>
              <a:buSzPts val="1200"/>
              <a:buFont typeface="Roboto Condensed"/>
              <a:buChar char="○"/>
              <a:defRPr sz="1200">
                <a:solidFill>
                  <a:schemeClr val="dk1"/>
                </a:solidFill>
                <a:latin typeface="Roboto Condensed"/>
                <a:ea typeface="Roboto Condensed"/>
                <a:cs typeface="Roboto Condensed"/>
                <a:sym typeface="Roboto Condensed"/>
              </a:defRPr>
            </a:lvl8pPr>
            <a:lvl9pPr indent="-304800" lvl="8" marL="4114800" rtl="0">
              <a:lnSpc>
                <a:spcPct val="115000"/>
              </a:lnSpc>
              <a:spcBef>
                <a:spcPts val="2100"/>
              </a:spcBef>
              <a:spcAft>
                <a:spcPts val="2100"/>
              </a:spcAft>
              <a:buClr>
                <a:schemeClr val="dk1"/>
              </a:buClr>
              <a:buSzPts val="1200"/>
              <a:buFont typeface="Roboto Condensed"/>
              <a:buChar char="■"/>
              <a:defRPr sz="1200">
                <a:solidFill>
                  <a:schemeClr val="dk1"/>
                </a:solidFill>
                <a:latin typeface="Roboto Condensed"/>
                <a:ea typeface="Roboto Condensed"/>
                <a:cs typeface="Roboto Condensed"/>
                <a:sym typeface="Roboto Condensed"/>
              </a:defRPr>
            </a:lvl9pPr>
          </a:lstStyle>
          <a:p/>
        </p:txBody>
      </p:sp>
      <p:sp>
        <p:nvSpPr>
          <p:cNvPr id="183" name="Google Shape;183;p5"/>
          <p:cNvSpPr txBox="1"/>
          <p:nvPr>
            <p:ph type="title"/>
          </p:nvPr>
        </p:nvSpPr>
        <p:spPr>
          <a:xfrm>
            <a:off x="2595900" y="495300"/>
            <a:ext cx="7186200" cy="4971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1500"/>
              <a:buFont typeface="Aldrich"/>
              <a:buNone/>
              <a:defRPr sz="1500"/>
            </a:lvl1pPr>
            <a:lvl2pPr lvl="1" rtl="0">
              <a:spcBef>
                <a:spcPts val="0"/>
              </a:spcBef>
              <a:spcAft>
                <a:spcPts val="0"/>
              </a:spcAft>
              <a:buClr>
                <a:schemeClr val="dk1"/>
              </a:buClr>
              <a:buSzPts val="1500"/>
              <a:buFont typeface="Abril Fatface"/>
              <a:buNone/>
              <a:defRPr sz="1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1500"/>
              <a:buFont typeface="Abril Fatface"/>
              <a:buNone/>
              <a:defRPr sz="1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1500"/>
              <a:buFont typeface="Abril Fatface"/>
              <a:buNone/>
              <a:defRPr sz="1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1500"/>
              <a:buFont typeface="Abril Fatface"/>
              <a:buNone/>
              <a:defRPr sz="1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1500"/>
              <a:buFont typeface="Abril Fatface"/>
              <a:buNone/>
              <a:defRPr sz="1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1500"/>
              <a:buFont typeface="Abril Fatface"/>
              <a:buNone/>
              <a:defRPr sz="1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1500"/>
              <a:buFont typeface="Abril Fatface"/>
              <a:buNone/>
              <a:defRPr sz="1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1500"/>
              <a:buFont typeface="Abril Fatface"/>
              <a:buNone/>
              <a:defRPr sz="1500">
                <a:solidFill>
                  <a:schemeClr val="dk1"/>
                </a:solidFill>
                <a:latin typeface="Abril Fatface"/>
                <a:ea typeface="Abril Fatface"/>
                <a:cs typeface="Abril Fatface"/>
                <a:sym typeface="Abril Fatfac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184" name="Shape 184"/>
        <p:cNvGrpSpPr/>
        <p:nvPr/>
      </p:nvGrpSpPr>
      <p:grpSpPr>
        <a:xfrm>
          <a:off x="0" y="0"/>
          <a:ext cx="0" cy="0"/>
          <a:chOff x="0" y="0"/>
          <a:chExt cx="0" cy="0"/>
        </a:xfrm>
      </p:grpSpPr>
      <p:grpSp>
        <p:nvGrpSpPr>
          <p:cNvPr id="185" name="Google Shape;185;p6"/>
          <p:cNvGrpSpPr/>
          <p:nvPr/>
        </p:nvGrpSpPr>
        <p:grpSpPr>
          <a:xfrm>
            <a:off x="0" y="0"/>
            <a:ext cx="12192000" cy="6858000"/>
            <a:chOff x="0" y="0"/>
            <a:chExt cx="12192000" cy="6858000"/>
          </a:xfrm>
        </p:grpSpPr>
        <p:sp>
          <p:nvSpPr>
            <p:cNvPr id="186" name="Google Shape;186;p6"/>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188" name="Google Shape;188;p6"/>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189" name="Google Shape;189;p6">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190" name="Google Shape;190;p6">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191" name="Google Shape;191;p6">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192" name="Google Shape;192;p6">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193" name="Google Shape;193;p6"/>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194" name="Google Shape;194;p6"/>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 name="Google Shape;7;p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grpSp>
        <p:nvGrpSpPr>
          <p:cNvPr id="8" name="Google Shape;8;p1"/>
          <p:cNvGrpSpPr/>
          <p:nvPr/>
        </p:nvGrpSpPr>
        <p:grpSpPr>
          <a:xfrm>
            <a:off x="1569820" y="192901"/>
            <a:ext cx="9367780" cy="6412330"/>
            <a:chOff x="390725" y="192901"/>
            <a:chExt cx="9367780" cy="6412330"/>
          </a:xfrm>
        </p:grpSpPr>
        <p:sp>
          <p:nvSpPr>
            <p:cNvPr id="9" name="Google Shape;9;p1"/>
            <p:cNvSpPr/>
            <p:nvPr/>
          </p:nvSpPr>
          <p:spPr>
            <a:xfrm>
              <a:off x="433022" y="255001"/>
              <a:ext cx="9309250" cy="6342300"/>
            </a:xfrm>
            <a:custGeom>
              <a:rect b="b" l="l" r="r" t="t"/>
              <a:pathLst>
                <a:path extrusionOk="0" h="6142663" w="7889195">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gradFill>
              <a:gsLst>
                <a:gs pos="0">
                  <a:srgbClr val="4E4F51"/>
                </a:gs>
                <a:gs pos="15000">
                  <a:srgbClr val="4E4F51"/>
                </a:gs>
                <a:gs pos="97000">
                  <a:srgbClr val="000000"/>
                </a:gs>
                <a:gs pos="100000">
                  <a:srgbClr val="000000"/>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 name="Google Shape;10;p1"/>
            <p:cNvGrpSpPr/>
            <p:nvPr/>
          </p:nvGrpSpPr>
          <p:grpSpPr>
            <a:xfrm>
              <a:off x="9036093" y="3183174"/>
              <a:ext cx="492960" cy="492960"/>
              <a:chOff x="9132580" y="3159701"/>
              <a:chExt cx="371233" cy="371233"/>
            </a:xfrm>
          </p:grpSpPr>
          <p:sp>
            <p:nvSpPr>
              <p:cNvPr id="11" name="Google Shape;11;p1"/>
              <p:cNvSpPr/>
              <p:nvPr/>
            </p:nvSpPr>
            <p:spPr>
              <a:xfrm>
                <a:off x="9132580" y="3159701"/>
                <a:ext cx="371233" cy="371233"/>
              </a:xfrm>
              <a:custGeom>
                <a:rect b="b" l="l" r="r" t="t"/>
                <a:pathLst>
                  <a:path extrusionOk="0" h="358679" w="358679">
                    <a:moveTo>
                      <a:pt x="178613" y="269"/>
                    </a:moveTo>
                    <a:cubicBezTo>
                      <a:pt x="277673" y="269"/>
                      <a:pt x="357919" y="80562"/>
                      <a:pt x="357919" y="179608"/>
                    </a:cubicBezTo>
                    <a:cubicBezTo>
                      <a:pt x="357919" y="278655"/>
                      <a:pt x="277673" y="358948"/>
                      <a:pt x="178613" y="358948"/>
                    </a:cubicBezTo>
                    <a:cubicBezTo>
                      <a:pt x="79553" y="358948"/>
                      <a:pt x="-761" y="278655"/>
                      <a:pt x="-761" y="179608"/>
                    </a:cubicBezTo>
                    <a:cubicBezTo>
                      <a:pt x="-761" y="80562"/>
                      <a:pt x="79553" y="269"/>
                      <a:pt x="178613" y="269"/>
                    </a:cubicBezTo>
                    <a:close/>
                  </a:path>
                </a:pathLst>
              </a:custGeom>
              <a:solidFill>
                <a:srgbClr val="15151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1"/>
              <p:cNvSpPr/>
              <p:nvPr/>
            </p:nvSpPr>
            <p:spPr>
              <a:xfrm>
                <a:off x="9138858" y="3166118"/>
                <a:ext cx="267486" cy="358181"/>
              </a:xfrm>
              <a:custGeom>
                <a:rect b="b" l="l" r="r" t="t"/>
                <a:pathLst>
                  <a:path extrusionOk="0" h="346069" w="258441">
                    <a:moveTo>
                      <a:pt x="172543" y="269"/>
                    </a:moveTo>
                    <a:cubicBezTo>
                      <a:pt x="76788" y="269"/>
                      <a:pt x="-761" y="77750"/>
                      <a:pt x="-761" y="173303"/>
                    </a:cubicBezTo>
                    <a:cubicBezTo>
                      <a:pt x="-761" y="268857"/>
                      <a:pt x="76788" y="346338"/>
                      <a:pt x="172543" y="346338"/>
                    </a:cubicBezTo>
                    <a:cubicBezTo>
                      <a:pt x="188728" y="346338"/>
                      <a:pt x="204912" y="343978"/>
                      <a:pt x="219747" y="339662"/>
                    </a:cubicBezTo>
                    <a:cubicBezTo>
                      <a:pt x="270997" y="207155"/>
                      <a:pt x="269648" y="108769"/>
                      <a:pt x="219747" y="6810"/>
                    </a:cubicBezTo>
                    <a:cubicBezTo>
                      <a:pt x="204238" y="2561"/>
                      <a:pt x="188728" y="269"/>
                      <a:pt x="172543" y="269"/>
                    </a:cubicBezTo>
                    <a:close/>
                  </a:path>
                </a:pathLst>
              </a:custGeom>
              <a:solidFill>
                <a:srgbClr val="0707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1"/>
              <p:cNvSpPr/>
              <p:nvPr/>
            </p:nvSpPr>
            <p:spPr>
              <a:xfrm>
                <a:off x="9249765" y="3279048"/>
                <a:ext cx="129816" cy="130304"/>
              </a:xfrm>
              <a:custGeom>
                <a:rect b="b" l="l" r="r" t="t"/>
                <a:pathLst>
                  <a:path extrusionOk="0" h="125898" w="125426">
                    <a:moveTo>
                      <a:pt x="-761" y="98857"/>
                    </a:moveTo>
                    <a:cubicBezTo>
                      <a:pt x="-761" y="113962"/>
                      <a:pt x="11377" y="126167"/>
                      <a:pt x="26213" y="126167"/>
                    </a:cubicBezTo>
                    <a:lnTo>
                      <a:pt x="97692" y="126167"/>
                    </a:lnTo>
                    <a:cubicBezTo>
                      <a:pt x="112527" y="126167"/>
                      <a:pt x="124666" y="113962"/>
                      <a:pt x="124666" y="98857"/>
                    </a:cubicBezTo>
                    <a:lnTo>
                      <a:pt x="124666" y="27579"/>
                    </a:lnTo>
                    <a:cubicBezTo>
                      <a:pt x="124666" y="12474"/>
                      <a:pt x="112527" y="269"/>
                      <a:pt x="97692" y="269"/>
                    </a:cubicBezTo>
                    <a:lnTo>
                      <a:pt x="26213" y="269"/>
                    </a:lnTo>
                    <a:cubicBezTo>
                      <a:pt x="11377" y="269"/>
                      <a:pt x="-761" y="12474"/>
                      <a:pt x="-761" y="27579"/>
                    </a:cubicBezTo>
                    <a:lnTo>
                      <a:pt x="-761" y="98857"/>
                    </a:lnTo>
                    <a:close/>
                    <a:moveTo>
                      <a:pt x="9354" y="96429"/>
                    </a:moveTo>
                    <a:lnTo>
                      <a:pt x="9354" y="30007"/>
                    </a:lnTo>
                    <a:cubicBezTo>
                      <a:pt x="9354" y="19352"/>
                      <a:pt x="18120" y="10721"/>
                      <a:pt x="28910" y="10721"/>
                    </a:cubicBezTo>
                    <a:lnTo>
                      <a:pt x="94995" y="10721"/>
                    </a:lnTo>
                    <a:cubicBezTo>
                      <a:pt x="105784" y="10721"/>
                      <a:pt x="114551" y="19352"/>
                      <a:pt x="114551" y="30007"/>
                    </a:cubicBezTo>
                    <a:lnTo>
                      <a:pt x="114551" y="96429"/>
                    </a:lnTo>
                    <a:cubicBezTo>
                      <a:pt x="114551" y="107083"/>
                      <a:pt x="105784" y="115580"/>
                      <a:pt x="94995" y="115580"/>
                    </a:cubicBezTo>
                    <a:lnTo>
                      <a:pt x="28910" y="115580"/>
                    </a:lnTo>
                    <a:cubicBezTo>
                      <a:pt x="18120" y="115580"/>
                      <a:pt x="9354" y="107083"/>
                      <a:pt x="9354" y="96429"/>
                    </a:cubicBezTo>
                    <a:close/>
                  </a:path>
                </a:pathLst>
              </a:custGeom>
              <a:solidFill>
                <a:srgbClr val="CCCE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 name="Google Shape;14;p1"/>
            <p:cNvGrpSpPr/>
            <p:nvPr/>
          </p:nvGrpSpPr>
          <p:grpSpPr>
            <a:xfrm>
              <a:off x="390725" y="192901"/>
              <a:ext cx="9367780" cy="6412330"/>
              <a:chOff x="1194635" y="234866"/>
              <a:chExt cx="9244824" cy="6489556"/>
            </a:xfrm>
          </p:grpSpPr>
          <p:sp>
            <p:nvSpPr>
              <p:cNvPr id="15" name="Google Shape;15;p1"/>
              <p:cNvSpPr/>
              <p:nvPr/>
            </p:nvSpPr>
            <p:spPr>
              <a:xfrm>
                <a:off x="1217565" y="240980"/>
                <a:ext cx="9221894" cy="6483314"/>
              </a:xfrm>
              <a:custGeom>
                <a:rect b="b" l="l" r="r" t="t"/>
                <a:pathLst>
                  <a:path extrusionOk="0" h="6483314" w="9221894">
                    <a:moveTo>
                      <a:pt x="0" y="6063936"/>
                    </a:moveTo>
                    <a:cubicBezTo>
                      <a:pt x="0" y="6296301"/>
                      <a:pt x="187014" y="6483315"/>
                      <a:pt x="419380" y="6483315"/>
                    </a:cubicBezTo>
                    <a:lnTo>
                      <a:pt x="8802005" y="6483315"/>
                    </a:lnTo>
                    <a:cubicBezTo>
                      <a:pt x="9034371" y="6483315"/>
                      <a:pt x="9221895" y="6296301"/>
                      <a:pt x="9221895" y="6063936"/>
                    </a:cubicBezTo>
                    <a:lnTo>
                      <a:pt x="9221895" y="419634"/>
                    </a:lnTo>
                    <a:cubicBezTo>
                      <a:pt x="9221895" y="187269"/>
                      <a:pt x="9034371" y="0"/>
                      <a:pt x="8802005" y="0"/>
                    </a:cubicBezTo>
                    <a:lnTo>
                      <a:pt x="419380" y="0"/>
                    </a:lnTo>
                    <a:cubicBezTo>
                      <a:pt x="187014" y="0"/>
                      <a:pt x="0" y="187141"/>
                      <a:pt x="0" y="419634"/>
                    </a:cubicBezTo>
                    <a:lnTo>
                      <a:pt x="0" y="6063936"/>
                    </a:lnTo>
                    <a:lnTo>
                      <a:pt x="0" y="6063936"/>
                    </a:lnTo>
                    <a:lnTo>
                      <a:pt x="0" y="6063936"/>
                    </a:lnTo>
                    <a:close/>
                    <a:moveTo>
                      <a:pt x="16052" y="6040495"/>
                    </a:moveTo>
                    <a:lnTo>
                      <a:pt x="16052" y="432119"/>
                    </a:lnTo>
                    <a:cubicBezTo>
                      <a:pt x="16052" y="200772"/>
                      <a:pt x="202301" y="14523"/>
                      <a:pt x="433648" y="14523"/>
                    </a:cubicBezTo>
                    <a:lnTo>
                      <a:pt x="8782642" y="14523"/>
                    </a:lnTo>
                    <a:cubicBezTo>
                      <a:pt x="9014244" y="14650"/>
                      <a:pt x="9200365" y="200772"/>
                      <a:pt x="9200365" y="432119"/>
                    </a:cubicBezTo>
                    <a:lnTo>
                      <a:pt x="9200365" y="6051196"/>
                    </a:lnTo>
                    <a:cubicBezTo>
                      <a:pt x="9200365" y="6282543"/>
                      <a:pt x="9014244" y="6468792"/>
                      <a:pt x="8782642" y="6468792"/>
                    </a:cubicBezTo>
                    <a:lnTo>
                      <a:pt x="433648" y="6457964"/>
                    </a:lnTo>
                    <a:cubicBezTo>
                      <a:pt x="202556" y="6457964"/>
                      <a:pt x="16306" y="6271714"/>
                      <a:pt x="16306" y="6040368"/>
                    </a:cubicBezTo>
                    <a:lnTo>
                      <a:pt x="16052" y="6040368"/>
                    </a:lnTo>
                    <a:close/>
                  </a:path>
                </a:pathLst>
              </a:custGeom>
              <a:solidFill>
                <a:srgbClr val="DCDD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1"/>
              <p:cNvSpPr/>
              <p:nvPr/>
            </p:nvSpPr>
            <p:spPr>
              <a:xfrm>
                <a:off x="2119512" y="237923"/>
                <a:ext cx="97838" cy="15287"/>
              </a:xfrm>
              <a:custGeom>
                <a:rect b="b" l="l" r="r" t="t"/>
                <a:pathLst>
                  <a:path extrusionOk="0" h="15287" w="97838">
                    <a:moveTo>
                      <a:pt x="0" y="0"/>
                    </a:moveTo>
                    <a:lnTo>
                      <a:pt x="0" y="15287"/>
                    </a:lnTo>
                    <a:lnTo>
                      <a:pt x="97838" y="15287"/>
                    </a:lnTo>
                    <a:lnTo>
                      <a:pt x="97838" y="8790"/>
                    </a:lnTo>
                    <a:cubicBezTo>
                      <a:pt x="97838" y="4204"/>
                      <a:pt x="92615" y="0"/>
                      <a:pt x="84207" y="0"/>
                    </a:cubicBezTo>
                    <a:lnTo>
                      <a:pt x="0" y="0"/>
                    </a:lnTo>
                    <a:lnTo>
                      <a:pt x="0" y="0"/>
                    </a:lnTo>
                    <a:lnTo>
                      <a:pt x="0" y="0"/>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1"/>
              <p:cNvSpPr/>
              <p:nvPr/>
            </p:nvSpPr>
            <p:spPr>
              <a:xfrm>
                <a:off x="2510865" y="234866"/>
                <a:ext cx="203320" cy="18344"/>
              </a:xfrm>
              <a:custGeom>
                <a:rect b="b" l="l" r="r" t="t"/>
                <a:pathLst>
                  <a:path extrusionOk="0" h="18344" w="203320">
                    <a:moveTo>
                      <a:pt x="0" y="7261"/>
                    </a:moveTo>
                    <a:lnTo>
                      <a:pt x="0" y="18345"/>
                    </a:lnTo>
                    <a:lnTo>
                      <a:pt x="203320" y="18345"/>
                    </a:lnTo>
                    <a:lnTo>
                      <a:pt x="203320" y="10701"/>
                    </a:lnTo>
                    <a:cubicBezTo>
                      <a:pt x="187906" y="9045"/>
                      <a:pt x="124591" y="0"/>
                      <a:pt x="107648" y="0"/>
                    </a:cubicBezTo>
                    <a:lnTo>
                      <a:pt x="3567" y="0"/>
                    </a:lnTo>
                    <a:cubicBezTo>
                      <a:pt x="1401" y="0"/>
                      <a:pt x="0" y="3312"/>
                      <a:pt x="0" y="7261"/>
                    </a:cubicBezTo>
                    <a:lnTo>
                      <a:pt x="0" y="7261"/>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1"/>
              <p:cNvSpPr/>
              <p:nvPr/>
            </p:nvSpPr>
            <p:spPr>
              <a:xfrm>
                <a:off x="2831897" y="234866"/>
                <a:ext cx="201791" cy="18344"/>
              </a:xfrm>
              <a:custGeom>
                <a:rect b="b" l="l" r="r" t="t"/>
                <a:pathLst>
                  <a:path extrusionOk="0" h="18344" w="201791">
                    <a:moveTo>
                      <a:pt x="201791" y="7261"/>
                    </a:moveTo>
                    <a:lnTo>
                      <a:pt x="201791" y="18345"/>
                    </a:lnTo>
                    <a:lnTo>
                      <a:pt x="0" y="18345"/>
                    </a:lnTo>
                    <a:lnTo>
                      <a:pt x="0" y="10701"/>
                    </a:lnTo>
                    <a:cubicBezTo>
                      <a:pt x="15415" y="9045"/>
                      <a:pt x="78220" y="0"/>
                      <a:pt x="94908" y="0"/>
                    </a:cubicBezTo>
                    <a:lnTo>
                      <a:pt x="198224" y="0"/>
                    </a:lnTo>
                    <a:cubicBezTo>
                      <a:pt x="200390" y="0"/>
                      <a:pt x="201791" y="3312"/>
                      <a:pt x="201791" y="7261"/>
                    </a:cubicBezTo>
                    <a:lnTo>
                      <a:pt x="201791" y="7261"/>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1"/>
              <p:cNvSpPr/>
              <p:nvPr/>
            </p:nvSpPr>
            <p:spPr>
              <a:xfrm>
                <a:off x="2510865" y="245567"/>
                <a:ext cx="203320" cy="7643"/>
              </a:xfrm>
              <a:custGeom>
                <a:rect b="b" l="l" r="r" t="t"/>
                <a:pathLst>
                  <a:path extrusionOk="0" h="7643" w="203320">
                    <a:moveTo>
                      <a:pt x="0" y="0"/>
                    </a:moveTo>
                    <a:lnTo>
                      <a:pt x="203320" y="0"/>
                    </a:lnTo>
                    <a:lnTo>
                      <a:pt x="203320" y="7644"/>
                    </a:lnTo>
                    <a:lnTo>
                      <a:pt x="0" y="7644"/>
                    </a:lnTo>
                    <a:lnTo>
                      <a:pt x="0" y="0"/>
                    </a:lnTo>
                    <a:close/>
                  </a:path>
                </a:pathLst>
              </a:custGeom>
              <a:solidFill>
                <a:srgbClr val="393A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1"/>
              <p:cNvSpPr/>
              <p:nvPr/>
            </p:nvSpPr>
            <p:spPr>
              <a:xfrm>
                <a:off x="2831897" y="245567"/>
                <a:ext cx="201791" cy="7643"/>
              </a:xfrm>
              <a:custGeom>
                <a:rect b="b" l="l" r="r" t="t"/>
                <a:pathLst>
                  <a:path extrusionOk="0" h="7643" w="201791">
                    <a:moveTo>
                      <a:pt x="0" y="0"/>
                    </a:moveTo>
                    <a:lnTo>
                      <a:pt x="201791" y="0"/>
                    </a:lnTo>
                    <a:lnTo>
                      <a:pt x="201791" y="7644"/>
                    </a:lnTo>
                    <a:lnTo>
                      <a:pt x="0" y="7644"/>
                    </a:lnTo>
                    <a:lnTo>
                      <a:pt x="0" y="0"/>
                    </a:lnTo>
                    <a:close/>
                  </a:path>
                </a:pathLst>
              </a:custGeom>
              <a:solidFill>
                <a:srgbClr val="444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1"/>
              <p:cNvSpPr/>
              <p:nvPr/>
            </p:nvSpPr>
            <p:spPr>
              <a:xfrm>
                <a:off x="2119512" y="245567"/>
                <a:ext cx="97838" cy="7643"/>
              </a:xfrm>
              <a:custGeom>
                <a:rect b="b" l="l" r="r" t="t"/>
                <a:pathLst>
                  <a:path extrusionOk="0" h="7643" w="97838">
                    <a:moveTo>
                      <a:pt x="0" y="0"/>
                    </a:moveTo>
                    <a:lnTo>
                      <a:pt x="97838" y="0"/>
                    </a:lnTo>
                    <a:lnTo>
                      <a:pt x="97838" y="7644"/>
                    </a:lnTo>
                    <a:lnTo>
                      <a:pt x="0" y="7644"/>
                    </a:lnTo>
                    <a:lnTo>
                      <a:pt x="0" y="0"/>
                    </a:lnTo>
                    <a:close/>
                  </a:path>
                </a:pathLst>
              </a:custGeom>
              <a:solidFill>
                <a:srgbClr val="3535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1"/>
              <p:cNvSpPr/>
              <p:nvPr/>
            </p:nvSpPr>
            <p:spPr>
              <a:xfrm>
                <a:off x="1217565" y="251681"/>
                <a:ext cx="9221894" cy="6472613"/>
              </a:xfrm>
              <a:custGeom>
                <a:rect b="b" l="l" r="r" t="t"/>
                <a:pathLst>
                  <a:path extrusionOk="0" h="6472613" w="9221894">
                    <a:moveTo>
                      <a:pt x="0" y="6053234"/>
                    </a:moveTo>
                    <a:cubicBezTo>
                      <a:pt x="0" y="6285600"/>
                      <a:pt x="187014" y="6472614"/>
                      <a:pt x="419380" y="6472614"/>
                    </a:cubicBezTo>
                    <a:lnTo>
                      <a:pt x="8802005" y="6472614"/>
                    </a:lnTo>
                    <a:cubicBezTo>
                      <a:pt x="9034371" y="6472614"/>
                      <a:pt x="9221895" y="6285600"/>
                      <a:pt x="9221895" y="6053234"/>
                    </a:cubicBezTo>
                    <a:lnTo>
                      <a:pt x="9221895" y="419634"/>
                    </a:lnTo>
                    <a:cubicBezTo>
                      <a:pt x="9221895" y="187269"/>
                      <a:pt x="9034371" y="0"/>
                      <a:pt x="8802005" y="0"/>
                    </a:cubicBezTo>
                    <a:lnTo>
                      <a:pt x="419380" y="0"/>
                    </a:lnTo>
                    <a:cubicBezTo>
                      <a:pt x="187014" y="0"/>
                      <a:pt x="0" y="187269"/>
                      <a:pt x="0" y="419634"/>
                    </a:cubicBezTo>
                    <a:lnTo>
                      <a:pt x="0" y="6053234"/>
                    </a:lnTo>
                    <a:lnTo>
                      <a:pt x="0" y="6053234"/>
                    </a:lnTo>
                    <a:lnTo>
                      <a:pt x="0" y="6053234"/>
                    </a:lnTo>
                    <a:close/>
                    <a:moveTo>
                      <a:pt x="16052" y="6040622"/>
                    </a:moveTo>
                    <a:lnTo>
                      <a:pt x="16052" y="432246"/>
                    </a:lnTo>
                    <a:cubicBezTo>
                      <a:pt x="16052" y="200900"/>
                      <a:pt x="202301" y="14650"/>
                      <a:pt x="433648" y="14650"/>
                    </a:cubicBezTo>
                    <a:lnTo>
                      <a:pt x="8782642" y="14650"/>
                    </a:lnTo>
                    <a:cubicBezTo>
                      <a:pt x="9014244" y="14650"/>
                      <a:pt x="9200365" y="200900"/>
                      <a:pt x="9200365" y="432246"/>
                    </a:cubicBezTo>
                    <a:lnTo>
                      <a:pt x="9200365" y="6040622"/>
                    </a:lnTo>
                    <a:cubicBezTo>
                      <a:pt x="9200365" y="6271969"/>
                      <a:pt x="9014244" y="6458218"/>
                      <a:pt x="8782642" y="6458218"/>
                    </a:cubicBezTo>
                    <a:lnTo>
                      <a:pt x="433648" y="6458218"/>
                    </a:lnTo>
                    <a:cubicBezTo>
                      <a:pt x="202556" y="6458218"/>
                      <a:pt x="16306" y="6271969"/>
                      <a:pt x="16306" y="6040622"/>
                    </a:cubicBezTo>
                    <a:lnTo>
                      <a:pt x="16052" y="6040622"/>
                    </a:lnTo>
                    <a:close/>
                  </a:path>
                </a:pathLst>
              </a:custGeom>
              <a:solidFill>
                <a:srgbClr val="989AA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1"/>
              <p:cNvSpPr/>
              <p:nvPr/>
            </p:nvSpPr>
            <p:spPr>
              <a:xfrm>
                <a:off x="1232853" y="266969"/>
                <a:ext cx="9184950" cy="6442039"/>
              </a:xfrm>
              <a:custGeom>
                <a:rect b="b" l="l" r="r" t="t"/>
                <a:pathLst>
                  <a:path extrusionOk="0" h="6442039" w="9184950">
                    <a:moveTo>
                      <a:pt x="0" y="6024571"/>
                    </a:moveTo>
                    <a:cubicBezTo>
                      <a:pt x="0" y="6255917"/>
                      <a:pt x="186249" y="6442040"/>
                      <a:pt x="417596" y="6442040"/>
                    </a:cubicBezTo>
                    <a:lnTo>
                      <a:pt x="8767227" y="6442040"/>
                    </a:lnTo>
                    <a:cubicBezTo>
                      <a:pt x="8998829" y="6442040"/>
                      <a:pt x="9184951" y="6255917"/>
                      <a:pt x="9184951" y="6024571"/>
                    </a:cubicBezTo>
                    <a:lnTo>
                      <a:pt x="9184951" y="417469"/>
                    </a:lnTo>
                    <a:cubicBezTo>
                      <a:pt x="9184951" y="186122"/>
                      <a:pt x="8998829" y="0"/>
                      <a:pt x="8767227" y="0"/>
                    </a:cubicBezTo>
                    <a:lnTo>
                      <a:pt x="417596" y="0"/>
                    </a:lnTo>
                    <a:cubicBezTo>
                      <a:pt x="186504" y="0"/>
                      <a:pt x="255" y="186122"/>
                      <a:pt x="255" y="417469"/>
                    </a:cubicBezTo>
                    <a:lnTo>
                      <a:pt x="255" y="6024571"/>
                    </a:lnTo>
                    <a:lnTo>
                      <a:pt x="0" y="6024571"/>
                    </a:lnTo>
                    <a:lnTo>
                      <a:pt x="0" y="6024571"/>
                    </a:lnTo>
                    <a:close/>
                    <a:moveTo>
                      <a:pt x="28791" y="6016672"/>
                    </a:moveTo>
                    <a:lnTo>
                      <a:pt x="28791" y="425495"/>
                    </a:lnTo>
                    <a:cubicBezTo>
                      <a:pt x="28791" y="205358"/>
                      <a:pt x="205995" y="28154"/>
                      <a:pt x="426132" y="28154"/>
                    </a:cubicBezTo>
                    <a:lnTo>
                      <a:pt x="8743659" y="28154"/>
                    </a:lnTo>
                    <a:cubicBezTo>
                      <a:pt x="8964051" y="28154"/>
                      <a:pt x="9141127" y="205358"/>
                      <a:pt x="9141127" y="425495"/>
                    </a:cubicBezTo>
                    <a:lnTo>
                      <a:pt x="9141127" y="6016672"/>
                    </a:lnTo>
                    <a:cubicBezTo>
                      <a:pt x="9141127" y="6236808"/>
                      <a:pt x="8964051" y="6414013"/>
                      <a:pt x="8743659" y="6414013"/>
                    </a:cubicBezTo>
                    <a:lnTo>
                      <a:pt x="426132" y="6414013"/>
                    </a:lnTo>
                    <a:cubicBezTo>
                      <a:pt x="205741" y="6414013"/>
                      <a:pt x="28409" y="6236808"/>
                      <a:pt x="28409" y="6016672"/>
                    </a:cubicBezTo>
                    <a:lnTo>
                      <a:pt x="28791" y="6016672"/>
                    </a:lnTo>
                    <a:close/>
                  </a:path>
                </a:pathLst>
              </a:custGeom>
              <a:solidFill>
                <a:srgbClr val="EAEAE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1"/>
              <p:cNvSpPr/>
              <p:nvPr/>
            </p:nvSpPr>
            <p:spPr>
              <a:xfrm>
                <a:off x="1261898" y="294486"/>
                <a:ext cx="8971056" cy="6387005"/>
              </a:xfrm>
              <a:custGeom>
                <a:rect b="b" l="l" r="r" t="t"/>
                <a:pathLst>
                  <a:path extrusionOk="0" h="6387005" w="8971056">
                    <a:moveTo>
                      <a:pt x="255" y="5989665"/>
                    </a:moveTo>
                    <a:cubicBezTo>
                      <a:pt x="255" y="6209801"/>
                      <a:pt x="177459" y="6387006"/>
                      <a:pt x="397595" y="6387006"/>
                    </a:cubicBezTo>
                    <a:lnTo>
                      <a:pt x="8714232" y="6387006"/>
                    </a:lnTo>
                    <a:cubicBezTo>
                      <a:pt x="8811433" y="6387006"/>
                      <a:pt x="8900990" y="6351972"/>
                      <a:pt x="8970292" y="6293881"/>
                    </a:cubicBezTo>
                    <a:cubicBezTo>
                      <a:pt x="8902392" y="6348023"/>
                      <a:pt x="8815637" y="6380381"/>
                      <a:pt x="8721875" y="6380381"/>
                    </a:cubicBezTo>
                    <a:lnTo>
                      <a:pt x="401035" y="6380254"/>
                    </a:lnTo>
                    <a:cubicBezTo>
                      <a:pt x="180899" y="6380254"/>
                      <a:pt x="3567" y="6203431"/>
                      <a:pt x="3567" y="5983677"/>
                    </a:cubicBezTo>
                    <a:lnTo>
                      <a:pt x="3567" y="403073"/>
                    </a:lnTo>
                    <a:cubicBezTo>
                      <a:pt x="3567" y="183319"/>
                      <a:pt x="180899" y="6497"/>
                      <a:pt x="401162" y="6497"/>
                    </a:cubicBezTo>
                    <a:lnTo>
                      <a:pt x="8722002" y="6497"/>
                    </a:lnTo>
                    <a:cubicBezTo>
                      <a:pt x="8816401" y="6497"/>
                      <a:pt x="8902519" y="38982"/>
                      <a:pt x="8971057" y="93507"/>
                    </a:cubicBezTo>
                    <a:cubicBezTo>
                      <a:pt x="8901755" y="35161"/>
                      <a:pt x="8812197" y="0"/>
                      <a:pt x="8714232" y="0"/>
                    </a:cubicBezTo>
                    <a:lnTo>
                      <a:pt x="397595" y="0"/>
                    </a:lnTo>
                    <a:cubicBezTo>
                      <a:pt x="177205" y="0"/>
                      <a:pt x="0" y="177205"/>
                      <a:pt x="0" y="397341"/>
                    </a:cubicBezTo>
                    <a:lnTo>
                      <a:pt x="0" y="5989665"/>
                    </a:lnTo>
                    <a:lnTo>
                      <a:pt x="255" y="5989665"/>
                    </a:lnTo>
                    <a:lnTo>
                      <a:pt x="255" y="5989665"/>
                    </a:lnTo>
                    <a:close/>
                  </a:path>
                </a:pathLst>
              </a:custGeom>
              <a:solidFill>
                <a:srgbClr val="000000">
                  <a:alpha val="239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1"/>
              <p:cNvSpPr/>
              <p:nvPr/>
            </p:nvSpPr>
            <p:spPr>
              <a:xfrm>
                <a:off x="1266484" y="294484"/>
                <a:ext cx="9114629" cy="6380892"/>
              </a:xfrm>
              <a:custGeom>
                <a:rect b="b" l="l" r="r" t="t"/>
                <a:pathLst>
                  <a:path extrusionOk="0" h="6380892" w="9114629">
                    <a:moveTo>
                      <a:pt x="0" y="5984316"/>
                    </a:moveTo>
                    <a:cubicBezTo>
                      <a:pt x="0" y="6204070"/>
                      <a:pt x="177332" y="6380892"/>
                      <a:pt x="397468" y="6380892"/>
                    </a:cubicBezTo>
                    <a:lnTo>
                      <a:pt x="8717289" y="6380892"/>
                    </a:lnTo>
                    <a:cubicBezTo>
                      <a:pt x="8937679" y="6380892"/>
                      <a:pt x="9114629" y="6204070"/>
                      <a:pt x="9114629" y="5984316"/>
                    </a:cubicBezTo>
                    <a:lnTo>
                      <a:pt x="9114629" y="396578"/>
                    </a:lnTo>
                    <a:cubicBezTo>
                      <a:pt x="9114629" y="176824"/>
                      <a:pt x="8937679" y="2"/>
                      <a:pt x="8717289" y="2"/>
                    </a:cubicBezTo>
                    <a:lnTo>
                      <a:pt x="397468" y="2"/>
                    </a:lnTo>
                    <a:cubicBezTo>
                      <a:pt x="177459" y="-635"/>
                      <a:pt x="127" y="163575"/>
                      <a:pt x="127" y="383202"/>
                    </a:cubicBezTo>
                    <a:lnTo>
                      <a:pt x="127" y="5983679"/>
                    </a:lnTo>
                    <a:lnTo>
                      <a:pt x="0" y="5984316"/>
                    </a:lnTo>
                    <a:lnTo>
                      <a:pt x="0" y="5984316"/>
                    </a:lnTo>
                    <a:close/>
                    <a:moveTo>
                      <a:pt x="8663" y="5979475"/>
                    </a:moveTo>
                    <a:lnTo>
                      <a:pt x="8663" y="389826"/>
                    </a:lnTo>
                    <a:cubicBezTo>
                      <a:pt x="8663" y="170582"/>
                      <a:pt x="185740" y="6626"/>
                      <a:pt x="405494" y="6626"/>
                    </a:cubicBezTo>
                    <a:lnTo>
                      <a:pt x="8712066" y="6626"/>
                    </a:lnTo>
                    <a:cubicBezTo>
                      <a:pt x="8931692" y="6626"/>
                      <a:pt x="9108770" y="183066"/>
                      <a:pt x="9108770" y="402311"/>
                    </a:cubicBezTo>
                    <a:lnTo>
                      <a:pt x="9108770" y="5979348"/>
                    </a:lnTo>
                    <a:cubicBezTo>
                      <a:pt x="9108770" y="6198592"/>
                      <a:pt x="8931820" y="6375032"/>
                      <a:pt x="8712066" y="6375032"/>
                    </a:cubicBezTo>
                    <a:lnTo>
                      <a:pt x="405494" y="6375032"/>
                    </a:lnTo>
                    <a:cubicBezTo>
                      <a:pt x="185995" y="6375032"/>
                      <a:pt x="8918" y="6198465"/>
                      <a:pt x="8918" y="5979348"/>
                    </a:cubicBezTo>
                    <a:lnTo>
                      <a:pt x="8663" y="5979475"/>
                    </a:lnTo>
                    <a:close/>
                  </a:path>
                </a:pathLst>
              </a:custGeom>
              <a:solidFill>
                <a:srgbClr val="A6A7A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1"/>
              <p:cNvSpPr/>
              <p:nvPr/>
            </p:nvSpPr>
            <p:spPr>
              <a:xfrm>
                <a:off x="1217565" y="6135737"/>
                <a:ext cx="434157" cy="588685"/>
              </a:xfrm>
              <a:custGeom>
                <a:rect b="b" l="l" r="r" t="t"/>
                <a:pathLst>
                  <a:path extrusionOk="0" h="588685" w="434157">
                    <a:moveTo>
                      <a:pt x="127" y="169561"/>
                    </a:moveTo>
                    <a:cubicBezTo>
                      <a:pt x="127" y="401799"/>
                      <a:pt x="187269" y="588686"/>
                      <a:pt x="419889" y="588686"/>
                    </a:cubicBezTo>
                    <a:lnTo>
                      <a:pt x="434157" y="574163"/>
                    </a:lnTo>
                    <a:cubicBezTo>
                      <a:pt x="202556" y="574163"/>
                      <a:pt x="16052" y="388041"/>
                      <a:pt x="16052" y="156949"/>
                    </a:cubicBezTo>
                    <a:lnTo>
                      <a:pt x="16052" y="0"/>
                    </a:lnTo>
                    <a:lnTo>
                      <a:pt x="0" y="0"/>
                    </a:lnTo>
                    <a:lnTo>
                      <a:pt x="127" y="169561"/>
                    </a:lnTo>
                    <a:lnTo>
                      <a:pt x="127" y="169561"/>
                    </a:lnTo>
                    <a:lnTo>
                      <a:pt x="127" y="169561"/>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1"/>
              <p:cNvSpPr/>
              <p:nvPr/>
            </p:nvSpPr>
            <p:spPr>
              <a:xfrm>
                <a:off x="1217565" y="251681"/>
                <a:ext cx="843855" cy="3364719"/>
              </a:xfrm>
              <a:custGeom>
                <a:rect b="b" l="l" r="r" t="t"/>
                <a:pathLst>
                  <a:path extrusionOk="0" h="3364719" w="843855">
                    <a:moveTo>
                      <a:pt x="16052" y="432374"/>
                    </a:moveTo>
                    <a:cubicBezTo>
                      <a:pt x="16052" y="201027"/>
                      <a:pt x="202301" y="14778"/>
                      <a:pt x="433648" y="14778"/>
                    </a:cubicBezTo>
                    <a:lnTo>
                      <a:pt x="843855" y="14778"/>
                    </a:lnTo>
                    <a:lnTo>
                      <a:pt x="843855" y="0"/>
                    </a:lnTo>
                    <a:lnTo>
                      <a:pt x="419380" y="0"/>
                    </a:lnTo>
                    <a:cubicBezTo>
                      <a:pt x="187014" y="0"/>
                      <a:pt x="0" y="187269"/>
                      <a:pt x="0" y="419762"/>
                    </a:cubicBezTo>
                    <a:lnTo>
                      <a:pt x="0" y="3364720"/>
                    </a:lnTo>
                    <a:lnTo>
                      <a:pt x="16052" y="3364720"/>
                    </a:lnTo>
                    <a:lnTo>
                      <a:pt x="16052" y="432374"/>
                    </a:lnTo>
                    <a:lnTo>
                      <a:pt x="16052" y="432374"/>
                    </a:lnTo>
                    <a:lnTo>
                      <a:pt x="16052" y="432374"/>
                    </a:lnTo>
                    <a:close/>
                  </a:path>
                </a:pathLst>
              </a:custGeom>
              <a:solidFill>
                <a:srgbClr val="5D5E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1"/>
              <p:cNvSpPr/>
              <p:nvPr/>
            </p:nvSpPr>
            <p:spPr>
              <a:xfrm>
                <a:off x="9999061" y="251681"/>
                <a:ext cx="438743" cy="432628"/>
              </a:xfrm>
              <a:custGeom>
                <a:rect b="b" l="l" r="r" t="t"/>
                <a:pathLst>
                  <a:path extrusionOk="0" h="432628" w="438743">
                    <a:moveTo>
                      <a:pt x="0" y="14650"/>
                    </a:moveTo>
                    <a:cubicBezTo>
                      <a:pt x="231601" y="14650"/>
                      <a:pt x="417723" y="201027"/>
                      <a:pt x="417723" y="432629"/>
                    </a:cubicBezTo>
                    <a:lnTo>
                      <a:pt x="438744" y="419889"/>
                    </a:lnTo>
                    <a:cubicBezTo>
                      <a:pt x="438744" y="187269"/>
                      <a:pt x="251857" y="0"/>
                      <a:pt x="19618" y="0"/>
                    </a:cubicBezTo>
                    <a:lnTo>
                      <a:pt x="0" y="14650"/>
                    </a:lnTo>
                    <a:lnTo>
                      <a:pt x="0" y="14650"/>
                    </a:lnTo>
                    <a:lnTo>
                      <a:pt x="0" y="14650"/>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1"/>
              <p:cNvSpPr/>
              <p:nvPr/>
            </p:nvSpPr>
            <p:spPr>
              <a:xfrm>
                <a:off x="10000589" y="6291667"/>
                <a:ext cx="438743" cy="432628"/>
              </a:xfrm>
              <a:custGeom>
                <a:rect b="b" l="l" r="r" t="t"/>
                <a:pathLst>
                  <a:path extrusionOk="0" h="432628" w="438743">
                    <a:moveTo>
                      <a:pt x="18854" y="432629"/>
                    </a:moveTo>
                    <a:cubicBezTo>
                      <a:pt x="251221" y="432629"/>
                      <a:pt x="438744" y="245360"/>
                      <a:pt x="438744" y="12612"/>
                    </a:cubicBezTo>
                    <a:lnTo>
                      <a:pt x="417087" y="0"/>
                    </a:lnTo>
                    <a:cubicBezTo>
                      <a:pt x="417087" y="231601"/>
                      <a:pt x="230965" y="418106"/>
                      <a:pt x="0" y="418106"/>
                    </a:cubicBezTo>
                    <a:lnTo>
                      <a:pt x="18854" y="432629"/>
                    </a:lnTo>
                    <a:lnTo>
                      <a:pt x="18854" y="432629"/>
                    </a:lnTo>
                    <a:lnTo>
                      <a:pt x="18854" y="432629"/>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1"/>
              <p:cNvSpPr/>
              <p:nvPr/>
            </p:nvSpPr>
            <p:spPr>
              <a:xfrm>
                <a:off x="1194635" y="927377"/>
                <a:ext cx="19873" cy="337847"/>
              </a:xfrm>
              <a:custGeom>
                <a:rect b="b" l="l" r="r" t="t"/>
                <a:pathLst>
                  <a:path extrusionOk="0" h="337847" w="19873">
                    <a:moveTo>
                      <a:pt x="0" y="328930"/>
                    </a:moveTo>
                    <a:lnTo>
                      <a:pt x="0" y="8918"/>
                    </a:lnTo>
                    <a:cubicBezTo>
                      <a:pt x="0" y="3949"/>
                      <a:pt x="4331" y="0"/>
                      <a:pt x="9555" y="0"/>
                    </a:cubicBezTo>
                    <a:lnTo>
                      <a:pt x="19873" y="0"/>
                    </a:lnTo>
                    <a:lnTo>
                      <a:pt x="19873" y="337848"/>
                    </a:lnTo>
                    <a:lnTo>
                      <a:pt x="9555" y="337848"/>
                    </a:lnTo>
                    <a:cubicBezTo>
                      <a:pt x="4331" y="337848"/>
                      <a:pt x="0" y="333899"/>
                      <a:pt x="0" y="328930"/>
                    </a:cubicBezTo>
                    <a:lnTo>
                      <a:pt x="0" y="328930"/>
                    </a:lnTo>
                    <a:close/>
                  </a:path>
                </a:pathLst>
              </a:custGeom>
              <a:solidFill>
                <a:srgbClr val="14141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1"/>
              <p:cNvSpPr/>
              <p:nvPr/>
            </p:nvSpPr>
            <p:spPr>
              <a:xfrm>
                <a:off x="1200749" y="925848"/>
                <a:ext cx="13758" cy="339376"/>
              </a:xfrm>
              <a:custGeom>
                <a:rect b="b" l="l" r="r" t="t"/>
                <a:pathLst>
                  <a:path extrusionOk="0" h="339376" w="13758">
                    <a:moveTo>
                      <a:pt x="13759" y="339376"/>
                    </a:moveTo>
                    <a:lnTo>
                      <a:pt x="3057" y="339376"/>
                    </a:lnTo>
                    <a:cubicBezTo>
                      <a:pt x="1911" y="339376"/>
                      <a:pt x="1019" y="338994"/>
                      <a:pt x="0" y="338740"/>
                    </a:cubicBezTo>
                    <a:cubicBezTo>
                      <a:pt x="3949" y="337593"/>
                      <a:pt x="6879" y="334408"/>
                      <a:pt x="6879" y="330332"/>
                    </a:cubicBezTo>
                    <a:lnTo>
                      <a:pt x="6879" y="8918"/>
                    </a:lnTo>
                    <a:cubicBezTo>
                      <a:pt x="6879" y="4968"/>
                      <a:pt x="3949" y="1529"/>
                      <a:pt x="0" y="382"/>
                    </a:cubicBezTo>
                    <a:cubicBezTo>
                      <a:pt x="1019" y="127"/>
                      <a:pt x="1911" y="0"/>
                      <a:pt x="3057" y="0"/>
                    </a:cubicBezTo>
                    <a:lnTo>
                      <a:pt x="13759" y="0"/>
                    </a:lnTo>
                    <a:lnTo>
                      <a:pt x="13759" y="339376"/>
                    </a:lnTo>
                    <a:lnTo>
                      <a:pt x="13759" y="339376"/>
                    </a:lnTo>
                    <a:lnTo>
                      <a:pt x="13759" y="339376"/>
                    </a:ln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2" name="Google Shape;32;p1"/>
          <p:cNvSpPr/>
          <p:nvPr/>
        </p:nvSpPr>
        <p:spPr>
          <a:xfrm>
            <a:off x="2362200" y="495300"/>
            <a:ext cx="7705800" cy="57816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3" name="Google Shape;33;p1"/>
          <p:cNvSpPr/>
          <p:nvPr/>
        </p:nvSpPr>
        <p:spPr>
          <a:xfrm rot="5830230">
            <a:off x="1962891" y="3352206"/>
            <a:ext cx="93733" cy="93733"/>
          </a:xfrm>
          <a:prstGeom prst="ellipse">
            <a:avLst/>
          </a:pr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txBox="1"/>
          <p:nvPr>
            <p:ph type="title"/>
          </p:nvPr>
        </p:nvSpPr>
        <p:spPr>
          <a:xfrm>
            <a:off x="2642800" y="593375"/>
            <a:ext cx="72180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lt1"/>
              </a:buClr>
              <a:buSzPts val="4000"/>
              <a:buFont typeface="Roboto Medium"/>
              <a:buNone/>
              <a:defRPr sz="4000">
                <a:solidFill>
                  <a:schemeClr val="lt1"/>
                </a:solidFill>
                <a:latin typeface="Roboto Medium"/>
                <a:ea typeface="Roboto Medium"/>
                <a:cs typeface="Roboto Medium"/>
                <a:sym typeface="Roboto Medium"/>
              </a:defRPr>
            </a:lvl1pPr>
            <a:lvl2pPr lvl="1">
              <a:spcBef>
                <a:spcPts val="0"/>
              </a:spcBef>
              <a:spcAft>
                <a:spcPts val="0"/>
              </a:spcAft>
              <a:buClr>
                <a:schemeClr val="lt1"/>
              </a:buClr>
              <a:buSzPts val="4000"/>
              <a:buFont typeface="Barlow Condensed ExtraLight"/>
              <a:buNone/>
              <a:defRPr sz="4000">
                <a:solidFill>
                  <a:schemeClr val="lt1"/>
                </a:solidFill>
                <a:latin typeface="Barlow Condensed ExtraLight"/>
                <a:ea typeface="Barlow Condensed ExtraLight"/>
                <a:cs typeface="Barlow Condensed ExtraLight"/>
                <a:sym typeface="Barlow Condensed ExtraLight"/>
              </a:defRPr>
            </a:lvl2pPr>
            <a:lvl3pPr lvl="2">
              <a:spcBef>
                <a:spcPts val="0"/>
              </a:spcBef>
              <a:spcAft>
                <a:spcPts val="0"/>
              </a:spcAft>
              <a:buClr>
                <a:schemeClr val="lt1"/>
              </a:buClr>
              <a:buSzPts val="4000"/>
              <a:buFont typeface="Barlow Condensed ExtraLight"/>
              <a:buNone/>
              <a:defRPr sz="4000">
                <a:solidFill>
                  <a:schemeClr val="lt1"/>
                </a:solidFill>
                <a:latin typeface="Barlow Condensed ExtraLight"/>
                <a:ea typeface="Barlow Condensed ExtraLight"/>
                <a:cs typeface="Barlow Condensed ExtraLight"/>
                <a:sym typeface="Barlow Condensed ExtraLight"/>
              </a:defRPr>
            </a:lvl3pPr>
            <a:lvl4pPr lvl="3">
              <a:spcBef>
                <a:spcPts val="0"/>
              </a:spcBef>
              <a:spcAft>
                <a:spcPts val="0"/>
              </a:spcAft>
              <a:buClr>
                <a:schemeClr val="lt1"/>
              </a:buClr>
              <a:buSzPts val="4000"/>
              <a:buFont typeface="Barlow Condensed ExtraLight"/>
              <a:buNone/>
              <a:defRPr sz="4000">
                <a:solidFill>
                  <a:schemeClr val="lt1"/>
                </a:solidFill>
                <a:latin typeface="Barlow Condensed ExtraLight"/>
                <a:ea typeface="Barlow Condensed ExtraLight"/>
                <a:cs typeface="Barlow Condensed ExtraLight"/>
                <a:sym typeface="Barlow Condensed ExtraLight"/>
              </a:defRPr>
            </a:lvl4pPr>
            <a:lvl5pPr lvl="4">
              <a:spcBef>
                <a:spcPts val="0"/>
              </a:spcBef>
              <a:spcAft>
                <a:spcPts val="0"/>
              </a:spcAft>
              <a:buClr>
                <a:schemeClr val="lt1"/>
              </a:buClr>
              <a:buSzPts val="4000"/>
              <a:buFont typeface="Barlow Condensed ExtraLight"/>
              <a:buNone/>
              <a:defRPr sz="4000">
                <a:solidFill>
                  <a:schemeClr val="lt1"/>
                </a:solidFill>
                <a:latin typeface="Barlow Condensed ExtraLight"/>
                <a:ea typeface="Barlow Condensed ExtraLight"/>
                <a:cs typeface="Barlow Condensed ExtraLight"/>
                <a:sym typeface="Barlow Condensed ExtraLight"/>
              </a:defRPr>
            </a:lvl5pPr>
            <a:lvl6pPr lvl="5">
              <a:spcBef>
                <a:spcPts val="0"/>
              </a:spcBef>
              <a:spcAft>
                <a:spcPts val="0"/>
              </a:spcAft>
              <a:buClr>
                <a:schemeClr val="lt1"/>
              </a:buClr>
              <a:buSzPts val="4000"/>
              <a:buFont typeface="Barlow Condensed ExtraLight"/>
              <a:buNone/>
              <a:defRPr sz="4000">
                <a:solidFill>
                  <a:schemeClr val="lt1"/>
                </a:solidFill>
                <a:latin typeface="Barlow Condensed ExtraLight"/>
                <a:ea typeface="Barlow Condensed ExtraLight"/>
                <a:cs typeface="Barlow Condensed ExtraLight"/>
                <a:sym typeface="Barlow Condensed ExtraLight"/>
              </a:defRPr>
            </a:lvl6pPr>
            <a:lvl7pPr lvl="6">
              <a:spcBef>
                <a:spcPts val="0"/>
              </a:spcBef>
              <a:spcAft>
                <a:spcPts val="0"/>
              </a:spcAft>
              <a:buClr>
                <a:schemeClr val="lt1"/>
              </a:buClr>
              <a:buSzPts val="4000"/>
              <a:buFont typeface="Barlow Condensed ExtraLight"/>
              <a:buNone/>
              <a:defRPr sz="4000">
                <a:solidFill>
                  <a:schemeClr val="lt1"/>
                </a:solidFill>
                <a:latin typeface="Barlow Condensed ExtraLight"/>
                <a:ea typeface="Barlow Condensed ExtraLight"/>
                <a:cs typeface="Barlow Condensed ExtraLight"/>
                <a:sym typeface="Barlow Condensed ExtraLight"/>
              </a:defRPr>
            </a:lvl7pPr>
            <a:lvl8pPr lvl="7">
              <a:spcBef>
                <a:spcPts val="0"/>
              </a:spcBef>
              <a:spcAft>
                <a:spcPts val="0"/>
              </a:spcAft>
              <a:buClr>
                <a:schemeClr val="lt1"/>
              </a:buClr>
              <a:buSzPts val="4000"/>
              <a:buFont typeface="Barlow Condensed ExtraLight"/>
              <a:buNone/>
              <a:defRPr sz="4000">
                <a:solidFill>
                  <a:schemeClr val="lt1"/>
                </a:solidFill>
                <a:latin typeface="Barlow Condensed ExtraLight"/>
                <a:ea typeface="Barlow Condensed ExtraLight"/>
                <a:cs typeface="Barlow Condensed ExtraLight"/>
                <a:sym typeface="Barlow Condensed ExtraLight"/>
              </a:defRPr>
            </a:lvl8pPr>
            <a:lvl9pPr lvl="8">
              <a:spcBef>
                <a:spcPts val="0"/>
              </a:spcBef>
              <a:spcAft>
                <a:spcPts val="0"/>
              </a:spcAft>
              <a:buClr>
                <a:schemeClr val="lt1"/>
              </a:buClr>
              <a:buSzPts val="4000"/>
              <a:buFont typeface="Barlow Condensed ExtraLight"/>
              <a:buNone/>
              <a:defRPr sz="4000">
                <a:solidFill>
                  <a:schemeClr val="lt1"/>
                </a:solidFill>
                <a:latin typeface="Barlow Condensed ExtraLight"/>
                <a:ea typeface="Barlow Condensed ExtraLight"/>
                <a:cs typeface="Barlow Condensed ExtraLight"/>
                <a:sym typeface="Barlow Condensed ExtraLight"/>
              </a:defRPr>
            </a:lvl9pPr>
          </a:lstStyle>
          <a:p/>
        </p:txBody>
      </p:sp>
      <p:sp>
        <p:nvSpPr>
          <p:cNvPr id="35" name="Google Shape;35;p1"/>
          <p:cNvSpPr txBox="1"/>
          <p:nvPr>
            <p:ph idx="1" type="body"/>
          </p:nvPr>
        </p:nvSpPr>
        <p:spPr>
          <a:xfrm>
            <a:off x="2642800" y="1536641"/>
            <a:ext cx="72180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lt1"/>
              </a:buClr>
              <a:buSzPts val="1900"/>
              <a:buFont typeface="Roboto Condensed"/>
              <a:buChar char="●"/>
              <a:defRPr sz="1900">
                <a:solidFill>
                  <a:schemeClr val="lt1"/>
                </a:solidFill>
                <a:latin typeface="Roboto Condensed"/>
                <a:ea typeface="Roboto Condensed"/>
                <a:cs typeface="Roboto Condensed"/>
                <a:sym typeface="Roboto Condensed"/>
              </a:defRPr>
            </a:lvl1pPr>
            <a:lvl2pPr indent="-349250" lvl="1" marL="914400">
              <a:lnSpc>
                <a:spcPct val="115000"/>
              </a:lnSpc>
              <a:spcBef>
                <a:spcPts val="2100"/>
              </a:spcBef>
              <a:spcAft>
                <a:spcPts val="0"/>
              </a:spcAft>
              <a:buClr>
                <a:schemeClr val="lt1"/>
              </a:buClr>
              <a:buSzPts val="1900"/>
              <a:buFont typeface="Roboto Condensed"/>
              <a:buChar char="○"/>
              <a:defRPr sz="1900">
                <a:solidFill>
                  <a:schemeClr val="lt1"/>
                </a:solidFill>
                <a:latin typeface="Roboto Condensed"/>
                <a:ea typeface="Roboto Condensed"/>
                <a:cs typeface="Roboto Condensed"/>
                <a:sym typeface="Roboto Condensed"/>
              </a:defRPr>
            </a:lvl2pPr>
            <a:lvl3pPr indent="-349250" lvl="2" marL="1371600">
              <a:lnSpc>
                <a:spcPct val="115000"/>
              </a:lnSpc>
              <a:spcBef>
                <a:spcPts val="2100"/>
              </a:spcBef>
              <a:spcAft>
                <a:spcPts val="0"/>
              </a:spcAft>
              <a:buClr>
                <a:schemeClr val="lt1"/>
              </a:buClr>
              <a:buSzPts val="1900"/>
              <a:buFont typeface="Roboto Condensed"/>
              <a:buChar char="■"/>
              <a:defRPr sz="1900">
                <a:solidFill>
                  <a:schemeClr val="lt1"/>
                </a:solidFill>
                <a:latin typeface="Roboto Condensed"/>
                <a:ea typeface="Roboto Condensed"/>
                <a:cs typeface="Roboto Condensed"/>
                <a:sym typeface="Roboto Condensed"/>
              </a:defRPr>
            </a:lvl3pPr>
            <a:lvl4pPr indent="-349250" lvl="3" marL="1828800">
              <a:lnSpc>
                <a:spcPct val="115000"/>
              </a:lnSpc>
              <a:spcBef>
                <a:spcPts val="2100"/>
              </a:spcBef>
              <a:spcAft>
                <a:spcPts val="0"/>
              </a:spcAft>
              <a:buClr>
                <a:schemeClr val="lt1"/>
              </a:buClr>
              <a:buSzPts val="1900"/>
              <a:buFont typeface="Roboto Condensed"/>
              <a:buChar char="●"/>
              <a:defRPr sz="1900">
                <a:solidFill>
                  <a:schemeClr val="lt1"/>
                </a:solidFill>
                <a:latin typeface="Roboto Condensed"/>
                <a:ea typeface="Roboto Condensed"/>
                <a:cs typeface="Roboto Condensed"/>
                <a:sym typeface="Roboto Condensed"/>
              </a:defRPr>
            </a:lvl4pPr>
            <a:lvl5pPr indent="-349250" lvl="4" marL="2286000">
              <a:lnSpc>
                <a:spcPct val="115000"/>
              </a:lnSpc>
              <a:spcBef>
                <a:spcPts val="2100"/>
              </a:spcBef>
              <a:spcAft>
                <a:spcPts val="0"/>
              </a:spcAft>
              <a:buClr>
                <a:schemeClr val="lt1"/>
              </a:buClr>
              <a:buSzPts val="1900"/>
              <a:buFont typeface="Roboto Condensed"/>
              <a:buChar char="○"/>
              <a:defRPr sz="1900">
                <a:solidFill>
                  <a:schemeClr val="lt1"/>
                </a:solidFill>
                <a:latin typeface="Roboto Condensed"/>
                <a:ea typeface="Roboto Condensed"/>
                <a:cs typeface="Roboto Condensed"/>
                <a:sym typeface="Roboto Condensed"/>
              </a:defRPr>
            </a:lvl5pPr>
            <a:lvl6pPr indent="-349250" lvl="5" marL="2743200">
              <a:lnSpc>
                <a:spcPct val="115000"/>
              </a:lnSpc>
              <a:spcBef>
                <a:spcPts val="2100"/>
              </a:spcBef>
              <a:spcAft>
                <a:spcPts val="0"/>
              </a:spcAft>
              <a:buClr>
                <a:schemeClr val="lt1"/>
              </a:buClr>
              <a:buSzPts val="1900"/>
              <a:buFont typeface="Roboto Condensed"/>
              <a:buChar char="■"/>
              <a:defRPr sz="1900">
                <a:solidFill>
                  <a:schemeClr val="lt1"/>
                </a:solidFill>
                <a:latin typeface="Roboto Condensed"/>
                <a:ea typeface="Roboto Condensed"/>
                <a:cs typeface="Roboto Condensed"/>
                <a:sym typeface="Roboto Condensed"/>
              </a:defRPr>
            </a:lvl6pPr>
            <a:lvl7pPr indent="-349250" lvl="6" marL="3200400">
              <a:lnSpc>
                <a:spcPct val="115000"/>
              </a:lnSpc>
              <a:spcBef>
                <a:spcPts val="2100"/>
              </a:spcBef>
              <a:spcAft>
                <a:spcPts val="0"/>
              </a:spcAft>
              <a:buClr>
                <a:schemeClr val="lt1"/>
              </a:buClr>
              <a:buSzPts val="1900"/>
              <a:buFont typeface="Roboto Condensed"/>
              <a:buChar char="●"/>
              <a:defRPr sz="1900">
                <a:solidFill>
                  <a:schemeClr val="lt1"/>
                </a:solidFill>
                <a:latin typeface="Roboto Condensed"/>
                <a:ea typeface="Roboto Condensed"/>
                <a:cs typeface="Roboto Condensed"/>
                <a:sym typeface="Roboto Condensed"/>
              </a:defRPr>
            </a:lvl7pPr>
            <a:lvl8pPr indent="-349250" lvl="7" marL="3657600">
              <a:lnSpc>
                <a:spcPct val="115000"/>
              </a:lnSpc>
              <a:spcBef>
                <a:spcPts val="2100"/>
              </a:spcBef>
              <a:spcAft>
                <a:spcPts val="0"/>
              </a:spcAft>
              <a:buClr>
                <a:schemeClr val="lt1"/>
              </a:buClr>
              <a:buSzPts val="1900"/>
              <a:buFont typeface="Roboto Condensed"/>
              <a:buChar char="○"/>
              <a:defRPr sz="1900">
                <a:solidFill>
                  <a:schemeClr val="lt1"/>
                </a:solidFill>
                <a:latin typeface="Roboto Condensed"/>
                <a:ea typeface="Roboto Condensed"/>
                <a:cs typeface="Roboto Condensed"/>
                <a:sym typeface="Roboto Condensed"/>
              </a:defRPr>
            </a:lvl8pPr>
            <a:lvl9pPr indent="-349250" lvl="8" marL="4114800">
              <a:lnSpc>
                <a:spcPct val="115000"/>
              </a:lnSpc>
              <a:spcBef>
                <a:spcPts val="2100"/>
              </a:spcBef>
              <a:spcAft>
                <a:spcPts val="2100"/>
              </a:spcAft>
              <a:buClr>
                <a:schemeClr val="lt1"/>
              </a:buClr>
              <a:buSzPts val="1900"/>
              <a:buFont typeface="Roboto Condensed"/>
              <a:buChar char="■"/>
              <a:defRPr sz="1900">
                <a:solidFill>
                  <a:schemeClr val="lt1"/>
                </a:solidFill>
                <a:latin typeface="Roboto Condensed"/>
                <a:ea typeface="Roboto Condensed"/>
                <a:cs typeface="Roboto Condensed"/>
                <a:sym typeface="Roboto Condensed"/>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slide" Target="/ppt/slides/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slide" Target="/ppt/slid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slide" Target="/ppt/slid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slide" Target="/ppt/slid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slide" Target="/ppt/slid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jpg"/><Relationship Id="rId4" Type="http://schemas.openxmlformats.org/officeDocument/2006/relationships/slide" Target="/ppt/slid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slide" Target="/ppt/slid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slide" Target="/ppt/slid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slide" Target="/ppt/slid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slide" Target="/ppt/slid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jpg"/><Relationship Id="rId4" Type="http://schemas.openxmlformats.org/officeDocument/2006/relationships/slide" Target="/ppt/slides/slide2.xml"/></Relationships>
</file>

<file path=ppt/slides/_rels/slide2.xml.rels><?xml version="1.0" encoding="UTF-8" standalone="yes"?><Relationships xmlns="http://schemas.openxmlformats.org/package/2006/relationships"><Relationship Id="rId20" Type="http://schemas.openxmlformats.org/officeDocument/2006/relationships/slide" Target="/ppt/slides/slide4.xml"/><Relationship Id="rId11" Type="http://schemas.openxmlformats.org/officeDocument/2006/relationships/slide" Target="/ppt/slides/slide15.xml"/><Relationship Id="rId22" Type="http://schemas.openxmlformats.org/officeDocument/2006/relationships/slide" Target="/ppt/slides/slide6.xml"/><Relationship Id="rId10" Type="http://schemas.openxmlformats.org/officeDocument/2006/relationships/slide" Target="/ppt/slides/slide14.xml"/><Relationship Id="rId21" Type="http://schemas.openxmlformats.org/officeDocument/2006/relationships/slide" Target="/ppt/slides/slide5.xml"/><Relationship Id="rId13" Type="http://schemas.openxmlformats.org/officeDocument/2006/relationships/slide" Target="/ppt/slides/slide17.xml"/><Relationship Id="rId12" Type="http://schemas.openxmlformats.org/officeDocument/2006/relationships/slide" Target="/ppt/slides/slide16.xml"/><Relationship Id="rId23" Type="http://schemas.openxmlformats.org/officeDocument/2006/relationships/slide" Target="/ppt/slides/slide7.xml"/><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1.xml"/><Relationship Id="rId4" Type="http://schemas.openxmlformats.org/officeDocument/2006/relationships/slide" Target="/ppt/slides/slide8.xml"/><Relationship Id="rId9" Type="http://schemas.openxmlformats.org/officeDocument/2006/relationships/slide" Target="/ppt/slides/slide13.xml"/><Relationship Id="rId15" Type="http://schemas.openxmlformats.org/officeDocument/2006/relationships/slide" Target="/ppt/slides/slide19.xml"/><Relationship Id="rId14" Type="http://schemas.openxmlformats.org/officeDocument/2006/relationships/slide" Target="/ppt/slides/slide18.xml"/><Relationship Id="rId17" Type="http://schemas.openxmlformats.org/officeDocument/2006/relationships/slide" Target="/ppt/slides/slide21.xml"/><Relationship Id="rId16" Type="http://schemas.openxmlformats.org/officeDocument/2006/relationships/slide" Target="/ppt/slides/slide20.xml"/><Relationship Id="rId5" Type="http://schemas.openxmlformats.org/officeDocument/2006/relationships/slide" Target="/ppt/slides/slide9.xml"/><Relationship Id="rId19" Type="http://schemas.openxmlformats.org/officeDocument/2006/relationships/slide" Target="/ppt/slides/slide3.xml"/><Relationship Id="rId6" Type="http://schemas.openxmlformats.org/officeDocument/2006/relationships/slide" Target="/ppt/slides/slide10.xml"/><Relationship Id="rId18" Type="http://schemas.openxmlformats.org/officeDocument/2006/relationships/slide" Target="/ppt/slides/slide22.xml"/><Relationship Id="rId7" Type="http://schemas.openxmlformats.org/officeDocument/2006/relationships/slide" Target="/ppt/slides/slide11.xml"/><Relationship Id="rId8" Type="http://schemas.openxmlformats.org/officeDocument/2006/relationships/slide" Target="/ppt/slides/slide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slide" Target="/ppt/slides/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slide" Target="/ppt/slid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slide" Target="/ppt/slid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slide" Target="/ppt/slid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slide" Target="/ppt/slid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slide" Target="/ppt/slid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slide" Target="/ppt/slid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slide" Target="/ppt/slid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slide" Target="/ppt/slid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slide" Target="/ppt/slid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A picture containing vector graphics&#10;&#10;Description automatically generated" id="199" name="Google Shape;199;p7"/>
          <p:cNvPicPr preferRelativeResize="0"/>
          <p:nvPr/>
        </p:nvPicPr>
        <p:blipFill rotWithShape="1">
          <a:blip r:embed="rId3">
            <a:alphaModFix/>
          </a:blip>
          <a:srcRect b="10373" l="6051" r="4948" t="8706"/>
          <a:stretch/>
        </p:blipFill>
        <p:spPr>
          <a:xfrm>
            <a:off x="2361450" y="499625"/>
            <a:ext cx="7705724" cy="5781674"/>
          </a:xfrm>
          <a:prstGeom prst="rect">
            <a:avLst/>
          </a:prstGeom>
          <a:noFill/>
          <a:ln>
            <a:noFill/>
          </a:ln>
        </p:spPr>
      </p:pic>
      <p:sp>
        <p:nvSpPr>
          <p:cNvPr id="200" name="Google Shape;200;p7"/>
          <p:cNvSpPr txBox="1"/>
          <p:nvPr>
            <p:ph type="title"/>
          </p:nvPr>
        </p:nvSpPr>
        <p:spPr>
          <a:xfrm>
            <a:off x="2361450" y="688750"/>
            <a:ext cx="7705800" cy="1230600"/>
          </a:xfrm>
          <a:prstGeom prst="rect">
            <a:avLst/>
          </a:prstGeom>
          <a:solidFill>
            <a:srgbClr val="000000">
              <a:alpha val="15080"/>
            </a:srgbClr>
          </a:solidFill>
        </p:spPr>
        <p:txBody>
          <a:bodyPr anchorCtr="0" anchor="t" bIns="121900" lIns="121900" spcFirstLastPara="1" rIns="121900" wrap="square" tIns="121900">
            <a:noAutofit/>
          </a:bodyPr>
          <a:lstStyle/>
          <a:p>
            <a:pPr indent="0" lvl="0" marL="0" rtl="0" algn="ctr">
              <a:spcBef>
                <a:spcPts val="0"/>
              </a:spcBef>
              <a:spcAft>
                <a:spcPts val="0"/>
              </a:spcAft>
              <a:buNone/>
            </a:pPr>
            <a:r>
              <a:rPr lang="en"/>
              <a:t>THIS IS YOUR TITLE</a:t>
            </a:r>
            <a:endParaRPr/>
          </a:p>
        </p:txBody>
      </p:sp>
      <p:sp>
        <p:nvSpPr>
          <p:cNvPr id="201" name="Google Shape;201;p7"/>
          <p:cNvSpPr txBox="1"/>
          <p:nvPr>
            <p:ph idx="1" type="subTitle"/>
          </p:nvPr>
        </p:nvSpPr>
        <p:spPr>
          <a:xfrm>
            <a:off x="2361550" y="5562900"/>
            <a:ext cx="7705800" cy="717900"/>
          </a:xfrm>
          <a:prstGeom prst="rect">
            <a:avLst/>
          </a:prstGeom>
          <a:solidFill>
            <a:srgbClr val="000000">
              <a:alpha val="15080"/>
            </a:srgbClr>
          </a:solidFill>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lang="en"/>
              <a:t>And this is your subtitle.</a:t>
            </a:r>
            <a:endParaRPr/>
          </a:p>
        </p:txBody>
      </p:sp>
      <p:sp>
        <p:nvSpPr>
          <p:cNvPr id="202" name="Google Shape;202;p7">
            <a:hlinkClick action="ppaction://hlinksldjump" r:id="rId4"/>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16"/>
          <p:cNvSpPr/>
          <p:nvPr/>
        </p:nvSpPr>
        <p:spPr>
          <a:xfrm>
            <a:off x="2362200" y="495300"/>
            <a:ext cx="7705800" cy="48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6"/>
          <p:cNvSpPr txBox="1"/>
          <p:nvPr>
            <p:ph type="title"/>
          </p:nvPr>
        </p:nvSpPr>
        <p:spPr>
          <a:xfrm>
            <a:off x="2595900" y="495300"/>
            <a:ext cx="7186200" cy="497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1500"/>
              <a:t>This is the title for app </a:t>
            </a:r>
            <a:r>
              <a:rPr lang="en"/>
              <a:t>C</a:t>
            </a:r>
            <a:endParaRPr sz="1500"/>
          </a:p>
        </p:txBody>
      </p:sp>
      <p:sp>
        <p:nvSpPr>
          <p:cNvPr id="575" name="Google Shape;575;p16"/>
          <p:cNvSpPr txBox="1"/>
          <p:nvPr>
            <p:ph idx="1" type="body"/>
          </p:nvPr>
        </p:nvSpPr>
        <p:spPr>
          <a:xfrm>
            <a:off x="2686800" y="1130225"/>
            <a:ext cx="2982600" cy="4937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add your text.</a:t>
            </a:r>
            <a:endParaRPr/>
          </a:p>
          <a:p>
            <a:pPr indent="0" lvl="0" marL="0" rtl="0" algn="l">
              <a:spcBef>
                <a:spcPts val="2100"/>
              </a:spcBef>
              <a:spcAft>
                <a:spcPts val="0"/>
              </a:spcAft>
              <a:buNone/>
            </a:pPr>
            <a:r>
              <a:rPr lang="en"/>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a:p>
          <a:p>
            <a:pPr indent="0" lvl="0" marL="0" rtl="0" algn="l">
              <a:spcBef>
                <a:spcPts val="2100"/>
              </a:spcBef>
              <a:spcAft>
                <a:spcPts val="2100"/>
              </a:spcAft>
              <a:buNone/>
            </a:pPr>
            <a:r>
              <a:rPr lang="en"/>
              <a:t>Donec pede justo, fringilla vel, aliquet nec, vulputate eget, arcu. In enim justo, rhoncus ut, imperdiet a, venenatis vitae, justo. Nullam dictum felis eu pede mollis pretium. Integer tincidunt. Cras dapibus. </a:t>
            </a:r>
            <a:endParaRPr/>
          </a:p>
        </p:txBody>
      </p:sp>
      <p:pic>
        <p:nvPicPr>
          <p:cNvPr id="576" name="Google Shape;576;p16"/>
          <p:cNvPicPr preferRelativeResize="0"/>
          <p:nvPr/>
        </p:nvPicPr>
        <p:blipFill rotWithShape="1">
          <a:blip r:embed="rId3">
            <a:alphaModFix/>
          </a:blip>
          <a:srcRect b="16036" l="7229" r="5882" t="7563"/>
          <a:stretch/>
        </p:blipFill>
        <p:spPr>
          <a:xfrm>
            <a:off x="5844473" y="1490473"/>
            <a:ext cx="4033500" cy="3987000"/>
          </a:xfrm>
          <a:prstGeom prst="ellipse">
            <a:avLst/>
          </a:prstGeom>
          <a:noFill/>
          <a:ln>
            <a:noFill/>
          </a:ln>
        </p:spPr>
      </p:pic>
      <p:sp>
        <p:nvSpPr>
          <p:cNvPr id="577" name="Google Shape;577;p16"/>
          <p:cNvSpPr/>
          <p:nvPr/>
        </p:nvSpPr>
        <p:spPr>
          <a:xfrm>
            <a:off x="2686800" y="4707200"/>
            <a:ext cx="5018400" cy="933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6">
            <a:hlinkClick action="ppaction://hlinksldjump" r:id="rId4"/>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17"/>
          <p:cNvSpPr/>
          <p:nvPr/>
        </p:nvSpPr>
        <p:spPr>
          <a:xfrm>
            <a:off x="6328050" y="977400"/>
            <a:ext cx="3409200" cy="530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7"/>
          <p:cNvSpPr/>
          <p:nvPr/>
        </p:nvSpPr>
        <p:spPr>
          <a:xfrm>
            <a:off x="2362200" y="495300"/>
            <a:ext cx="7705800" cy="48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7"/>
          <p:cNvSpPr txBox="1"/>
          <p:nvPr>
            <p:ph type="title"/>
          </p:nvPr>
        </p:nvSpPr>
        <p:spPr>
          <a:xfrm>
            <a:off x="2595900" y="495300"/>
            <a:ext cx="7186200" cy="497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1500"/>
              <a:t>This is the title for app </a:t>
            </a:r>
            <a:r>
              <a:rPr lang="en"/>
              <a:t>D</a:t>
            </a:r>
            <a:endParaRPr sz="1500"/>
          </a:p>
        </p:txBody>
      </p:sp>
      <p:sp>
        <p:nvSpPr>
          <p:cNvPr id="586" name="Google Shape;586;p17"/>
          <p:cNvSpPr txBox="1"/>
          <p:nvPr>
            <p:ph idx="1" type="body"/>
          </p:nvPr>
        </p:nvSpPr>
        <p:spPr>
          <a:xfrm>
            <a:off x="6328050" y="1130225"/>
            <a:ext cx="3409200" cy="4937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lt1"/>
                </a:solidFill>
              </a:rPr>
              <a:t>Here is where you add your text.</a:t>
            </a:r>
            <a:endParaRPr>
              <a:solidFill>
                <a:schemeClr val="lt1"/>
              </a:solidFill>
            </a:endParaRPr>
          </a:p>
          <a:p>
            <a:pPr indent="0" lvl="0" marL="0" rtl="0" algn="l">
              <a:spcBef>
                <a:spcPts val="2100"/>
              </a:spcBef>
              <a:spcAft>
                <a:spcPts val="0"/>
              </a:spcAft>
              <a:buNone/>
            </a:pPr>
            <a:r>
              <a:rPr lang="en">
                <a:solidFill>
                  <a:schemeClr val="lt1"/>
                </a:solidFil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a:solidFill>
                <a:schemeClr val="lt1"/>
              </a:solidFill>
            </a:endParaRPr>
          </a:p>
          <a:p>
            <a:pPr indent="0" lvl="0" marL="0" rtl="0" algn="l">
              <a:spcBef>
                <a:spcPts val="2100"/>
              </a:spcBef>
              <a:spcAft>
                <a:spcPts val="2100"/>
              </a:spcAft>
              <a:buNone/>
            </a:pPr>
            <a:r>
              <a:rPr lang="en">
                <a:solidFill>
                  <a:schemeClr val="lt1"/>
                </a:solidFill>
              </a:rPr>
              <a:t>Donec pede justo, fringilla vel, aliquet nec, vulputate eget, arcu. In enim justo, rhoncus ut, imperdiet a, venenatis vitae, justo. Nullam dictum felis eu pede mollis pretium. Integer tincidunt. Cras dapibus. </a:t>
            </a:r>
            <a:endParaRPr>
              <a:solidFill>
                <a:schemeClr val="lt1"/>
              </a:solidFill>
            </a:endParaRPr>
          </a:p>
        </p:txBody>
      </p:sp>
      <p:pic>
        <p:nvPicPr>
          <p:cNvPr id="587" name="Google Shape;587;p17"/>
          <p:cNvPicPr preferRelativeResize="0"/>
          <p:nvPr/>
        </p:nvPicPr>
        <p:blipFill rotWithShape="1">
          <a:blip r:embed="rId3">
            <a:alphaModFix/>
          </a:blip>
          <a:srcRect b="0" l="9703" r="14955" t="0"/>
          <a:stretch/>
        </p:blipFill>
        <p:spPr>
          <a:xfrm>
            <a:off x="2747200" y="1130200"/>
            <a:ext cx="3308975" cy="4937749"/>
          </a:xfrm>
          <a:prstGeom prst="rect">
            <a:avLst/>
          </a:prstGeom>
          <a:noFill/>
          <a:ln>
            <a:noFill/>
          </a:ln>
        </p:spPr>
      </p:pic>
      <p:sp>
        <p:nvSpPr>
          <p:cNvPr id="588" name="Google Shape;588;p17">
            <a:hlinkClick action="ppaction://hlinksldjump" r:id="rId4"/>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18"/>
          <p:cNvSpPr/>
          <p:nvPr/>
        </p:nvSpPr>
        <p:spPr>
          <a:xfrm>
            <a:off x="2362200" y="495300"/>
            <a:ext cx="7705800" cy="48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8"/>
          <p:cNvSpPr txBox="1"/>
          <p:nvPr>
            <p:ph type="title"/>
          </p:nvPr>
        </p:nvSpPr>
        <p:spPr>
          <a:xfrm>
            <a:off x="2595900" y="495300"/>
            <a:ext cx="7186200" cy="497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1500"/>
              <a:t>This is the title for app </a:t>
            </a:r>
            <a:r>
              <a:rPr lang="en"/>
              <a:t>E</a:t>
            </a:r>
            <a:endParaRPr sz="1500"/>
          </a:p>
        </p:txBody>
      </p:sp>
      <p:sp>
        <p:nvSpPr>
          <p:cNvPr id="595" name="Google Shape;595;p18"/>
          <p:cNvSpPr txBox="1"/>
          <p:nvPr>
            <p:ph idx="1" type="body"/>
          </p:nvPr>
        </p:nvSpPr>
        <p:spPr>
          <a:xfrm>
            <a:off x="6716500" y="1130225"/>
            <a:ext cx="3065700" cy="4937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add your text.</a:t>
            </a:r>
            <a:endParaRPr/>
          </a:p>
          <a:p>
            <a:pPr indent="0" lvl="0" marL="0" rtl="0" algn="l">
              <a:spcBef>
                <a:spcPts val="2100"/>
              </a:spcBef>
              <a:spcAft>
                <a:spcPts val="0"/>
              </a:spcAft>
              <a:buNone/>
            </a:pPr>
            <a:r>
              <a:rPr lang="en"/>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a:p>
          <a:p>
            <a:pPr indent="0" lvl="0" marL="0" rtl="0" algn="l">
              <a:spcBef>
                <a:spcPts val="2100"/>
              </a:spcBef>
              <a:spcAft>
                <a:spcPts val="2100"/>
              </a:spcAft>
              <a:buNone/>
            </a:pPr>
            <a:r>
              <a:rPr lang="en"/>
              <a:t>Donec pede justo, fringilla vel, aliquet nec, vulputate eget, arcu. In enim justo, rhoncus ut, imperdiet a, venenatis vitae, justo. Nullam dictum felis eu pede mollis pretium. Integer tincidunt. Cras dapibus. </a:t>
            </a:r>
            <a:endParaRPr/>
          </a:p>
        </p:txBody>
      </p:sp>
      <p:pic>
        <p:nvPicPr>
          <p:cNvPr id="596" name="Google Shape;596;p18"/>
          <p:cNvPicPr preferRelativeResize="0"/>
          <p:nvPr/>
        </p:nvPicPr>
        <p:blipFill rotWithShape="1">
          <a:blip r:embed="rId3">
            <a:alphaModFix/>
          </a:blip>
          <a:srcRect b="16036" l="7229" r="5882" t="7563"/>
          <a:stretch/>
        </p:blipFill>
        <p:spPr>
          <a:xfrm>
            <a:off x="2595900" y="1243599"/>
            <a:ext cx="1910100" cy="1888200"/>
          </a:xfrm>
          <a:prstGeom prst="rect">
            <a:avLst/>
          </a:prstGeom>
          <a:noFill/>
          <a:ln>
            <a:noFill/>
          </a:ln>
        </p:spPr>
      </p:pic>
      <p:pic>
        <p:nvPicPr>
          <p:cNvPr id="597" name="Google Shape;597;p18"/>
          <p:cNvPicPr preferRelativeResize="0"/>
          <p:nvPr/>
        </p:nvPicPr>
        <p:blipFill rotWithShape="1">
          <a:blip r:embed="rId3">
            <a:alphaModFix/>
          </a:blip>
          <a:srcRect b="16036" l="7229" r="5882" t="7563"/>
          <a:stretch/>
        </p:blipFill>
        <p:spPr>
          <a:xfrm>
            <a:off x="4663152" y="1243599"/>
            <a:ext cx="1910100" cy="1888200"/>
          </a:xfrm>
          <a:prstGeom prst="rect">
            <a:avLst/>
          </a:prstGeom>
          <a:noFill/>
          <a:ln>
            <a:noFill/>
          </a:ln>
        </p:spPr>
      </p:pic>
      <p:pic>
        <p:nvPicPr>
          <p:cNvPr id="598" name="Google Shape;598;p18"/>
          <p:cNvPicPr preferRelativeResize="0"/>
          <p:nvPr/>
        </p:nvPicPr>
        <p:blipFill rotWithShape="1">
          <a:blip r:embed="rId3">
            <a:alphaModFix/>
          </a:blip>
          <a:srcRect b="16036" l="7229" r="5882" t="7563"/>
          <a:stretch/>
        </p:blipFill>
        <p:spPr>
          <a:xfrm>
            <a:off x="2595900" y="3300774"/>
            <a:ext cx="1910100" cy="1888200"/>
          </a:xfrm>
          <a:prstGeom prst="rect">
            <a:avLst/>
          </a:prstGeom>
          <a:noFill/>
          <a:ln>
            <a:noFill/>
          </a:ln>
        </p:spPr>
      </p:pic>
      <p:pic>
        <p:nvPicPr>
          <p:cNvPr id="599" name="Google Shape;599;p18"/>
          <p:cNvPicPr preferRelativeResize="0"/>
          <p:nvPr/>
        </p:nvPicPr>
        <p:blipFill rotWithShape="1">
          <a:blip r:embed="rId3">
            <a:alphaModFix/>
          </a:blip>
          <a:srcRect b="16036" l="7229" r="5882" t="7563"/>
          <a:stretch/>
        </p:blipFill>
        <p:spPr>
          <a:xfrm>
            <a:off x="4663152" y="3300774"/>
            <a:ext cx="1910100" cy="1888200"/>
          </a:xfrm>
          <a:prstGeom prst="rect">
            <a:avLst/>
          </a:prstGeom>
          <a:noFill/>
          <a:ln>
            <a:noFill/>
          </a:ln>
        </p:spPr>
      </p:pic>
      <p:sp>
        <p:nvSpPr>
          <p:cNvPr id="600" name="Google Shape;600;p18"/>
          <p:cNvSpPr/>
          <p:nvPr/>
        </p:nvSpPr>
        <p:spPr>
          <a:xfrm>
            <a:off x="5049600" y="5056250"/>
            <a:ext cx="5018400" cy="773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8">
            <a:hlinkClick action="ppaction://hlinksldjump" r:id="rId4"/>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9"/>
          <p:cNvSpPr/>
          <p:nvPr/>
        </p:nvSpPr>
        <p:spPr>
          <a:xfrm>
            <a:off x="2362200" y="495300"/>
            <a:ext cx="7705800" cy="48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9"/>
          <p:cNvSpPr txBox="1"/>
          <p:nvPr>
            <p:ph type="title"/>
          </p:nvPr>
        </p:nvSpPr>
        <p:spPr>
          <a:xfrm>
            <a:off x="2595900" y="495300"/>
            <a:ext cx="7186200" cy="497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1500"/>
              <a:t>This is the title for app </a:t>
            </a:r>
            <a:r>
              <a:rPr lang="en"/>
              <a:t>F</a:t>
            </a:r>
            <a:endParaRPr sz="1500"/>
          </a:p>
        </p:txBody>
      </p:sp>
      <p:sp>
        <p:nvSpPr>
          <p:cNvPr id="608" name="Google Shape;608;p19"/>
          <p:cNvSpPr txBox="1"/>
          <p:nvPr>
            <p:ph idx="1" type="body"/>
          </p:nvPr>
        </p:nvSpPr>
        <p:spPr>
          <a:xfrm>
            <a:off x="2686800" y="1130225"/>
            <a:ext cx="3409200" cy="4937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add your text.</a:t>
            </a:r>
            <a:endParaRPr/>
          </a:p>
          <a:p>
            <a:pPr indent="0" lvl="0" marL="0" rtl="0" algn="l">
              <a:spcBef>
                <a:spcPts val="2100"/>
              </a:spcBef>
              <a:spcAft>
                <a:spcPts val="0"/>
              </a:spcAft>
              <a:buNone/>
            </a:pPr>
            <a:r>
              <a:rPr lang="en"/>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a:p>
          <a:p>
            <a:pPr indent="0" lvl="0" marL="0" rtl="0" algn="l">
              <a:spcBef>
                <a:spcPts val="2100"/>
              </a:spcBef>
              <a:spcAft>
                <a:spcPts val="2100"/>
              </a:spcAft>
              <a:buNone/>
            </a:pPr>
            <a:r>
              <a:rPr lang="en"/>
              <a:t>Donec pede justo, fringilla vel, aliquet nec, vulputate eget, arcu. In enim justo, rhoncus ut, imperdiet a, venenatis vitae, justo. Nullam dictum felis eu pede mollis pretium. Integer tincidunt. Cras dapibus. </a:t>
            </a:r>
            <a:endParaRPr/>
          </a:p>
        </p:txBody>
      </p:sp>
      <p:pic>
        <p:nvPicPr>
          <p:cNvPr id="609" name="Google Shape;609;p19"/>
          <p:cNvPicPr preferRelativeResize="0"/>
          <p:nvPr/>
        </p:nvPicPr>
        <p:blipFill rotWithShape="1">
          <a:blip r:embed="rId3">
            <a:alphaModFix/>
          </a:blip>
          <a:srcRect b="0" l="9703" r="14955" t="0"/>
          <a:stretch/>
        </p:blipFill>
        <p:spPr>
          <a:xfrm>
            <a:off x="6379000" y="1130200"/>
            <a:ext cx="3308975" cy="4937749"/>
          </a:xfrm>
          <a:prstGeom prst="rect">
            <a:avLst/>
          </a:prstGeom>
          <a:noFill/>
          <a:ln>
            <a:noFill/>
          </a:ln>
        </p:spPr>
      </p:pic>
      <p:sp>
        <p:nvSpPr>
          <p:cNvPr id="610" name="Google Shape;610;p19"/>
          <p:cNvSpPr/>
          <p:nvPr/>
        </p:nvSpPr>
        <p:spPr>
          <a:xfrm>
            <a:off x="2686800" y="4707200"/>
            <a:ext cx="5018400" cy="933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9">
            <a:hlinkClick action="ppaction://hlinksldjump" r:id="rId4"/>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20"/>
          <p:cNvSpPr/>
          <p:nvPr/>
        </p:nvSpPr>
        <p:spPr>
          <a:xfrm>
            <a:off x="2362200" y="495300"/>
            <a:ext cx="7705800" cy="48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0"/>
          <p:cNvSpPr txBox="1"/>
          <p:nvPr>
            <p:ph type="title"/>
          </p:nvPr>
        </p:nvSpPr>
        <p:spPr>
          <a:xfrm>
            <a:off x="2595900" y="495300"/>
            <a:ext cx="7186200" cy="497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1500"/>
              <a:t>This is the title for app </a:t>
            </a:r>
            <a:r>
              <a:rPr lang="en"/>
              <a:t>G</a:t>
            </a:r>
            <a:endParaRPr sz="1500"/>
          </a:p>
        </p:txBody>
      </p:sp>
      <p:sp>
        <p:nvSpPr>
          <p:cNvPr id="618" name="Google Shape;618;p20"/>
          <p:cNvSpPr/>
          <p:nvPr/>
        </p:nvSpPr>
        <p:spPr>
          <a:xfrm>
            <a:off x="2362200" y="1996100"/>
            <a:ext cx="7705800" cy="933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0"/>
          <p:cNvSpPr txBox="1"/>
          <p:nvPr>
            <p:ph idx="1" type="body"/>
          </p:nvPr>
        </p:nvSpPr>
        <p:spPr>
          <a:xfrm>
            <a:off x="2686800" y="3933675"/>
            <a:ext cx="7095300" cy="2134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add your text.</a:t>
            </a:r>
            <a:endParaRPr/>
          </a:p>
          <a:p>
            <a:pPr indent="0" lvl="0" marL="0" rtl="0" algn="l">
              <a:spcBef>
                <a:spcPts val="2100"/>
              </a:spcBef>
              <a:spcAft>
                <a:spcPts val="0"/>
              </a:spcAft>
              <a:buNone/>
            </a:pPr>
            <a:r>
              <a:rPr lang="en"/>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a:p>
          <a:p>
            <a:pPr indent="0" lvl="0" marL="0" rtl="0" algn="l">
              <a:spcBef>
                <a:spcPts val="2100"/>
              </a:spcBef>
              <a:spcAft>
                <a:spcPts val="2100"/>
              </a:spcAft>
              <a:buNone/>
            </a:pPr>
            <a:r>
              <a:rPr lang="en"/>
              <a:t>Donec pede justo, fringilla vel, aliquet nec, vulputate eget, arcu. In enim justo, rhoncus ut, imperdiet a, venenatis vitae, justo. Nullam dictum felis eu pede mollis pretium. Integer tincidunt. Cras dapibus. </a:t>
            </a:r>
            <a:endParaRPr/>
          </a:p>
        </p:txBody>
      </p:sp>
      <p:pic>
        <p:nvPicPr>
          <p:cNvPr id="620" name="Google Shape;620;p20"/>
          <p:cNvPicPr preferRelativeResize="0"/>
          <p:nvPr/>
        </p:nvPicPr>
        <p:blipFill rotWithShape="1">
          <a:blip r:embed="rId3">
            <a:alphaModFix/>
          </a:blip>
          <a:srcRect b="15615" l="18278" r="18278" t="15622"/>
          <a:stretch/>
        </p:blipFill>
        <p:spPr>
          <a:xfrm>
            <a:off x="2781000" y="1443306"/>
            <a:ext cx="3357362" cy="2141595"/>
          </a:xfrm>
          <a:prstGeom prst="rect">
            <a:avLst/>
          </a:prstGeom>
          <a:noFill/>
          <a:ln>
            <a:noFill/>
          </a:ln>
        </p:spPr>
      </p:pic>
      <p:pic>
        <p:nvPicPr>
          <p:cNvPr id="621" name="Google Shape;621;p20"/>
          <p:cNvPicPr preferRelativeResize="0"/>
          <p:nvPr/>
        </p:nvPicPr>
        <p:blipFill rotWithShape="1">
          <a:blip r:embed="rId3">
            <a:alphaModFix/>
          </a:blip>
          <a:srcRect b="15615" l="18278" r="18278" t="15622"/>
          <a:stretch/>
        </p:blipFill>
        <p:spPr>
          <a:xfrm>
            <a:off x="6424750" y="1443306"/>
            <a:ext cx="3357362" cy="2141595"/>
          </a:xfrm>
          <a:prstGeom prst="rect">
            <a:avLst/>
          </a:prstGeom>
          <a:noFill/>
          <a:ln>
            <a:noFill/>
          </a:ln>
        </p:spPr>
      </p:pic>
      <p:sp>
        <p:nvSpPr>
          <p:cNvPr id="622" name="Google Shape;622;p20">
            <a:hlinkClick action="ppaction://hlinksldjump" r:id="rId4"/>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21"/>
          <p:cNvSpPr/>
          <p:nvPr/>
        </p:nvSpPr>
        <p:spPr>
          <a:xfrm>
            <a:off x="2362200" y="495300"/>
            <a:ext cx="7705800" cy="48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txBox="1"/>
          <p:nvPr>
            <p:ph type="title"/>
          </p:nvPr>
        </p:nvSpPr>
        <p:spPr>
          <a:xfrm>
            <a:off x="2595900" y="495300"/>
            <a:ext cx="7186200" cy="497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1500"/>
              <a:t>This is the title for app </a:t>
            </a:r>
            <a:r>
              <a:rPr lang="en"/>
              <a:t>H</a:t>
            </a:r>
            <a:endParaRPr sz="1500"/>
          </a:p>
        </p:txBody>
      </p:sp>
      <p:sp>
        <p:nvSpPr>
          <p:cNvPr id="629" name="Google Shape;629;p21"/>
          <p:cNvSpPr txBox="1"/>
          <p:nvPr>
            <p:ph idx="1" type="body"/>
          </p:nvPr>
        </p:nvSpPr>
        <p:spPr>
          <a:xfrm>
            <a:off x="2686800" y="1130225"/>
            <a:ext cx="2982600" cy="4937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add your text.</a:t>
            </a:r>
            <a:endParaRPr/>
          </a:p>
          <a:p>
            <a:pPr indent="0" lvl="0" marL="0" rtl="0" algn="l">
              <a:spcBef>
                <a:spcPts val="2100"/>
              </a:spcBef>
              <a:spcAft>
                <a:spcPts val="0"/>
              </a:spcAft>
              <a:buNone/>
            </a:pPr>
            <a:r>
              <a:rPr lang="en"/>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a:p>
          <a:p>
            <a:pPr indent="0" lvl="0" marL="0" rtl="0" algn="l">
              <a:spcBef>
                <a:spcPts val="2100"/>
              </a:spcBef>
              <a:spcAft>
                <a:spcPts val="2100"/>
              </a:spcAft>
              <a:buNone/>
            </a:pPr>
            <a:r>
              <a:rPr lang="en"/>
              <a:t>Donec pede justo, fringilla vel, aliquet nec, vulputate eget, arcu. In enim justo, rhoncus ut, imperdiet a, venenatis vitae, justo. Nullam dictum felis eu pede mollis pretium. Integer tincidunt. Cras dapibus. </a:t>
            </a:r>
            <a:endParaRPr/>
          </a:p>
        </p:txBody>
      </p:sp>
      <p:pic>
        <p:nvPicPr>
          <p:cNvPr id="630" name="Google Shape;630;p21"/>
          <p:cNvPicPr preferRelativeResize="0"/>
          <p:nvPr/>
        </p:nvPicPr>
        <p:blipFill rotWithShape="1">
          <a:blip r:embed="rId3">
            <a:alphaModFix/>
          </a:blip>
          <a:srcRect b="16036" l="7229" r="5882" t="7563"/>
          <a:stretch/>
        </p:blipFill>
        <p:spPr>
          <a:xfrm>
            <a:off x="5844473" y="1490473"/>
            <a:ext cx="4033500" cy="3987000"/>
          </a:xfrm>
          <a:prstGeom prst="ellipse">
            <a:avLst/>
          </a:prstGeom>
          <a:noFill/>
          <a:ln>
            <a:noFill/>
          </a:ln>
        </p:spPr>
      </p:pic>
      <p:sp>
        <p:nvSpPr>
          <p:cNvPr id="631" name="Google Shape;631;p21"/>
          <p:cNvSpPr/>
          <p:nvPr/>
        </p:nvSpPr>
        <p:spPr>
          <a:xfrm>
            <a:off x="2686800" y="4707200"/>
            <a:ext cx="5018400" cy="933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a:hlinkClick action="ppaction://hlinksldjump" r:id="rId4"/>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22"/>
          <p:cNvSpPr/>
          <p:nvPr/>
        </p:nvSpPr>
        <p:spPr>
          <a:xfrm>
            <a:off x="2362200" y="495300"/>
            <a:ext cx="7705800" cy="48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2"/>
          <p:cNvSpPr txBox="1"/>
          <p:nvPr>
            <p:ph type="title"/>
          </p:nvPr>
        </p:nvSpPr>
        <p:spPr>
          <a:xfrm>
            <a:off x="2595900" y="495300"/>
            <a:ext cx="7186200" cy="497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1500"/>
              <a:t>This is the title for app </a:t>
            </a:r>
            <a:r>
              <a:rPr lang="en"/>
              <a:t>I</a:t>
            </a:r>
            <a:endParaRPr sz="1500"/>
          </a:p>
        </p:txBody>
      </p:sp>
      <p:sp>
        <p:nvSpPr>
          <p:cNvPr id="639" name="Google Shape;639;p22"/>
          <p:cNvSpPr/>
          <p:nvPr/>
        </p:nvSpPr>
        <p:spPr>
          <a:xfrm>
            <a:off x="6328050" y="977400"/>
            <a:ext cx="3409200" cy="530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2"/>
          <p:cNvSpPr txBox="1"/>
          <p:nvPr>
            <p:ph idx="1" type="body"/>
          </p:nvPr>
        </p:nvSpPr>
        <p:spPr>
          <a:xfrm>
            <a:off x="6328050" y="1130225"/>
            <a:ext cx="3409200" cy="4937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lt1"/>
                </a:solidFill>
              </a:rPr>
              <a:t>Here is where you add your text.</a:t>
            </a:r>
            <a:endParaRPr>
              <a:solidFill>
                <a:schemeClr val="lt1"/>
              </a:solidFill>
            </a:endParaRPr>
          </a:p>
          <a:p>
            <a:pPr indent="0" lvl="0" marL="0" rtl="0" algn="l">
              <a:spcBef>
                <a:spcPts val="2100"/>
              </a:spcBef>
              <a:spcAft>
                <a:spcPts val="0"/>
              </a:spcAft>
              <a:buNone/>
            </a:pPr>
            <a:r>
              <a:rPr lang="en">
                <a:solidFill>
                  <a:schemeClr val="lt1"/>
                </a:solidFil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a:solidFill>
                <a:schemeClr val="lt1"/>
              </a:solidFill>
            </a:endParaRPr>
          </a:p>
          <a:p>
            <a:pPr indent="0" lvl="0" marL="0" rtl="0" algn="l">
              <a:spcBef>
                <a:spcPts val="2100"/>
              </a:spcBef>
              <a:spcAft>
                <a:spcPts val="2100"/>
              </a:spcAft>
              <a:buNone/>
            </a:pPr>
            <a:r>
              <a:rPr lang="en">
                <a:solidFill>
                  <a:schemeClr val="lt1"/>
                </a:solidFill>
              </a:rPr>
              <a:t>Donec pede justo, fringilla vel, aliquet nec, vulputate eget, arcu. In enim justo, rhoncus ut, imperdiet a, venenatis vitae, justo. Nullam dictum felis eu pede mollis pretium. Integer tincidunt. Cras dapibus. </a:t>
            </a:r>
            <a:endParaRPr>
              <a:solidFill>
                <a:schemeClr val="lt1"/>
              </a:solidFill>
            </a:endParaRPr>
          </a:p>
        </p:txBody>
      </p:sp>
      <p:pic>
        <p:nvPicPr>
          <p:cNvPr id="641" name="Google Shape;641;p22"/>
          <p:cNvPicPr preferRelativeResize="0"/>
          <p:nvPr/>
        </p:nvPicPr>
        <p:blipFill rotWithShape="1">
          <a:blip r:embed="rId3">
            <a:alphaModFix/>
          </a:blip>
          <a:srcRect b="0" l="9703" r="14955" t="0"/>
          <a:stretch/>
        </p:blipFill>
        <p:spPr>
          <a:xfrm>
            <a:off x="2747200" y="1130200"/>
            <a:ext cx="3308975" cy="4937749"/>
          </a:xfrm>
          <a:prstGeom prst="rect">
            <a:avLst/>
          </a:prstGeom>
          <a:noFill/>
          <a:ln>
            <a:noFill/>
          </a:ln>
        </p:spPr>
      </p:pic>
      <p:sp>
        <p:nvSpPr>
          <p:cNvPr id="642" name="Google Shape;642;p22">
            <a:hlinkClick action="ppaction://hlinksldjump" r:id="rId4"/>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23"/>
          <p:cNvSpPr/>
          <p:nvPr/>
        </p:nvSpPr>
        <p:spPr>
          <a:xfrm>
            <a:off x="2362200" y="495300"/>
            <a:ext cx="7705800" cy="48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3"/>
          <p:cNvSpPr txBox="1"/>
          <p:nvPr>
            <p:ph type="title"/>
          </p:nvPr>
        </p:nvSpPr>
        <p:spPr>
          <a:xfrm>
            <a:off x="2595900" y="495300"/>
            <a:ext cx="7186200" cy="497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1500"/>
              <a:t>This is the title for app </a:t>
            </a:r>
            <a:r>
              <a:rPr lang="en"/>
              <a:t>J</a:t>
            </a:r>
            <a:endParaRPr sz="1500"/>
          </a:p>
        </p:txBody>
      </p:sp>
      <p:sp>
        <p:nvSpPr>
          <p:cNvPr id="649" name="Google Shape;649;p23"/>
          <p:cNvSpPr txBox="1"/>
          <p:nvPr>
            <p:ph idx="1" type="body"/>
          </p:nvPr>
        </p:nvSpPr>
        <p:spPr>
          <a:xfrm>
            <a:off x="6716500" y="1130225"/>
            <a:ext cx="3065700" cy="4937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add your text.</a:t>
            </a:r>
            <a:endParaRPr/>
          </a:p>
          <a:p>
            <a:pPr indent="0" lvl="0" marL="0" rtl="0" algn="l">
              <a:spcBef>
                <a:spcPts val="2100"/>
              </a:spcBef>
              <a:spcAft>
                <a:spcPts val="0"/>
              </a:spcAft>
              <a:buNone/>
            </a:pPr>
            <a:r>
              <a:rPr lang="en"/>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a:p>
          <a:p>
            <a:pPr indent="0" lvl="0" marL="0" rtl="0" algn="l">
              <a:spcBef>
                <a:spcPts val="2100"/>
              </a:spcBef>
              <a:spcAft>
                <a:spcPts val="2100"/>
              </a:spcAft>
              <a:buNone/>
            </a:pPr>
            <a:r>
              <a:rPr lang="en"/>
              <a:t>Donec pede justo, fringilla vel, aliquet nec, vulputate eget, arcu. In enim justo, rhoncus ut, imperdiet a, venenatis vitae, justo. Nullam dictum felis eu pede mollis pretium. Integer tincidunt. Cras dapibus. </a:t>
            </a:r>
            <a:endParaRPr/>
          </a:p>
        </p:txBody>
      </p:sp>
      <p:pic>
        <p:nvPicPr>
          <p:cNvPr id="650" name="Google Shape;650;p23"/>
          <p:cNvPicPr preferRelativeResize="0"/>
          <p:nvPr/>
        </p:nvPicPr>
        <p:blipFill rotWithShape="1">
          <a:blip r:embed="rId3">
            <a:alphaModFix/>
          </a:blip>
          <a:srcRect b="16036" l="7229" r="5882" t="7563"/>
          <a:stretch/>
        </p:blipFill>
        <p:spPr>
          <a:xfrm>
            <a:off x="2595900" y="1243599"/>
            <a:ext cx="1910100" cy="1888200"/>
          </a:xfrm>
          <a:prstGeom prst="rect">
            <a:avLst/>
          </a:prstGeom>
          <a:noFill/>
          <a:ln>
            <a:noFill/>
          </a:ln>
        </p:spPr>
      </p:pic>
      <p:pic>
        <p:nvPicPr>
          <p:cNvPr id="651" name="Google Shape;651;p23"/>
          <p:cNvPicPr preferRelativeResize="0"/>
          <p:nvPr/>
        </p:nvPicPr>
        <p:blipFill rotWithShape="1">
          <a:blip r:embed="rId3">
            <a:alphaModFix/>
          </a:blip>
          <a:srcRect b="16036" l="7229" r="5882" t="7563"/>
          <a:stretch/>
        </p:blipFill>
        <p:spPr>
          <a:xfrm>
            <a:off x="4663152" y="1243599"/>
            <a:ext cx="1910100" cy="1888200"/>
          </a:xfrm>
          <a:prstGeom prst="rect">
            <a:avLst/>
          </a:prstGeom>
          <a:noFill/>
          <a:ln>
            <a:noFill/>
          </a:ln>
        </p:spPr>
      </p:pic>
      <p:pic>
        <p:nvPicPr>
          <p:cNvPr id="652" name="Google Shape;652;p23"/>
          <p:cNvPicPr preferRelativeResize="0"/>
          <p:nvPr/>
        </p:nvPicPr>
        <p:blipFill rotWithShape="1">
          <a:blip r:embed="rId3">
            <a:alphaModFix/>
          </a:blip>
          <a:srcRect b="16036" l="7229" r="5882" t="7563"/>
          <a:stretch/>
        </p:blipFill>
        <p:spPr>
          <a:xfrm>
            <a:off x="2595900" y="3300774"/>
            <a:ext cx="1910100" cy="1888200"/>
          </a:xfrm>
          <a:prstGeom prst="rect">
            <a:avLst/>
          </a:prstGeom>
          <a:noFill/>
          <a:ln>
            <a:noFill/>
          </a:ln>
        </p:spPr>
      </p:pic>
      <p:pic>
        <p:nvPicPr>
          <p:cNvPr id="653" name="Google Shape;653;p23"/>
          <p:cNvPicPr preferRelativeResize="0"/>
          <p:nvPr/>
        </p:nvPicPr>
        <p:blipFill rotWithShape="1">
          <a:blip r:embed="rId3">
            <a:alphaModFix/>
          </a:blip>
          <a:srcRect b="16036" l="7229" r="5882" t="7563"/>
          <a:stretch/>
        </p:blipFill>
        <p:spPr>
          <a:xfrm>
            <a:off x="4663152" y="3300774"/>
            <a:ext cx="1910100" cy="1888200"/>
          </a:xfrm>
          <a:prstGeom prst="rect">
            <a:avLst/>
          </a:prstGeom>
          <a:noFill/>
          <a:ln>
            <a:noFill/>
          </a:ln>
        </p:spPr>
      </p:pic>
      <p:sp>
        <p:nvSpPr>
          <p:cNvPr id="654" name="Google Shape;654;p23"/>
          <p:cNvSpPr/>
          <p:nvPr/>
        </p:nvSpPr>
        <p:spPr>
          <a:xfrm>
            <a:off x="5049600" y="5056250"/>
            <a:ext cx="5018400" cy="773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3">
            <a:hlinkClick action="ppaction://hlinksldjump" r:id="rId4"/>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24"/>
          <p:cNvSpPr/>
          <p:nvPr/>
        </p:nvSpPr>
        <p:spPr>
          <a:xfrm>
            <a:off x="2362200" y="495300"/>
            <a:ext cx="7705800" cy="48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4"/>
          <p:cNvSpPr txBox="1"/>
          <p:nvPr>
            <p:ph type="title"/>
          </p:nvPr>
        </p:nvSpPr>
        <p:spPr>
          <a:xfrm>
            <a:off x="2595900" y="495300"/>
            <a:ext cx="7186200" cy="497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1500"/>
              <a:t>This is the title for app </a:t>
            </a:r>
            <a:r>
              <a:rPr lang="en"/>
              <a:t>K</a:t>
            </a:r>
            <a:endParaRPr sz="1500"/>
          </a:p>
        </p:txBody>
      </p:sp>
      <p:sp>
        <p:nvSpPr>
          <p:cNvPr id="662" name="Google Shape;662;p24"/>
          <p:cNvSpPr txBox="1"/>
          <p:nvPr>
            <p:ph idx="1" type="body"/>
          </p:nvPr>
        </p:nvSpPr>
        <p:spPr>
          <a:xfrm>
            <a:off x="2686800" y="1130225"/>
            <a:ext cx="3409200" cy="4937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add your text.</a:t>
            </a:r>
            <a:endParaRPr/>
          </a:p>
          <a:p>
            <a:pPr indent="0" lvl="0" marL="0" rtl="0" algn="l">
              <a:spcBef>
                <a:spcPts val="2100"/>
              </a:spcBef>
              <a:spcAft>
                <a:spcPts val="0"/>
              </a:spcAft>
              <a:buNone/>
            </a:pPr>
            <a:r>
              <a:rPr lang="en"/>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a:p>
          <a:p>
            <a:pPr indent="0" lvl="0" marL="0" rtl="0" algn="l">
              <a:spcBef>
                <a:spcPts val="2100"/>
              </a:spcBef>
              <a:spcAft>
                <a:spcPts val="2100"/>
              </a:spcAft>
              <a:buNone/>
            </a:pPr>
            <a:r>
              <a:rPr lang="en"/>
              <a:t>Donec pede justo, fringilla vel, aliquet nec, vulputate eget, arcu. In enim justo, rhoncus ut, imperdiet a, venenatis vitae, justo. Nullam dictum felis eu pede mollis pretium. Integer tincidunt. Cras dapibus. </a:t>
            </a:r>
            <a:endParaRPr/>
          </a:p>
        </p:txBody>
      </p:sp>
      <p:pic>
        <p:nvPicPr>
          <p:cNvPr id="663" name="Google Shape;663;p24"/>
          <p:cNvPicPr preferRelativeResize="0"/>
          <p:nvPr/>
        </p:nvPicPr>
        <p:blipFill rotWithShape="1">
          <a:blip r:embed="rId3">
            <a:alphaModFix/>
          </a:blip>
          <a:srcRect b="0" l="9703" r="14955" t="0"/>
          <a:stretch/>
        </p:blipFill>
        <p:spPr>
          <a:xfrm>
            <a:off x="6379000" y="1130200"/>
            <a:ext cx="3308975" cy="4937749"/>
          </a:xfrm>
          <a:prstGeom prst="rect">
            <a:avLst/>
          </a:prstGeom>
          <a:noFill/>
          <a:ln>
            <a:noFill/>
          </a:ln>
        </p:spPr>
      </p:pic>
      <p:sp>
        <p:nvSpPr>
          <p:cNvPr id="664" name="Google Shape;664;p24"/>
          <p:cNvSpPr/>
          <p:nvPr/>
        </p:nvSpPr>
        <p:spPr>
          <a:xfrm>
            <a:off x="2686800" y="4707200"/>
            <a:ext cx="5018400" cy="933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4">
            <a:hlinkClick action="ppaction://hlinksldjump" r:id="rId4"/>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25"/>
          <p:cNvSpPr/>
          <p:nvPr/>
        </p:nvSpPr>
        <p:spPr>
          <a:xfrm>
            <a:off x="2362200" y="495300"/>
            <a:ext cx="7705800" cy="48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txBox="1"/>
          <p:nvPr>
            <p:ph type="title"/>
          </p:nvPr>
        </p:nvSpPr>
        <p:spPr>
          <a:xfrm>
            <a:off x="2595900" y="495300"/>
            <a:ext cx="7186200" cy="497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1500"/>
              <a:t>This is the title for app </a:t>
            </a:r>
            <a:r>
              <a:rPr lang="en"/>
              <a:t>L</a:t>
            </a:r>
            <a:endParaRPr sz="1500"/>
          </a:p>
        </p:txBody>
      </p:sp>
      <p:sp>
        <p:nvSpPr>
          <p:cNvPr id="672" name="Google Shape;672;p25"/>
          <p:cNvSpPr/>
          <p:nvPr/>
        </p:nvSpPr>
        <p:spPr>
          <a:xfrm>
            <a:off x="2362200" y="1996100"/>
            <a:ext cx="7705800" cy="933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txBox="1"/>
          <p:nvPr>
            <p:ph idx="1" type="body"/>
          </p:nvPr>
        </p:nvSpPr>
        <p:spPr>
          <a:xfrm>
            <a:off x="2686800" y="3933675"/>
            <a:ext cx="7095300" cy="2134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add your text.</a:t>
            </a:r>
            <a:endParaRPr/>
          </a:p>
          <a:p>
            <a:pPr indent="0" lvl="0" marL="0" rtl="0" algn="l">
              <a:spcBef>
                <a:spcPts val="2100"/>
              </a:spcBef>
              <a:spcAft>
                <a:spcPts val="0"/>
              </a:spcAft>
              <a:buNone/>
            </a:pPr>
            <a:r>
              <a:rPr lang="en"/>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a:p>
          <a:p>
            <a:pPr indent="0" lvl="0" marL="0" rtl="0" algn="l">
              <a:spcBef>
                <a:spcPts val="2100"/>
              </a:spcBef>
              <a:spcAft>
                <a:spcPts val="2100"/>
              </a:spcAft>
              <a:buNone/>
            </a:pPr>
            <a:r>
              <a:rPr lang="en"/>
              <a:t>Donec pede justo, fringilla vel, aliquet nec, vulputate eget, arcu. In enim justo, rhoncus ut, imperdiet a, venenatis vitae, justo. Nullam dictum felis eu pede mollis pretium. Integer tincidunt. Cras dapibus. </a:t>
            </a:r>
            <a:endParaRPr/>
          </a:p>
        </p:txBody>
      </p:sp>
      <p:pic>
        <p:nvPicPr>
          <p:cNvPr id="674" name="Google Shape;674;p25"/>
          <p:cNvPicPr preferRelativeResize="0"/>
          <p:nvPr/>
        </p:nvPicPr>
        <p:blipFill rotWithShape="1">
          <a:blip r:embed="rId3">
            <a:alphaModFix/>
          </a:blip>
          <a:srcRect b="15615" l="18278" r="18278" t="15622"/>
          <a:stretch/>
        </p:blipFill>
        <p:spPr>
          <a:xfrm>
            <a:off x="2781000" y="1443306"/>
            <a:ext cx="3357362" cy="2141595"/>
          </a:xfrm>
          <a:prstGeom prst="rect">
            <a:avLst/>
          </a:prstGeom>
          <a:noFill/>
          <a:ln>
            <a:noFill/>
          </a:ln>
        </p:spPr>
      </p:pic>
      <p:pic>
        <p:nvPicPr>
          <p:cNvPr id="675" name="Google Shape;675;p25"/>
          <p:cNvPicPr preferRelativeResize="0"/>
          <p:nvPr/>
        </p:nvPicPr>
        <p:blipFill rotWithShape="1">
          <a:blip r:embed="rId3">
            <a:alphaModFix/>
          </a:blip>
          <a:srcRect b="15615" l="18278" r="18278" t="15622"/>
          <a:stretch/>
        </p:blipFill>
        <p:spPr>
          <a:xfrm>
            <a:off x="6424750" y="1443306"/>
            <a:ext cx="3357362" cy="2141595"/>
          </a:xfrm>
          <a:prstGeom prst="rect">
            <a:avLst/>
          </a:prstGeom>
          <a:noFill/>
          <a:ln>
            <a:noFill/>
          </a:ln>
        </p:spPr>
      </p:pic>
      <p:sp>
        <p:nvSpPr>
          <p:cNvPr id="676" name="Google Shape;676;p25">
            <a:hlinkClick action="ppaction://hlinksldjump" r:id="rId4"/>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8">
            <a:hlinkClick action="ppaction://hlinksldjump" r:id="rId3"/>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a:hlinkClick action="ppaction://hlinksldjump" r:id="rId4"/>
          </p:cNvPr>
          <p:cNvSpPr/>
          <p:nvPr/>
        </p:nvSpPr>
        <p:spPr>
          <a:xfrm>
            <a:off x="5419725" y="966746"/>
            <a:ext cx="638100" cy="635447"/>
          </a:xfrm>
          <a:prstGeom prst="roundRect">
            <a:avLst>
              <a:gd fmla="val 24479"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9" name="Google Shape;209;p8">
            <a:hlinkClick action="ppaction://hlinksldjump" r:id="rId5"/>
          </p:cNvPr>
          <p:cNvSpPr/>
          <p:nvPr/>
        </p:nvSpPr>
        <p:spPr>
          <a:xfrm>
            <a:off x="6300788" y="966746"/>
            <a:ext cx="638100" cy="635447"/>
          </a:xfrm>
          <a:prstGeom prst="roundRect">
            <a:avLst>
              <a:gd fmla="val 24479"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0" name="Google Shape;210;p8">
            <a:hlinkClick action="ppaction://hlinksldjump" r:id="rId6"/>
          </p:cNvPr>
          <p:cNvSpPr/>
          <p:nvPr/>
        </p:nvSpPr>
        <p:spPr>
          <a:xfrm>
            <a:off x="7181851" y="966746"/>
            <a:ext cx="638100" cy="635447"/>
          </a:xfrm>
          <a:prstGeom prst="roundRect">
            <a:avLst>
              <a:gd fmla="val 24479"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1" name="Google Shape;211;p8">
            <a:hlinkClick action="ppaction://hlinksldjump" r:id="rId7"/>
          </p:cNvPr>
          <p:cNvSpPr/>
          <p:nvPr/>
        </p:nvSpPr>
        <p:spPr>
          <a:xfrm>
            <a:off x="8062914" y="966746"/>
            <a:ext cx="638100" cy="635447"/>
          </a:xfrm>
          <a:prstGeom prst="roundRect">
            <a:avLst>
              <a:gd fmla="val 24479"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2" name="Google Shape;212;p8">
            <a:hlinkClick action="ppaction://hlinksldjump" r:id="rId8"/>
          </p:cNvPr>
          <p:cNvSpPr/>
          <p:nvPr/>
        </p:nvSpPr>
        <p:spPr>
          <a:xfrm>
            <a:off x="8943975" y="966746"/>
            <a:ext cx="638100" cy="635447"/>
          </a:xfrm>
          <a:prstGeom prst="roundRect">
            <a:avLst>
              <a:gd fmla="val 24479"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3" name="Google Shape;213;p8">
            <a:hlinkClick action="ppaction://hlinksldjump" r:id="rId9"/>
          </p:cNvPr>
          <p:cNvSpPr/>
          <p:nvPr/>
        </p:nvSpPr>
        <p:spPr>
          <a:xfrm>
            <a:off x="5419725" y="1994383"/>
            <a:ext cx="638100" cy="635447"/>
          </a:xfrm>
          <a:prstGeom prst="roundRect">
            <a:avLst>
              <a:gd fmla="val 24479"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4" name="Google Shape;214;p8">
            <a:hlinkClick action="ppaction://hlinksldjump" r:id="rId10"/>
          </p:cNvPr>
          <p:cNvSpPr/>
          <p:nvPr/>
        </p:nvSpPr>
        <p:spPr>
          <a:xfrm>
            <a:off x="6300788" y="1994383"/>
            <a:ext cx="638100" cy="635447"/>
          </a:xfrm>
          <a:prstGeom prst="roundRect">
            <a:avLst>
              <a:gd fmla="val 24479"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5" name="Google Shape;215;p8">
            <a:hlinkClick action="ppaction://hlinksldjump" r:id="rId11"/>
          </p:cNvPr>
          <p:cNvSpPr/>
          <p:nvPr/>
        </p:nvSpPr>
        <p:spPr>
          <a:xfrm>
            <a:off x="7181851" y="1994383"/>
            <a:ext cx="638100" cy="635447"/>
          </a:xfrm>
          <a:prstGeom prst="roundRect">
            <a:avLst>
              <a:gd fmla="val 24479"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6" name="Google Shape;216;p8">
            <a:hlinkClick action="ppaction://hlinksldjump" r:id="rId12"/>
          </p:cNvPr>
          <p:cNvSpPr/>
          <p:nvPr/>
        </p:nvSpPr>
        <p:spPr>
          <a:xfrm>
            <a:off x="8062914" y="1994383"/>
            <a:ext cx="638100" cy="635447"/>
          </a:xfrm>
          <a:prstGeom prst="roundRect">
            <a:avLst>
              <a:gd fmla="val 24479"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7" name="Google Shape;217;p8">
            <a:hlinkClick action="ppaction://hlinksldjump" r:id="rId13"/>
          </p:cNvPr>
          <p:cNvSpPr/>
          <p:nvPr/>
        </p:nvSpPr>
        <p:spPr>
          <a:xfrm>
            <a:off x="8943975" y="1994383"/>
            <a:ext cx="638100" cy="635447"/>
          </a:xfrm>
          <a:prstGeom prst="roundRect">
            <a:avLst>
              <a:gd fmla="val 24479"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8" name="Google Shape;218;p8">
            <a:hlinkClick action="ppaction://hlinksldjump" r:id="rId14"/>
          </p:cNvPr>
          <p:cNvSpPr/>
          <p:nvPr/>
        </p:nvSpPr>
        <p:spPr>
          <a:xfrm>
            <a:off x="5419725" y="3022020"/>
            <a:ext cx="638100" cy="635447"/>
          </a:xfrm>
          <a:prstGeom prst="roundRect">
            <a:avLst>
              <a:gd fmla="val 24479"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9" name="Google Shape;219;p8">
            <a:hlinkClick action="ppaction://hlinksldjump" r:id="rId15"/>
          </p:cNvPr>
          <p:cNvSpPr/>
          <p:nvPr/>
        </p:nvSpPr>
        <p:spPr>
          <a:xfrm>
            <a:off x="6300788" y="3022020"/>
            <a:ext cx="638100" cy="635447"/>
          </a:xfrm>
          <a:prstGeom prst="roundRect">
            <a:avLst>
              <a:gd fmla="val 24479"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0" name="Google Shape;220;p8">
            <a:hlinkClick action="ppaction://hlinksldjump" r:id="rId16"/>
          </p:cNvPr>
          <p:cNvSpPr/>
          <p:nvPr/>
        </p:nvSpPr>
        <p:spPr>
          <a:xfrm>
            <a:off x="7181851" y="3022020"/>
            <a:ext cx="638100" cy="635447"/>
          </a:xfrm>
          <a:prstGeom prst="roundRect">
            <a:avLst>
              <a:gd fmla="val 24479"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1" name="Google Shape;221;p8">
            <a:hlinkClick action="ppaction://hlinksldjump" r:id="rId17"/>
          </p:cNvPr>
          <p:cNvSpPr/>
          <p:nvPr/>
        </p:nvSpPr>
        <p:spPr>
          <a:xfrm>
            <a:off x="8062914" y="3022020"/>
            <a:ext cx="638100" cy="635447"/>
          </a:xfrm>
          <a:prstGeom prst="roundRect">
            <a:avLst>
              <a:gd fmla="val 24479"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2" name="Google Shape;222;p8">
            <a:hlinkClick action="ppaction://hlinksldjump" r:id="rId18"/>
          </p:cNvPr>
          <p:cNvSpPr/>
          <p:nvPr/>
        </p:nvSpPr>
        <p:spPr>
          <a:xfrm>
            <a:off x="8943975" y="3022020"/>
            <a:ext cx="638100" cy="635447"/>
          </a:xfrm>
          <a:prstGeom prst="roundRect">
            <a:avLst>
              <a:gd fmla="val 24479"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3" name="Google Shape;223;p8">
            <a:hlinkClick action="ppaction://hlinksldjump" r:id="rId19"/>
          </p:cNvPr>
          <p:cNvSpPr/>
          <p:nvPr/>
        </p:nvSpPr>
        <p:spPr>
          <a:xfrm>
            <a:off x="4260900" y="5362945"/>
            <a:ext cx="638100" cy="635400"/>
          </a:xfrm>
          <a:prstGeom prst="roundRect">
            <a:avLst>
              <a:gd fmla="val 24479"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4" name="Google Shape;224;p8">
            <a:hlinkClick action="ppaction://hlinksldjump" r:id="rId20"/>
          </p:cNvPr>
          <p:cNvSpPr/>
          <p:nvPr/>
        </p:nvSpPr>
        <p:spPr>
          <a:xfrm>
            <a:off x="5071075" y="5362950"/>
            <a:ext cx="641400" cy="635400"/>
          </a:xfrm>
          <a:prstGeom prst="roundRect">
            <a:avLst>
              <a:gd fmla="val 24479"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5" name="Google Shape;225;p8">
            <a:hlinkClick action="ppaction://hlinksldjump" r:id="rId21"/>
          </p:cNvPr>
          <p:cNvSpPr/>
          <p:nvPr/>
        </p:nvSpPr>
        <p:spPr>
          <a:xfrm>
            <a:off x="5829775" y="5362950"/>
            <a:ext cx="714300" cy="635400"/>
          </a:xfrm>
          <a:prstGeom prst="roundRect">
            <a:avLst>
              <a:gd fmla="val 24479"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6" name="Google Shape;226;p8">
            <a:hlinkClick action="ppaction://hlinksldjump" r:id="rId22"/>
          </p:cNvPr>
          <p:cNvSpPr/>
          <p:nvPr/>
        </p:nvSpPr>
        <p:spPr>
          <a:xfrm>
            <a:off x="6661375" y="5362950"/>
            <a:ext cx="714300" cy="635400"/>
          </a:xfrm>
          <a:prstGeom prst="roundRect">
            <a:avLst>
              <a:gd fmla="val 24479"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7" name="Google Shape;227;p8">
            <a:hlinkClick action="ppaction://hlinksldjump" r:id="rId23"/>
          </p:cNvPr>
          <p:cNvSpPr/>
          <p:nvPr/>
        </p:nvSpPr>
        <p:spPr>
          <a:xfrm>
            <a:off x="7492975" y="5362950"/>
            <a:ext cx="714300" cy="635400"/>
          </a:xfrm>
          <a:prstGeom prst="roundRect">
            <a:avLst>
              <a:gd fmla="val 24479"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26"/>
          <p:cNvSpPr/>
          <p:nvPr/>
        </p:nvSpPr>
        <p:spPr>
          <a:xfrm>
            <a:off x="2362200" y="495300"/>
            <a:ext cx="7705800" cy="48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6"/>
          <p:cNvSpPr txBox="1"/>
          <p:nvPr>
            <p:ph type="title"/>
          </p:nvPr>
        </p:nvSpPr>
        <p:spPr>
          <a:xfrm>
            <a:off x="2595900" y="495300"/>
            <a:ext cx="7186200" cy="497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1500"/>
              <a:t>This is the title for app </a:t>
            </a:r>
            <a:r>
              <a:rPr lang="en"/>
              <a:t>M</a:t>
            </a:r>
            <a:endParaRPr sz="1500"/>
          </a:p>
        </p:txBody>
      </p:sp>
      <p:sp>
        <p:nvSpPr>
          <p:cNvPr id="683" name="Google Shape;683;p26"/>
          <p:cNvSpPr txBox="1"/>
          <p:nvPr>
            <p:ph idx="1" type="body"/>
          </p:nvPr>
        </p:nvSpPr>
        <p:spPr>
          <a:xfrm>
            <a:off x="2686800" y="1130225"/>
            <a:ext cx="2982600" cy="4937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add your text.</a:t>
            </a:r>
            <a:endParaRPr/>
          </a:p>
          <a:p>
            <a:pPr indent="0" lvl="0" marL="0" rtl="0" algn="l">
              <a:spcBef>
                <a:spcPts val="2100"/>
              </a:spcBef>
              <a:spcAft>
                <a:spcPts val="0"/>
              </a:spcAft>
              <a:buNone/>
            </a:pPr>
            <a:r>
              <a:rPr lang="en"/>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a:p>
          <a:p>
            <a:pPr indent="0" lvl="0" marL="0" rtl="0" algn="l">
              <a:spcBef>
                <a:spcPts val="2100"/>
              </a:spcBef>
              <a:spcAft>
                <a:spcPts val="2100"/>
              </a:spcAft>
              <a:buNone/>
            </a:pPr>
            <a:r>
              <a:rPr lang="en"/>
              <a:t>Donec pede justo, fringilla vel, aliquet nec, vulputate eget, arcu. In enim justo, rhoncus ut, imperdiet a, venenatis vitae, justo. Nullam dictum felis eu pede mollis pretium. Integer tincidunt. Cras dapibus. </a:t>
            </a:r>
            <a:endParaRPr/>
          </a:p>
        </p:txBody>
      </p:sp>
      <p:pic>
        <p:nvPicPr>
          <p:cNvPr id="684" name="Google Shape;684;p26"/>
          <p:cNvPicPr preferRelativeResize="0"/>
          <p:nvPr/>
        </p:nvPicPr>
        <p:blipFill rotWithShape="1">
          <a:blip r:embed="rId3">
            <a:alphaModFix/>
          </a:blip>
          <a:srcRect b="16036" l="7229" r="5882" t="7563"/>
          <a:stretch/>
        </p:blipFill>
        <p:spPr>
          <a:xfrm>
            <a:off x="5844473" y="1490473"/>
            <a:ext cx="4033500" cy="3987000"/>
          </a:xfrm>
          <a:prstGeom prst="ellipse">
            <a:avLst/>
          </a:prstGeom>
          <a:noFill/>
          <a:ln>
            <a:noFill/>
          </a:ln>
        </p:spPr>
      </p:pic>
      <p:sp>
        <p:nvSpPr>
          <p:cNvPr id="685" name="Google Shape;685;p26"/>
          <p:cNvSpPr/>
          <p:nvPr/>
        </p:nvSpPr>
        <p:spPr>
          <a:xfrm>
            <a:off x="2686800" y="4707200"/>
            <a:ext cx="5018400" cy="933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a:hlinkClick action="ppaction://hlinksldjump" r:id="rId4"/>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27"/>
          <p:cNvSpPr/>
          <p:nvPr/>
        </p:nvSpPr>
        <p:spPr>
          <a:xfrm>
            <a:off x="2362200" y="495300"/>
            <a:ext cx="7705800" cy="48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txBox="1"/>
          <p:nvPr>
            <p:ph type="title"/>
          </p:nvPr>
        </p:nvSpPr>
        <p:spPr>
          <a:xfrm>
            <a:off x="2595900" y="495300"/>
            <a:ext cx="7186200" cy="497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1500"/>
              <a:t>This is the title for app </a:t>
            </a:r>
            <a:r>
              <a:rPr lang="en"/>
              <a:t>N</a:t>
            </a:r>
            <a:endParaRPr sz="1500"/>
          </a:p>
        </p:txBody>
      </p:sp>
      <p:sp>
        <p:nvSpPr>
          <p:cNvPr id="693" name="Google Shape;693;p27"/>
          <p:cNvSpPr/>
          <p:nvPr/>
        </p:nvSpPr>
        <p:spPr>
          <a:xfrm>
            <a:off x="6328050" y="977400"/>
            <a:ext cx="3409200" cy="530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7"/>
          <p:cNvSpPr txBox="1"/>
          <p:nvPr>
            <p:ph idx="1" type="body"/>
          </p:nvPr>
        </p:nvSpPr>
        <p:spPr>
          <a:xfrm>
            <a:off x="6328050" y="1130225"/>
            <a:ext cx="3409200" cy="4937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lt1"/>
                </a:solidFill>
              </a:rPr>
              <a:t>Here is where you add your text.</a:t>
            </a:r>
            <a:endParaRPr>
              <a:solidFill>
                <a:schemeClr val="lt1"/>
              </a:solidFill>
            </a:endParaRPr>
          </a:p>
          <a:p>
            <a:pPr indent="0" lvl="0" marL="0" rtl="0" algn="l">
              <a:spcBef>
                <a:spcPts val="2100"/>
              </a:spcBef>
              <a:spcAft>
                <a:spcPts val="0"/>
              </a:spcAft>
              <a:buNone/>
            </a:pPr>
            <a:r>
              <a:rPr lang="en">
                <a:solidFill>
                  <a:schemeClr val="lt1"/>
                </a:solidFil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a:solidFill>
                <a:schemeClr val="lt1"/>
              </a:solidFill>
            </a:endParaRPr>
          </a:p>
          <a:p>
            <a:pPr indent="0" lvl="0" marL="0" rtl="0" algn="l">
              <a:spcBef>
                <a:spcPts val="2100"/>
              </a:spcBef>
              <a:spcAft>
                <a:spcPts val="2100"/>
              </a:spcAft>
              <a:buNone/>
            </a:pPr>
            <a:r>
              <a:rPr lang="en">
                <a:solidFill>
                  <a:schemeClr val="lt1"/>
                </a:solidFill>
              </a:rPr>
              <a:t>Donec pede justo, fringilla vel, aliquet nec, vulputate eget, arcu. In enim justo, rhoncus ut, imperdiet a, venenatis vitae, justo. Nullam dictum felis eu pede mollis pretium. Integer tincidunt. Cras dapibus. </a:t>
            </a:r>
            <a:endParaRPr>
              <a:solidFill>
                <a:schemeClr val="lt1"/>
              </a:solidFill>
            </a:endParaRPr>
          </a:p>
        </p:txBody>
      </p:sp>
      <p:pic>
        <p:nvPicPr>
          <p:cNvPr id="695" name="Google Shape;695;p27"/>
          <p:cNvPicPr preferRelativeResize="0"/>
          <p:nvPr/>
        </p:nvPicPr>
        <p:blipFill rotWithShape="1">
          <a:blip r:embed="rId3">
            <a:alphaModFix/>
          </a:blip>
          <a:srcRect b="0" l="9703" r="14955" t="0"/>
          <a:stretch/>
        </p:blipFill>
        <p:spPr>
          <a:xfrm>
            <a:off x="2747200" y="1130200"/>
            <a:ext cx="3308975" cy="4937749"/>
          </a:xfrm>
          <a:prstGeom prst="rect">
            <a:avLst/>
          </a:prstGeom>
          <a:noFill/>
          <a:ln>
            <a:noFill/>
          </a:ln>
        </p:spPr>
      </p:pic>
      <p:sp>
        <p:nvSpPr>
          <p:cNvPr id="696" name="Google Shape;696;p27">
            <a:hlinkClick action="ppaction://hlinksldjump" r:id="rId4"/>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28"/>
          <p:cNvSpPr/>
          <p:nvPr/>
        </p:nvSpPr>
        <p:spPr>
          <a:xfrm>
            <a:off x="2362200" y="495300"/>
            <a:ext cx="7705800" cy="48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8"/>
          <p:cNvSpPr txBox="1"/>
          <p:nvPr>
            <p:ph type="title"/>
          </p:nvPr>
        </p:nvSpPr>
        <p:spPr>
          <a:xfrm>
            <a:off x="2595900" y="495300"/>
            <a:ext cx="7186200" cy="497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1500"/>
              <a:t>This is the title for app </a:t>
            </a:r>
            <a:r>
              <a:rPr lang="en"/>
              <a:t>O</a:t>
            </a:r>
            <a:endParaRPr sz="1500"/>
          </a:p>
        </p:txBody>
      </p:sp>
      <p:sp>
        <p:nvSpPr>
          <p:cNvPr id="703" name="Google Shape;703;p28"/>
          <p:cNvSpPr txBox="1"/>
          <p:nvPr>
            <p:ph idx="1" type="body"/>
          </p:nvPr>
        </p:nvSpPr>
        <p:spPr>
          <a:xfrm>
            <a:off x="6716500" y="1130225"/>
            <a:ext cx="3065700" cy="4937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add your text.</a:t>
            </a:r>
            <a:endParaRPr/>
          </a:p>
          <a:p>
            <a:pPr indent="0" lvl="0" marL="0" rtl="0" algn="l">
              <a:spcBef>
                <a:spcPts val="2100"/>
              </a:spcBef>
              <a:spcAft>
                <a:spcPts val="0"/>
              </a:spcAft>
              <a:buNone/>
            </a:pPr>
            <a:r>
              <a:rPr lang="en"/>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a:p>
          <a:p>
            <a:pPr indent="0" lvl="0" marL="0" rtl="0" algn="l">
              <a:spcBef>
                <a:spcPts val="2100"/>
              </a:spcBef>
              <a:spcAft>
                <a:spcPts val="2100"/>
              </a:spcAft>
              <a:buNone/>
            </a:pPr>
            <a:r>
              <a:rPr lang="en"/>
              <a:t>Donec pede justo, fringilla vel, aliquet nec, vulputate eget, arcu. In enim justo, rhoncus ut, imperdiet a, venenatis vitae, justo. Nullam dictum felis eu pede mollis pretium. Integer tincidunt. Cras dapibus. </a:t>
            </a:r>
            <a:endParaRPr/>
          </a:p>
        </p:txBody>
      </p:sp>
      <p:pic>
        <p:nvPicPr>
          <p:cNvPr id="704" name="Google Shape;704;p28"/>
          <p:cNvPicPr preferRelativeResize="0"/>
          <p:nvPr/>
        </p:nvPicPr>
        <p:blipFill rotWithShape="1">
          <a:blip r:embed="rId3">
            <a:alphaModFix/>
          </a:blip>
          <a:srcRect b="16036" l="7229" r="5882" t="7563"/>
          <a:stretch/>
        </p:blipFill>
        <p:spPr>
          <a:xfrm>
            <a:off x="2595900" y="1243599"/>
            <a:ext cx="1910100" cy="1888200"/>
          </a:xfrm>
          <a:prstGeom prst="rect">
            <a:avLst/>
          </a:prstGeom>
          <a:noFill/>
          <a:ln>
            <a:noFill/>
          </a:ln>
        </p:spPr>
      </p:pic>
      <p:pic>
        <p:nvPicPr>
          <p:cNvPr id="705" name="Google Shape;705;p28"/>
          <p:cNvPicPr preferRelativeResize="0"/>
          <p:nvPr/>
        </p:nvPicPr>
        <p:blipFill rotWithShape="1">
          <a:blip r:embed="rId3">
            <a:alphaModFix/>
          </a:blip>
          <a:srcRect b="16036" l="7229" r="5882" t="7563"/>
          <a:stretch/>
        </p:blipFill>
        <p:spPr>
          <a:xfrm>
            <a:off x="4663152" y="1243599"/>
            <a:ext cx="1910100" cy="1888200"/>
          </a:xfrm>
          <a:prstGeom prst="rect">
            <a:avLst/>
          </a:prstGeom>
          <a:noFill/>
          <a:ln>
            <a:noFill/>
          </a:ln>
        </p:spPr>
      </p:pic>
      <p:pic>
        <p:nvPicPr>
          <p:cNvPr id="706" name="Google Shape;706;p28"/>
          <p:cNvPicPr preferRelativeResize="0"/>
          <p:nvPr/>
        </p:nvPicPr>
        <p:blipFill rotWithShape="1">
          <a:blip r:embed="rId3">
            <a:alphaModFix/>
          </a:blip>
          <a:srcRect b="16036" l="7229" r="5882" t="7563"/>
          <a:stretch/>
        </p:blipFill>
        <p:spPr>
          <a:xfrm>
            <a:off x="2595900" y="3300774"/>
            <a:ext cx="1910100" cy="1888200"/>
          </a:xfrm>
          <a:prstGeom prst="rect">
            <a:avLst/>
          </a:prstGeom>
          <a:noFill/>
          <a:ln>
            <a:noFill/>
          </a:ln>
        </p:spPr>
      </p:pic>
      <p:pic>
        <p:nvPicPr>
          <p:cNvPr id="707" name="Google Shape;707;p28"/>
          <p:cNvPicPr preferRelativeResize="0"/>
          <p:nvPr/>
        </p:nvPicPr>
        <p:blipFill rotWithShape="1">
          <a:blip r:embed="rId3">
            <a:alphaModFix/>
          </a:blip>
          <a:srcRect b="16036" l="7229" r="5882" t="7563"/>
          <a:stretch/>
        </p:blipFill>
        <p:spPr>
          <a:xfrm>
            <a:off x="4663152" y="3300774"/>
            <a:ext cx="1910100" cy="1888200"/>
          </a:xfrm>
          <a:prstGeom prst="rect">
            <a:avLst/>
          </a:prstGeom>
          <a:noFill/>
          <a:ln>
            <a:noFill/>
          </a:ln>
        </p:spPr>
      </p:pic>
      <p:sp>
        <p:nvSpPr>
          <p:cNvPr id="708" name="Google Shape;708;p28"/>
          <p:cNvSpPr/>
          <p:nvPr/>
        </p:nvSpPr>
        <p:spPr>
          <a:xfrm>
            <a:off x="5049600" y="5056250"/>
            <a:ext cx="5018400" cy="773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8">
            <a:hlinkClick action="ppaction://hlinksldjump" r:id="rId4"/>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29">
            <a:hlinkClick action="ppaction://hlinksldjump" r:id="rId3"/>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9"/>
          <p:cNvSpPr txBox="1"/>
          <p:nvPr>
            <p:ph idx="4294967295" type="subTitle"/>
          </p:nvPr>
        </p:nvSpPr>
        <p:spPr>
          <a:xfrm>
            <a:off x="2361550" y="5562900"/>
            <a:ext cx="7705800" cy="717900"/>
          </a:xfrm>
          <a:prstGeom prst="rect">
            <a:avLst/>
          </a:prstGeom>
          <a:solidFill>
            <a:srgbClr val="000000">
              <a:alpha val="15080"/>
            </a:srgbClr>
          </a:solidFill>
        </p:spPr>
        <p:txBody>
          <a:bodyPr anchorCtr="0" anchor="ctr" bIns="121900" lIns="121900" spcFirstLastPara="1" rIns="121900" wrap="square" tIns="121900">
            <a:noAutofit/>
          </a:bodyPr>
          <a:lstStyle/>
          <a:p>
            <a:pPr indent="0" lvl="0" marL="0" rtl="0" algn="r">
              <a:lnSpc>
                <a:spcPct val="100000"/>
              </a:lnSpc>
              <a:spcBef>
                <a:spcPts val="0"/>
              </a:spcBef>
              <a:spcAft>
                <a:spcPts val="0"/>
              </a:spcAft>
              <a:buNone/>
            </a:pPr>
            <a:r>
              <a:rPr lang="en"/>
              <a:t>Presentation template created by SlidesMania.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9"/>
          <p:cNvSpPr/>
          <p:nvPr/>
        </p:nvSpPr>
        <p:spPr>
          <a:xfrm>
            <a:off x="2362200" y="495300"/>
            <a:ext cx="7705800" cy="482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txBox="1"/>
          <p:nvPr>
            <p:ph type="title"/>
          </p:nvPr>
        </p:nvSpPr>
        <p:spPr>
          <a:xfrm>
            <a:off x="2642800" y="494925"/>
            <a:ext cx="7053600" cy="482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1500"/>
              <a:t>MONDAY, MAY 3</a:t>
            </a:r>
            <a:endParaRPr sz="1500"/>
          </a:p>
        </p:txBody>
      </p:sp>
      <p:sp>
        <p:nvSpPr>
          <p:cNvPr id="234" name="Google Shape;234;p9"/>
          <p:cNvSpPr txBox="1"/>
          <p:nvPr>
            <p:ph idx="1" type="body"/>
          </p:nvPr>
        </p:nvSpPr>
        <p:spPr>
          <a:xfrm>
            <a:off x="2686725" y="1106400"/>
            <a:ext cx="4672800" cy="2598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add your text.</a:t>
            </a:r>
            <a:endParaRPr/>
          </a:p>
          <a:p>
            <a:pPr indent="0" lvl="0" marL="0" rtl="0" algn="l">
              <a:spcBef>
                <a:spcPts val="2100"/>
              </a:spcBef>
              <a:spcAft>
                <a:spcPts val="0"/>
              </a:spcAft>
              <a:buNone/>
            </a:pPr>
            <a:r>
              <a:rPr lang="en"/>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a:p>
          <a:p>
            <a:pPr indent="0" lvl="0" marL="0" rtl="0" algn="l">
              <a:spcBef>
                <a:spcPts val="2100"/>
              </a:spcBef>
              <a:spcAft>
                <a:spcPts val="2100"/>
              </a:spcAft>
              <a:buNone/>
            </a:pPr>
            <a:r>
              <a:rPr lang="en"/>
              <a:t>Donec pede justo, fringilla vel, aliquet nec, vulputate eget, arcu. In enim justo, rhoncus ut, imperdiet a, venenatis vitae, justo. Nullam dictum felis eu pede mollis pretium. Integer tincidunt. Cras dapibus. </a:t>
            </a:r>
            <a:endParaRPr/>
          </a:p>
        </p:txBody>
      </p:sp>
      <p:sp>
        <p:nvSpPr>
          <p:cNvPr id="235" name="Google Shape;235;p9"/>
          <p:cNvSpPr/>
          <p:nvPr/>
        </p:nvSpPr>
        <p:spPr>
          <a:xfrm>
            <a:off x="6475575" y="3841200"/>
            <a:ext cx="3280200" cy="2161200"/>
          </a:xfrm>
          <a:prstGeom prst="roundRect">
            <a:avLst>
              <a:gd fmla="val 8651"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36" name="Google Shape;236;p9"/>
          <p:cNvSpPr/>
          <p:nvPr/>
        </p:nvSpPr>
        <p:spPr>
          <a:xfrm>
            <a:off x="7461976" y="1303112"/>
            <a:ext cx="2293800" cy="2321700"/>
          </a:xfrm>
          <a:prstGeom prst="roundRect">
            <a:avLst>
              <a:gd fmla="val 8495"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237" name="Google Shape;237;p9"/>
          <p:cNvGrpSpPr/>
          <p:nvPr/>
        </p:nvGrpSpPr>
        <p:grpSpPr>
          <a:xfrm>
            <a:off x="7707164" y="1459782"/>
            <a:ext cx="1803412" cy="1952834"/>
            <a:chOff x="7415348" y="2837062"/>
            <a:chExt cx="2122160" cy="2297992"/>
          </a:xfrm>
        </p:grpSpPr>
        <p:sp>
          <p:nvSpPr>
            <p:cNvPr id="238" name="Google Shape;238;p9"/>
            <p:cNvSpPr/>
            <p:nvPr/>
          </p:nvSpPr>
          <p:spPr>
            <a:xfrm>
              <a:off x="7421908" y="2999054"/>
              <a:ext cx="2115600" cy="2136000"/>
            </a:xfrm>
            <a:prstGeom prst="roundRect">
              <a:avLst>
                <a:gd fmla="val 15195" name="adj"/>
              </a:avLst>
            </a:prstGeom>
            <a:solidFill>
              <a:srgbClr val="C3C7CA"/>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239" name="Google Shape;239;p9"/>
            <p:cNvSpPr/>
            <p:nvPr/>
          </p:nvSpPr>
          <p:spPr>
            <a:xfrm>
              <a:off x="7420394" y="2955151"/>
              <a:ext cx="2115708" cy="2136119"/>
            </a:xfrm>
            <a:custGeom>
              <a:rect b="b" l="l" r="r" t="t"/>
              <a:pathLst>
                <a:path extrusionOk="0" h="2136119" w="2115708">
                  <a:moveTo>
                    <a:pt x="321482" y="0"/>
                  </a:moveTo>
                  <a:lnTo>
                    <a:pt x="1794226" y="0"/>
                  </a:lnTo>
                  <a:cubicBezTo>
                    <a:pt x="1971776" y="0"/>
                    <a:pt x="2115708" y="143932"/>
                    <a:pt x="2115708" y="321482"/>
                  </a:cubicBezTo>
                  <a:lnTo>
                    <a:pt x="2115708" y="1572762"/>
                  </a:lnTo>
                  <a:lnTo>
                    <a:pt x="1552351" y="2136119"/>
                  </a:lnTo>
                  <a:lnTo>
                    <a:pt x="321482" y="2136119"/>
                  </a:lnTo>
                  <a:cubicBezTo>
                    <a:pt x="143932" y="2136119"/>
                    <a:pt x="0" y="1992187"/>
                    <a:pt x="0" y="1814637"/>
                  </a:cubicBezTo>
                  <a:lnTo>
                    <a:pt x="0" y="321482"/>
                  </a:lnTo>
                  <a:cubicBezTo>
                    <a:pt x="0" y="143932"/>
                    <a:pt x="143932" y="0"/>
                    <a:pt x="321482"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240" name="Google Shape;240;p9"/>
            <p:cNvSpPr/>
            <p:nvPr/>
          </p:nvSpPr>
          <p:spPr>
            <a:xfrm rot="10800000">
              <a:off x="8960636" y="4546080"/>
              <a:ext cx="563357" cy="563357"/>
            </a:xfrm>
            <a:custGeom>
              <a:rect b="b" l="l" r="r" t="t"/>
              <a:pathLst>
                <a:path extrusionOk="0" h="563357" w="563357">
                  <a:moveTo>
                    <a:pt x="563357" y="0"/>
                  </a:moveTo>
                  <a:lnTo>
                    <a:pt x="563357" y="241875"/>
                  </a:lnTo>
                  <a:cubicBezTo>
                    <a:pt x="563357" y="419425"/>
                    <a:pt x="419425" y="563357"/>
                    <a:pt x="241875" y="563357"/>
                  </a:cubicBezTo>
                  <a:lnTo>
                    <a:pt x="0" y="563357"/>
                  </a:lnTo>
                  <a:close/>
                </a:path>
              </a:pathLst>
            </a:custGeom>
            <a:solidFill>
              <a:srgbClr val="DEE0E2"/>
            </a:solidFill>
            <a:ln>
              <a:noFill/>
            </a:ln>
            <a:effectLst>
              <a:outerShdw blurRad="101600" rotWithShape="0" algn="tl" dir="2700000" dist="38100">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241" name="Google Shape;241;p9"/>
            <p:cNvSpPr/>
            <p:nvPr/>
          </p:nvSpPr>
          <p:spPr>
            <a:xfrm>
              <a:off x="7415348" y="2956160"/>
              <a:ext cx="2115708" cy="622717"/>
            </a:xfrm>
            <a:custGeom>
              <a:rect b="b" l="l" r="r" t="t"/>
              <a:pathLst>
                <a:path extrusionOk="0" h="622717" w="2115708">
                  <a:moveTo>
                    <a:pt x="321482" y="0"/>
                  </a:moveTo>
                  <a:lnTo>
                    <a:pt x="1794226" y="0"/>
                  </a:lnTo>
                  <a:cubicBezTo>
                    <a:pt x="1971776" y="0"/>
                    <a:pt x="2115708" y="143932"/>
                    <a:pt x="2115708" y="321482"/>
                  </a:cubicBezTo>
                  <a:lnTo>
                    <a:pt x="2115708" y="622717"/>
                  </a:lnTo>
                  <a:lnTo>
                    <a:pt x="0" y="622717"/>
                  </a:lnTo>
                  <a:lnTo>
                    <a:pt x="0" y="321482"/>
                  </a:lnTo>
                  <a:cubicBezTo>
                    <a:pt x="0" y="143932"/>
                    <a:pt x="143932" y="0"/>
                    <a:pt x="321482"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nvGrpSpPr>
            <p:cNvPr id="242" name="Google Shape;242;p9"/>
            <p:cNvGrpSpPr/>
            <p:nvPr/>
          </p:nvGrpSpPr>
          <p:grpSpPr>
            <a:xfrm>
              <a:off x="7739098" y="3019739"/>
              <a:ext cx="1466337" cy="145200"/>
              <a:chOff x="2761368" y="1729891"/>
              <a:chExt cx="1466337" cy="145200"/>
            </a:xfrm>
          </p:grpSpPr>
          <p:sp>
            <p:nvSpPr>
              <p:cNvPr id="243" name="Google Shape;243;p9"/>
              <p:cNvSpPr/>
              <p:nvPr/>
            </p:nvSpPr>
            <p:spPr>
              <a:xfrm>
                <a:off x="2761368"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244" name="Google Shape;244;p9"/>
              <p:cNvSpPr/>
              <p:nvPr/>
            </p:nvSpPr>
            <p:spPr>
              <a:xfrm>
                <a:off x="4082505"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245" name="Google Shape;245;p9"/>
              <p:cNvSpPr/>
              <p:nvPr/>
            </p:nvSpPr>
            <p:spPr>
              <a:xfrm>
                <a:off x="3752220"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246" name="Google Shape;246;p9"/>
              <p:cNvSpPr/>
              <p:nvPr/>
            </p:nvSpPr>
            <p:spPr>
              <a:xfrm>
                <a:off x="3421936"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247" name="Google Shape;247;p9"/>
              <p:cNvSpPr/>
              <p:nvPr/>
            </p:nvSpPr>
            <p:spPr>
              <a:xfrm>
                <a:off x="3091652"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248" name="Google Shape;248;p9"/>
            <p:cNvGrpSpPr/>
            <p:nvPr/>
          </p:nvGrpSpPr>
          <p:grpSpPr>
            <a:xfrm>
              <a:off x="7763317" y="2837062"/>
              <a:ext cx="97565" cy="252000"/>
              <a:chOff x="7763317" y="2841100"/>
              <a:chExt cx="97565" cy="252000"/>
            </a:xfrm>
          </p:grpSpPr>
          <p:sp>
            <p:nvSpPr>
              <p:cNvPr id="249" name="Google Shape;249;p9"/>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250" name="Google Shape;250;p9"/>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251" name="Google Shape;251;p9"/>
            <p:cNvGrpSpPr/>
            <p:nvPr/>
          </p:nvGrpSpPr>
          <p:grpSpPr>
            <a:xfrm>
              <a:off x="8091330" y="2837062"/>
              <a:ext cx="97565" cy="252000"/>
              <a:chOff x="7763317" y="2841100"/>
              <a:chExt cx="97565" cy="252000"/>
            </a:xfrm>
          </p:grpSpPr>
          <p:sp>
            <p:nvSpPr>
              <p:cNvPr id="252" name="Google Shape;252;p9"/>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253" name="Google Shape;253;p9"/>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254" name="Google Shape;254;p9"/>
            <p:cNvGrpSpPr/>
            <p:nvPr/>
          </p:nvGrpSpPr>
          <p:grpSpPr>
            <a:xfrm>
              <a:off x="8419343" y="2837062"/>
              <a:ext cx="97565" cy="252000"/>
              <a:chOff x="7763317" y="2841100"/>
              <a:chExt cx="97565" cy="252000"/>
            </a:xfrm>
          </p:grpSpPr>
          <p:sp>
            <p:nvSpPr>
              <p:cNvPr id="255" name="Google Shape;255;p9"/>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256" name="Google Shape;256;p9"/>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257" name="Google Shape;257;p9"/>
            <p:cNvGrpSpPr/>
            <p:nvPr/>
          </p:nvGrpSpPr>
          <p:grpSpPr>
            <a:xfrm>
              <a:off x="8747356" y="2837062"/>
              <a:ext cx="97565" cy="252000"/>
              <a:chOff x="7763317" y="2841100"/>
              <a:chExt cx="97565" cy="252000"/>
            </a:xfrm>
          </p:grpSpPr>
          <p:sp>
            <p:nvSpPr>
              <p:cNvPr id="258" name="Google Shape;258;p9"/>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259" name="Google Shape;259;p9"/>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260" name="Google Shape;260;p9"/>
            <p:cNvGrpSpPr/>
            <p:nvPr/>
          </p:nvGrpSpPr>
          <p:grpSpPr>
            <a:xfrm>
              <a:off x="9075370" y="2837062"/>
              <a:ext cx="97565" cy="252000"/>
              <a:chOff x="7763317" y="2841100"/>
              <a:chExt cx="97565" cy="252000"/>
            </a:xfrm>
          </p:grpSpPr>
          <p:sp>
            <p:nvSpPr>
              <p:cNvPr id="261" name="Google Shape;261;p9"/>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262" name="Google Shape;262;p9"/>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sp>
        <p:nvSpPr>
          <p:cNvPr id="263" name="Google Shape;263;p9"/>
          <p:cNvSpPr/>
          <p:nvPr/>
        </p:nvSpPr>
        <p:spPr>
          <a:xfrm>
            <a:off x="7707075" y="1627063"/>
            <a:ext cx="18036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Roboto"/>
                <a:ea typeface="Roboto"/>
                <a:cs typeface="Roboto"/>
                <a:sym typeface="Roboto"/>
              </a:rPr>
              <a:t>May</a:t>
            </a:r>
            <a:endParaRPr>
              <a:latin typeface="Roboto"/>
              <a:ea typeface="Roboto"/>
              <a:cs typeface="Roboto"/>
              <a:sym typeface="Roboto"/>
            </a:endParaRPr>
          </a:p>
        </p:txBody>
      </p:sp>
      <p:sp>
        <p:nvSpPr>
          <p:cNvPr id="264" name="Google Shape;264;p9"/>
          <p:cNvSpPr/>
          <p:nvPr/>
        </p:nvSpPr>
        <p:spPr>
          <a:xfrm>
            <a:off x="7707075" y="2169538"/>
            <a:ext cx="18036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5400">
                <a:latin typeface="Roboto"/>
                <a:ea typeface="Roboto"/>
                <a:cs typeface="Roboto"/>
                <a:sym typeface="Roboto"/>
              </a:rPr>
              <a:t>03</a:t>
            </a:r>
            <a:endParaRPr>
              <a:latin typeface="Roboto"/>
              <a:ea typeface="Roboto"/>
              <a:cs typeface="Roboto"/>
              <a:sym typeface="Roboto"/>
            </a:endParaRPr>
          </a:p>
        </p:txBody>
      </p:sp>
      <p:sp>
        <p:nvSpPr>
          <p:cNvPr id="265" name="Google Shape;265;p9"/>
          <p:cNvSpPr/>
          <p:nvPr/>
        </p:nvSpPr>
        <p:spPr>
          <a:xfrm>
            <a:off x="6791797" y="4132143"/>
            <a:ext cx="288900" cy="288900"/>
          </a:xfrm>
          <a:prstGeom prst="frame">
            <a:avLst>
              <a:gd fmla="val 12269"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9"/>
          <p:cNvSpPr/>
          <p:nvPr/>
        </p:nvSpPr>
        <p:spPr>
          <a:xfrm>
            <a:off x="6791797" y="4580319"/>
            <a:ext cx="288900" cy="288900"/>
          </a:xfrm>
          <a:prstGeom prst="frame">
            <a:avLst>
              <a:gd fmla="val 12269"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9"/>
          <p:cNvSpPr/>
          <p:nvPr/>
        </p:nvSpPr>
        <p:spPr>
          <a:xfrm>
            <a:off x="6791797" y="5028496"/>
            <a:ext cx="288900" cy="288900"/>
          </a:xfrm>
          <a:prstGeom prst="frame">
            <a:avLst>
              <a:gd fmla="val 12269"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9"/>
          <p:cNvSpPr/>
          <p:nvPr/>
        </p:nvSpPr>
        <p:spPr>
          <a:xfrm>
            <a:off x="6791797" y="5476672"/>
            <a:ext cx="288900" cy="288900"/>
          </a:xfrm>
          <a:prstGeom prst="frame">
            <a:avLst>
              <a:gd fmla="val 12269"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9"/>
          <p:cNvSpPr txBox="1"/>
          <p:nvPr/>
        </p:nvSpPr>
        <p:spPr>
          <a:xfrm>
            <a:off x="7128025" y="4055950"/>
            <a:ext cx="2457900" cy="1775700"/>
          </a:xfrm>
          <a:prstGeom prst="rect">
            <a:avLst/>
          </a:prstGeom>
          <a:noFill/>
          <a:ln>
            <a:noFill/>
          </a:ln>
        </p:spPr>
        <p:txBody>
          <a:bodyPr anchorCtr="0" anchor="t" bIns="121900" lIns="121900" spcFirstLastPara="1" rIns="121900" wrap="square" tIns="121900">
            <a:noAutofit/>
          </a:bodyPr>
          <a:lstStyle/>
          <a:p>
            <a:pPr indent="0" lvl="0" marL="0" rtl="0" algn="l">
              <a:lnSpc>
                <a:spcPct val="180000"/>
              </a:lnSpc>
              <a:spcBef>
                <a:spcPts val="0"/>
              </a:spcBef>
              <a:spcAft>
                <a:spcPts val="0"/>
              </a:spcAft>
              <a:buNone/>
            </a:pPr>
            <a:r>
              <a:rPr lang="en" sz="1200">
                <a:solidFill>
                  <a:schemeClr val="accent6"/>
                </a:solidFill>
                <a:latin typeface="Roboto Condensed"/>
                <a:ea typeface="Roboto Condensed"/>
                <a:cs typeface="Roboto Condensed"/>
                <a:sym typeface="Roboto Condensed"/>
              </a:rPr>
              <a:t>Something here.</a:t>
            </a:r>
            <a:endParaRPr sz="1200">
              <a:solidFill>
                <a:schemeClr val="accent6"/>
              </a:solidFill>
              <a:latin typeface="Roboto Condensed"/>
              <a:ea typeface="Roboto Condensed"/>
              <a:cs typeface="Roboto Condensed"/>
              <a:sym typeface="Roboto Condensed"/>
            </a:endParaRPr>
          </a:p>
          <a:p>
            <a:pPr indent="0" lvl="0" marL="0" rtl="0" algn="l">
              <a:lnSpc>
                <a:spcPct val="180000"/>
              </a:lnSpc>
              <a:spcBef>
                <a:spcPts val="1000"/>
              </a:spcBef>
              <a:spcAft>
                <a:spcPts val="0"/>
              </a:spcAft>
              <a:buNone/>
            </a:pPr>
            <a:r>
              <a:rPr lang="en" sz="1200">
                <a:solidFill>
                  <a:schemeClr val="accent6"/>
                </a:solidFill>
                <a:latin typeface="Roboto Condensed"/>
                <a:ea typeface="Roboto Condensed"/>
                <a:cs typeface="Roboto Condensed"/>
                <a:sym typeface="Roboto Condensed"/>
              </a:rPr>
              <a:t>Something else here.</a:t>
            </a:r>
            <a:endParaRPr sz="1200">
              <a:solidFill>
                <a:schemeClr val="accent6"/>
              </a:solidFill>
              <a:latin typeface="Roboto Condensed"/>
              <a:ea typeface="Roboto Condensed"/>
              <a:cs typeface="Roboto Condensed"/>
              <a:sym typeface="Roboto Condensed"/>
            </a:endParaRPr>
          </a:p>
          <a:p>
            <a:pPr indent="0" lvl="0" marL="0" rtl="0" algn="l">
              <a:lnSpc>
                <a:spcPct val="180000"/>
              </a:lnSpc>
              <a:spcBef>
                <a:spcPts val="1000"/>
              </a:spcBef>
              <a:spcAft>
                <a:spcPts val="0"/>
              </a:spcAft>
              <a:buNone/>
            </a:pPr>
            <a:r>
              <a:rPr lang="en" sz="1200">
                <a:solidFill>
                  <a:schemeClr val="accent6"/>
                </a:solidFill>
                <a:latin typeface="Roboto Condensed"/>
                <a:ea typeface="Roboto Condensed"/>
                <a:cs typeface="Roboto Condensed"/>
                <a:sym typeface="Roboto Condensed"/>
              </a:rPr>
              <a:t>And a third thing here.</a:t>
            </a:r>
            <a:endParaRPr sz="1200">
              <a:solidFill>
                <a:schemeClr val="accent6"/>
              </a:solidFill>
              <a:latin typeface="Roboto Condensed"/>
              <a:ea typeface="Roboto Condensed"/>
              <a:cs typeface="Roboto Condensed"/>
              <a:sym typeface="Roboto Condensed"/>
            </a:endParaRPr>
          </a:p>
          <a:p>
            <a:pPr indent="0" lvl="0" marL="0" rtl="0" algn="l">
              <a:lnSpc>
                <a:spcPct val="180000"/>
              </a:lnSpc>
              <a:spcBef>
                <a:spcPts val="1000"/>
              </a:spcBef>
              <a:spcAft>
                <a:spcPts val="1000"/>
              </a:spcAft>
              <a:buNone/>
            </a:pPr>
            <a:r>
              <a:rPr lang="en" sz="1200">
                <a:solidFill>
                  <a:schemeClr val="accent6"/>
                </a:solidFill>
                <a:latin typeface="Roboto Condensed"/>
                <a:ea typeface="Roboto Condensed"/>
                <a:cs typeface="Roboto Condensed"/>
                <a:sym typeface="Roboto Condensed"/>
              </a:rPr>
              <a:t>And something last.</a:t>
            </a:r>
            <a:endParaRPr sz="1200">
              <a:solidFill>
                <a:schemeClr val="accent6"/>
              </a:solidFill>
              <a:latin typeface="Roboto Condensed"/>
              <a:ea typeface="Roboto Condensed"/>
              <a:cs typeface="Roboto Condensed"/>
              <a:sym typeface="Roboto Condensed"/>
            </a:endParaRPr>
          </a:p>
        </p:txBody>
      </p:sp>
      <p:sp>
        <p:nvSpPr>
          <p:cNvPr id="270" name="Google Shape;270;p9"/>
          <p:cNvSpPr/>
          <p:nvPr/>
        </p:nvSpPr>
        <p:spPr>
          <a:xfrm>
            <a:off x="6800291" y="4011948"/>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9"/>
          <p:cNvSpPr/>
          <p:nvPr/>
        </p:nvSpPr>
        <p:spPr>
          <a:xfrm>
            <a:off x="6800291" y="4460123"/>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9"/>
          <p:cNvSpPr/>
          <p:nvPr/>
        </p:nvSpPr>
        <p:spPr>
          <a:xfrm>
            <a:off x="6800291" y="4908298"/>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9"/>
          <p:cNvSpPr/>
          <p:nvPr/>
        </p:nvSpPr>
        <p:spPr>
          <a:xfrm>
            <a:off x="6800291" y="5356473"/>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4" name="Google Shape;274;p9"/>
          <p:cNvGrpSpPr/>
          <p:nvPr/>
        </p:nvGrpSpPr>
        <p:grpSpPr>
          <a:xfrm>
            <a:off x="2819458" y="3878951"/>
            <a:ext cx="3387762" cy="2084347"/>
            <a:chOff x="239059" y="3807012"/>
            <a:chExt cx="2593800" cy="1649400"/>
          </a:xfrm>
        </p:grpSpPr>
        <p:sp>
          <p:nvSpPr>
            <p:cNvPr id="275" name="Google Shape;275;p9"/>
            <p:cNvSpPr/>
            <p:nvPr/>
          </p:nvSpPr>
          <p:spPr>
            <a:xfrm>
              <a:off x="239059" y="3807012"/>
              <a:ext cx="2593800" cy="16494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6" name="Google Shape;276;p9"/>
            <p:cNvSpPr/>
            <p:nvPr/>
          </p:nvSpPr>
          <p:spPr>
            <a:xfrm>
              <a:off x="292847" y="5127806"/>
              <a:ext cx="2492100" cy="36000"/>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7" name="Google Shape;277;p9"/>
            <p:cNvSpPr/>
            <p:nvPr/>
          </p:nvSpPr>
          <p:spPr>
            <a:xfrm>
              <a:off x="292847" y="5127806"/>
              <a:ext cx="720000" cy="36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Single gear" id="278" name="Google Shape;278;p9"/>
            <p:cNvSpPr/>
            <p:nvPr/>
          </p:nvSpPr>
          <p:spPr>
            <a:xfrm>
              <a:off x="2007565" y="5230327"/>
              <a:ext cx="152433" cy="152210"/>
            </a:xfrm>
            <a:custGeom>
              <a:rect b="b" l="l" r="r" t="t"/>
              <a:pathLst>
                <a:path extrusionOk="0" h="647700" w="648652">
                  <a:moveTo>
                    <a:pt x="323850" y="438150"/>
                  </a:moveTo>
                  <a:cubicBezTo>
                    <a:pt x="260985" y="438150"/>
                    <a:pt x="209550" y="386715"/>
                    <a:pt x="209550" y="323850"/>
                  </a:cubicBezTo>
                  <a:cubicBezTo>
                    <a:pt x="209550" y="260985"/>
                    <a:pt x="260985" y="209550"/>
                    <a:pt x="323850" y="209550"/>
                  </a:cubicBezTo>
                  <a:cubicBezTo>
                    <a:pt x="386715" y="209550"/>
                    <a:pt x="438150" y="260985"/>
                    <a:pt x="438150" y="323850"/>
                  </a:cubicBezTo>
                  <a:cubicBezTo>
                    <a:pt x="438150" y="386715"/>
                    <a:pt x="386715" y="438150"/>
                    <a:pt x="323850" y="438150"/>
                  </a:cubicBezTo>
                  <a:close/>
                  <a:moveTo>
                    <a:pt x="581025" y="252413"/>
                  </a:moveTo>
                  <a:cubicBezTo>
                    <a:pt x="575310" y="231458"/>
                    <a:pt x="566738" y="211455"/>
                    <a:pt x="556260" y="193358"/>
                  </a:cubicBezTo>
                  <a:lnTo>
                    <a:pt x="580073" y="121920"/>
                  </a:lnTo>
                  <a:lnTo>
                    <a:pt x="525780" y="67628"/>
                  </a:lnTo>
                  <a:lnTo>
                    <a:pt x="454343" y="91440"/>
                  </a:lnTo>
                  <a:cubicBezTo>
                    <a:pt x="435293" y="80963"/>
                    <a:pt x="415290" y="72390"/>
                    <a:pt x="394335" y="66675"/>
                  </a:cubicBezTo>
                  <a:lnTo>
                    <a:pt x="361950" y="0"/>
                  </a:lnTo>
                  <a:lnTo>
                    <a:pt x="285750" y="0"/>
                  </a:lnTo>
                  <a:lnTo>
                    <a:pt x="252413" y="66675"/>
                  </a:lnTo>
                  <a:cubicBezTo>
                    <a:pt x="231458" y="72390"/>
                    <a:pt x="211455" y="80963"/>
                    <a:pt x="193358" y="91440"/>
                  </a:cubicBezTo>
                  <a:lnTo>
                    <a:pt x="121920" y="67628"/>
                  </a:lnTo>
                  <a:lnTo>
                    <a:pt x="67628" y="121920"/>
                  </a:lnTo>
                  <a:lnTo>
                    <a:pt x="91440" y="193358"/>
                  </a:lnTo>
                  <a:cubicBezTo>
                    <a:pt x="80963" y="212408"/>
                    <a:pt x="72390" y="232410"/>
                    <a:pt x="66675" y="253365"/>
                  </a:cubicBezTo>
                  <a:lnTo>
                    <a:pt x="0" y="285750"/>
                  </a:lnTo>
                  <a:lnTo>
                    <a:pt x="0" y="361950"/>
                  </a:lnTo>
                  <a:lnTo>
                    <a:pt x="66675" y="395288"/>
                  </a:lnTo>
                  <a:cubicBezTo>
                    <a:pt x="72390" y="416243"/>
                    <a:pt x="80963" y="436245"/>
                    <a:pt x="91440" y="454343"/>
                  </a:cubicBezTo>
                  <a:lnTo>
                    <a:pt x="67628" y="525780"/>
                  </a:lnTo>
                  <a:lnTo>
                    <a:pt x="121920" y="580073"/>
                  </a:lnTo>
                  <a:lnTo>
                    <a:pt x="193358" y="556260"/>
                  </a:lnTo>
                  <a:cubicBezTo>
                    <a:pt x="212408" y="566738"/>
                    <a:pt x="232410" y="575310"/>
                    <a:pt x="253365" y="581025"/>
                  </a:cubicBezTo>
                  <a:lnTo>
                    <a:pt x="286703" y="647700"/>
                  </a:lnTo>
                  <a:lnTo>
                    <a:pt x="362903" y="647700"/>
                  </a:lnTo>
                  <a:lnTo>
                    <a:pt x="396240" y="581025"/>
                  </a:lnTo>
                  <a:cubicBezTo>
                    <a:pt x="417195" y="575310"/>
                    <a:pt x="437198" y="566738"/>
                    <a:pt x="455295" y="556260"/>
                  </a:cubicBezTo>
                  <a:lnTo>
                    <a:pt x="526733" y="580073"/>
                  </a:lnTo>
                  <a:lnTo>
                    <a:pt x="581025" y="525780"/>
                  </a:lnTo>
                  <a:lnTo>
                    <a:pt x="557213" y="454343"/>
                  </a:lnTo>
                  <a:cubicBezTo>
                    <a:pt x="567690" y="435293"/>
                    <a:pt x="576263" y="415290"/>
                    <a:pt x="581978" y="394335"/>
                  </a:cubicBezTo>
                  <a:lnTo>
                    <a:pt x="648653" y="360998"/>
                  </a:lnTo>
                  <a:lnTo>
                    <a:pt x="648653" y="284798"/>
                  </a:lnTo>
                  <a:lnTo>
                    <a:pt x="581025" y="252413"/>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9" name="Google Shape;279;p9"/>
            <p:cNvGrpSpPr/>
            <p:nvPr/>
          </p:nvGrpSpPr>
          <p:grpSpPr>
            <a:xfrm>
              <a:off x="384019" y="5227330"/>
              <a:ext cx="648502" cy="162967"/>
              <a:chOff x="330249" y="5227562"/>
              <a:chExt cx="715233" cy="179737"/>
            </a:xfrm>
          </p:grpSpPr>
          <p:sp>
            <p:nvSpPr>
              <p:cNvPr descr="Play" id="280" name="Google Shape;280;p9"/>
              <p:cNvSpPr/>
              <p:nvPr/>
            </p:nvSpPr>
            <p:spPr>
              <a:xfrm>
                <a:off x="622899" y="5227562"/>
                <a:ext cx="129849" cy="167402"/>
              </a:xfrm>
              <a:custGeom>
                <a:rect b="b" l="l" r="r" t="t"/>
                <a:pathLst>
                  <a:path extrusionOk="0" h="704850" w="546734">
                    <a:moveTo>
                      <a:pt x="0" y="0"/>
                    </a:moveTo>
                    <a:lnTo>
                      <a:pt x="546735" y="352425"/>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1" name="Google Shape;281;p9"/>
              <p:cNvGrpSpPr/>
              <p:nvPr/>
            </p:nvGrpSpPr>
            <p:grpSpPr>
              <a:xfrm>
                <a:off x="865143" y="5227562"/>
                <a:ext cx="180339" cy="179737"/>
                <a:chOff x="817334" y="5227562"/>
                <a:chExt cx="180339" cy="179737"/>
              </a:xfrm>
            </p:grpSpPr>
            <p:sp>
              <p:nvSpPr>
                <p:cNvPr id="282" name="Google Shape;282;p9"/>
                <p:cNvSpPr/>
                <p:nvPr/>
              </p:nvSpPr>
              <p:spPr>
                <a:xfrm flipH="1">
                  <a:off x="961819" y="5227562"/>
                  <a:ext cx="35854" cy="179737"/>
                </a:xfrm>
                <a:custGeom>
                  <a:rect b="b" l="l" r="r" t="t"/>
                  <a:pathLst>
                    <a:path extrusionOk="0" h="704850" w="227647">
                      <a:moveTo>
                        <a:pt x="0" y="0"/>
                      </a:moveTo>
                      <a:lnTo>
                        <a:pt x="227648" y="0"/>
                      </a:lnTo>
                      <a:lnTo>
                        <a:pt x="227648" y="704850"/>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descr="Play" id="283" name="Google Shape;283;p9"/>
                <p:cNvSpPr/>
                <p:nvPr/>
              </p:nvSpPr>
              <p:spPr>
                <a:xfrm>
                  <a:off x="817334" y="5227562"/>
                  <a:ext cx="129849" cy="167402"/>
                </a:xfrm>
                <a:custGeom>
                  <a:rect b="b" l="l" r="r" t="t"/>
                  <a:pathLst>
                    <a:path extrusionOk="0" h="704850" w="546734">
                      <a:moveTo>
                        <a:pt x="0" y="0"/>
                      </a:moveTo>
                      <a:lnTo>
                        <a:pt x="546735" y="352425"/>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4" name="Google Shape;284;p9"/>
              <p:cNvGrpSpPr/>
              <p:nvPr/>
            </p:nvGrpSpPr>
            <p:grpSpPr>
              <a:xfrm flipH="1">
                <a:off x="330249" y="5227562"/>
                <a:ext cx="180339" cy="179737"/>
                <a:chOff x="4316558" y="4992035"/>
                <a:chExt cx="180339" cy="179737"/>
              </a:xfrm>
            </p:grpSpPr>
            <p:sp>
              <p:nvSpPr>
                <p:cNvPr id="285" name="Google Shape;285;p9"/>
                <p:cNvSpPr/>
                <p:nvPr/>
              </p:nvSpPr>
              <p:spPr>
                <a:xfrm flipH="1">
                  <a:off x="4461042" y="4992035"/>
                  <a:ext cx="35854" cy="179737"/>
                </a:xfrm>
                <a:custGeom>
                  <a:rect b="b" l="l" r="r" t="t"/>
                  <a:pathLst>
                    <a:path extrusionOk="0" h="704850" w="227647">
                      <a:moveTo>
                        <a:pt x="0" y="0"/>
                      </a:moveTo>
                      <a:lnTo>
                        <a:pt x="227648" y="0"/>
                      </a:lnTo>
                      <a:lnTo>
                        <a:pt x="227648" y="704850"/>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descr="Play" id="286" name="Google Shape;286;p9"/>
                <p:cNvSpPr/>
                <p:nvPr/>
              </p:nvSpPr>
              <p:spPr>
                <a:xfrm>
                  <a:off x="4316558" y="4992035"/>
                  <a:ext cx="129849" cy="167402"/>
                </a:xfrm>
                <a:custGeom>
                  <a:rect b="b" l="l" r="r" t="t"/>
                  <a:pathLst>
                    <a:path extrusionOk="0" h="704850" w="546734">
                      <a:moveTo>
                        <a:pt x="0" y="0"/>
                      </a:moveTo>
                      <a:lnTo>
                        <a:pt x="546735" y="352425"/>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87" name="Google Shape;287;p9"/>
            <p:cNvSpPr/>
            <p:nvPr/>
          </p:nvSpPr>
          <p:spPr>
            <a:xfrm>
              <a:off x="2237413" y="5230327"/>
              <a:ext cx="239100" cy="149400"/>
            </a:xfrm>
            <a:prstGeom prst="frame">
              <a:avLst>
                <a:gd fmla="val 12500" name="adj1"/>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9"/>
            <p:cNvSpPr/>
            <p:nvPr/>
          </p:nvSpPr>
          <p:spPr>
            <a:xfrm>
              <a:off x="1198283" y="4135718"/>
              <a:ext cx="675300" cy="675300"/>
            </a:xfrm>
            <a:prstGeom prst="ellipse">
              <a:avLst/>
            </a:prstGeom>
            <a:solidFill>
              <a:srgbClr val="7272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Play" id="289" name="Google Shape;289;p9"/>
            <p:cNvSpPr/>
            <p:nvPr/>
          </p:nvSpPr>
          <p:spPr>
            <a:xfrm>
              <a:off x="1431835" y="4297180"/>
              <a:ext cx="292503" cy="377095"/>
            </a:xfrm>
            <a:custGeom>
              <a:rect b="b" l="l" r="r" t="t"/>
              <a:pathLst>
                <a:path extrusionOk="0" h="704850" w="546734">
                  <a:moveTo>
                    <a:pt x="0" y="0"/>
                  </a:moveTo>
                  <a:lnTo>
                    <a:pt x="546735" y="352425"/>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9"/>
            <p:cNvSpPr/>
            <p:nvPr/>
          </p:nvSpPr>
          <p:spPr>
            <a:xfrm>
              <a:off x="2554659" y="5218375"/>
              <a:ext cx="180000" cy="180000"/>
            </a:xfrm>
            <a:custGeom>
              <a:rect b="b" l="l" r="r" t="t"/>
              <a:pathLst>
                <a:path extrusionOk="0" h="180000" w="180000">
                  <a:moveTo>
                    <a:pt x="157500" y="108002"/>
                  </a:moveTo>
                  <a:lnTo>
                    <a:pt x="180000" y="108002"/>
                  </a:lnTo>
                  <a:lnTo>
                    <a:pt x="180000" y="180000"/>
                  </a:lnTo>
                  <a:lnTo>
                    <a:pt x="108000" y="180000"/>
                  </a:lnTo>
                  <a:lnTo>
                    <a:pt x="108000" y="157500"/>
                  </a:lnTo>
                  <a:lnTo>
                    <a:pt x="157500" y="157500"/>
                  </a:lnTo>
                  <a:close/>
                  <a:moveTo>
                    <a:pt x="0" y="108002"/>
                  </a:moveTo>
                  <a:lnTo>
                    <a:pt x="22500" y="108002"/>
                  </a:lnTo>
                  <a:lnTo>
                    <a:pt x="22500" y="157500"/>
                  </a:lnTo>
                  <a:lnTo>
                    <a:pt x="72000" y="157500"/>
                  </a:lnTo>
                  <a:lnTo>
                    <a:pt x="72000" y="180000"/>
                  </a:lnTo>
                  <a:lnTo>
                    <a:pt x="0" y="180000"/>
                  </a:lnTo>
                  <a:close/>
                  <a:moveTo>
                    <a:pt x="108000" y="0"/>
                  </a:moveTo>
                  <a:lnTo>
                    <a:pt x="180000" y="0"/>
                  </a:lnTo>
                  <a:lnTo>
                    <a:pt x="180000" y="72002"/>
                  </a:lnTo>
                  <a:lnTo>
                    <a:pt x="157500" y="72002"/>
                  </a:lnTo>
                  <a:lnTo>
                    <a:pt x="157500" y="22500"/>
                  </a:lnTo>
                  <a:lnTo>
                    <a:pt x="108000" y="22500"/>
                  </a:lnTo>
                  <a:close/>
                  <a:moveTo>
                    <a:pt x="0" y="0"/>
                  </a:moveTo>
                  <a:lnTo>
                    <a:pt x="72000" y="0"/>
                  </a:lnTo>
                  <a:lnTo>
                    <a:pt x="72000" y="22500"/>
                  </a:lnTo>
                  <a:lnTo>
                    <a:pt x="22500" y="22500"/>
                  </a:lnTo>
                  <a:lnTo>
                    <a:pt x="22500" y="72002"/>
                  </a:lnTo>
                  <a:lnTo>
                    <a:pt x="0" y="72002"/>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91" name="Google Shape;291;p9">
            <a:hlinkClick action="ppaction://hlinksldjump" r:id="rId3"/>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0"/>
          <p:cNvSpPr txBox="1"/>
          <p:nvPr>
            <p:ph idx="1" type="body"/>
          </p:nvPr>
        </p:nvSpPr>
        <p:spPr>
          <a:xfrm>
            <a:off x="2686725" y="1106400"/>
            <a:ext cx="4672800" cy="2598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add your text.</a:t>
            </a:r>
            <a:endParaRPr/>
          </a:p>
          <a:p>
            <a:pPr indent="0" lvl="0" marL="0" rtl="0" algn="l">
              <a:spcBef>
                <a:spcPts val="2100"/>
              </a:spcBef>
              <a:spcAft>
                <a:spcPts val="0"/>
              </a:spcAft>
              <a:buNone/>
            </a:pPr>
            <a:r>
              <a:rPr lang="en"/>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a:p>
          <a:p>
            <a:pPr indent="0" lvl="0" marL="0" rtl="0" algn="l">
              <a:spcBef>
                <a:spcPts val="2100"/>
              </a:spcBef>
              <a:spcAft>
                <a:spcPts val="2100"/>
              </a:spcAft>
              <a:buNone/>
            </a:pPr>
            <a:r>
              <a:rPr lang="en"/>
              <a:t>Donec pede justo, fringilla vel, aliquet nec, vulputate eget, arcu. In enim justo, rhoncus ut, imperdiet a, venenatis vitae, justo. Nullam dictum felis eu pede mollis pretium. Integer tincidunt. Cras dapibus. </a:t>
            </a:r>
            <a:endParaRPr/>
          </a:p>
        </p:txBody>
      </p:sp>
      <p:sp>
        <p:nvSpPr>
          <p:cNvPr id="297" name="Google Shape;297;p10"/>
          <p:cNvSpPr/>
          <p:nvPr/>
        </p:nvSpPr>
        <p:spPr>
          <a:xfrm>
            <a:off x="2362200" y="495300"/>
            <a:ext cx="7705800" cy="482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0"/>
          <p:cNvSpPr txBox="1"/>
          <p:nvPr>
            <p:ph type="title"/>
          </p:nvPr>
        </p:nvSpPr>
        <p:spPr>
          <a:xfrm>
            <a:off x="2642800" y="494925"/>
            <a:ext cx="7053600" cy="482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1500"/>
              <a:t>TUESDAY</a:t>
            </a:r>
            <a:r>
              <a:rPr lang="en" sz="1500"/>
              <a:t>, MAY 4</a:t>
            </a:r>
            <a:endParaRPr sz="1500"/>
          </a:p>
        </p:txBody>
      </p:sp>
      <p:sp>
        <p:nvSpPr>
          <p:cNvPr id="299" name="Google Shape;299;p10"/>
          <p:cNvSpPr/>
          <p:nvPr/>
        </p:nvSpPr>
        <p:spPr>
          <a:xfrm>
            <a:off x="6475575" y="3841200"/>
            <a:ext cx="3280200" cy="2161200"/>
          </a:xfrm>
          <a:prstGeom prst="roundRect">
            <a:avLst>
              <a:gd fmla="val 8651"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00" name="Google Shape;300;p10"/>
          <p:cNvSpPr/>
          <p:nvPr/>
        </p:nvSpPr>
        <p:spPr>
          <a:xfrm>
            <a:off x="7461976" y="1303112"/>
            <a:ext cx="2293800" cy="2321700"/>
          </a:xfrm>
          <a:prstGeom prst="roundRect">
            <a:avLst>
              <a:gd fmla="val 8495"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301" name="Google Shape;301;p10"/>
          <p:cNvGrpSpPr/>
          <p:nvPr/>
        </p:nvGrpSpPr>
        <p:grpSpPr>
          <a:xfrm>
            <a:off x="7707164" y="1459782"/>
            <a:ext cx="1803412" cy="1952834"/>
            <a:chOff x="7415348" y="2837062"/>
            <a:chExt cx="2122160" cy="2297992"/>
          </a:xfrm>
        </p:grpSpPr>
        <p:sp>
          <p:nvSpPr>
            <p:cNvPr id="302" name="Google Shape;302;p10"/>
            <p:cNvSpPr/>
            <p:nvPr/>
          </p:nvSpPr>
          <p:spPr>
            <a:xfrm>
              <a:off x="7421908" y="2999054"/>
              <a:ext cx="2115600" cy="2136000"/>
            </a:xfrm>
            <a:prstGeom prst="roundRect">
              <a:avLst>
                <a:gd fmla="val 15195" name="adj"/>
              </a:avLst>
            </a:prstGeom>
            <a:solidFill>
              <a:srgbClr val="C3C7CA"/>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03" name="Google Shape;303;p10"/>
            <p:cNvSpPr/>
            <p:nvPr/>
          </p:nvSpPr>
          <p:spPr>
            <a:xfrm>
              <a:off x="7420394" y="2955151"/>
              <a:ext cx="2115708" cy="2136119"/>
            </a:xfrm>
            <a:custGeom>
              <a:rect b="b" l="l" r="r" t="t"/>
              <a:pathLst>
                <a:path extrusionOk="0" h="2136119" w="2115708">
                  <a:moveTo>
                    <a:pt x="321482" y="0"/>
                  </a:moveTo>
                  <a:lnTo>
                    <a:pt x="1794226" y="0"/>
                  </a:lnTo>
                  <a:cubicBezTo>
                    <a:pt x="1971776" y="0"/>
                    <a:pt x="2115708" y="143932"/>
                    <a:pt x="2115708" y="321482"/>
                  </a:cubicBezTo>
                  <a:lnTo>
                    <a:pt x="2115708" y="1572762"/>
                  </a:lnTo>
                  <a:lnTo>
                    <a:pt x="1552351" y="2136119"/>
                  </a:lnTo>
                  <a:lnTo>
                    <a:pt x="321482" y="2136119"/>
                  </a:lnTo>
                  <a:cubicBezTo>
                    <a:pt x="143932" y="2136119"/>
                    <a:pt x="0" y="1992187"/>
                    <a:pt x="0" y="1814637"/>
                  </a:cubicBezTo>
                  <a:lnTo>
                    <a:pt x="0" y="321482"/>
                  </a:lnTo>
                  <a:cubicBezTo>
                    <a:pt x="0" y="143932"/>
                    <a:pt x="143932" y="0"/>
                    <a:pt x="321482"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04" name="Google Shape;304;p10"/>
            <p:cNvSpPr/>
            <p:nvPr/>
          </p:nvSpPr>
          <p:spPr>
            <a:xfrm rot="10800000">
              <a:off x="8960636" y="4546080"/>
              <a:ext cx="563357" cy="563357"/>
            </a:xfrm>
            <a:custGeom>
              <a:rect b="b" l="l" r="r" t="t"/>
              <a:pathLst>
                <a:path extrusionOk="0" h="563357" w="563357">
                  <a:moveTo>
                    <a:pt x="563357" y="0"/>
                  </a:moveTo>
                  <a:lnTo>
                    <a:pt x="563357" y="241875"/>
                  </a:lnTo>
                  <a:cubicBezTo>
                    <a:pt x="563357" y="419425"/>
                    <a:pt x="419425" y="563357"/>
                    <a:pt x="241875" y="563357"/>
                  </a:cubicBezTo>
                  <a:lnTo>
                    <a:pt x="0" y="563357"/>
                  </a:lnTo>
                  <a:close/>
                </a:path>
              </a:pathLst>
            </a:custGeom>
            <a:solidFill>
              <a:srgbClr val="DEE0E2"/>
            </a:solidFill>
            <a:ln>
              <a:noFill/>
            </a:ln>
            <a:effectLst>
              <a:outerShdw blurRad="101600" rotWithShape="0" algn="tl" dir="2700000" dist="38100">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05" name="Google Shape;305;p10"/>
            <p:cNvSpPr/>
            <p:nvPr/>
          </p:nvSpPr>
          <p:spPr>
            <a:xfrm>
              <a:off x="7415348" y="2956160"/>
              <a:ext cx="2115708" cy="622717"/>
            </a:xfrm>
            <a:custGeom>
              <a:rect b="b" l="l" r="r" t="t"/>
              <a:pathLst>
                <a:path extrusionOk="0" h="622717" w="2115708">
                  <a:moveTo>
                    <a:pt x="321482" y="0"/>
                  </a:moveTo>
                  <a:lnTo>
                    <a:pt x="1794226" y="0"/>
                  </a:lnTo>
                  <a:cubicBezTo>
                    <a:pt x="1971776" y="0"/>
                    <a:pt x="2115708" y="143932"/>
                    <a:pt x="2115708" y="321482"/>
                  </a:cubicBezTo>
                  <a:lnTo>
                    <a:pt x="2115708" y="622717"/>
                  </a:lnTo>
                  <a:lnTo>
                    <a:pt x="0" y="622717"/>
                  </a:lnTo>
                  <a:lnTo>
                    <a:pt x="0" y="321482"/>
                  </a:lnTo>
                  <a:cubicBezTo>
                    <a:pt x="0" y="143932"/>
                    <a:pt x="143932" y="0"/>
                    <a:pt x="321482"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nvGrpSpPr>
            <p:cNvPr id="306" name="Google Shape;306;p10"/>
            <p:cNvGrpSpPr/>
            <p:nvPr/>
          </p:nvGrpSpPr>
          <p:grpSpPr>
            <a:xfrm>
              <a:off x="7739098" y="3019739"/>
              <a:ext cx="1466337" cy="145200"/>
              <a:chOff x="2761368" y="1729891"/>
              <a:chExt cx="1466337" cy="145200"/>
            </a:xfrm>
          </p:grpSpPr>
          <p:sp>
            <p:nvSpPr>
              <p:cNvPr id="307" name="Google Shape;307;p10"/>
              <p:cNvSpPr/>
              <p:nvPr/>
            </p:nvSpPr>
            <p:spPr>
              <a:xfrm>
                <a:off x="2761368"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08" name="Google Shape;308;p10"/>
              <p:cNvSpPr/>
              <p:nvPr/>
            </p:nvSpPr>
            <p:spPr>
              <a:xfrm>
                <a:off x="4082505"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09" name="Google Shape;309;p10"/>
              <p:cNvSpPr/>
              <p:nvPr/>
            </p:nvSpPr>
            <p:spPr>
              <a:xfrm>
                <a:off x="3752220"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10" name="Google Shape;310;p10"/>
              <p:cNvSpPr/>
              <p:nvPr/>
            </p:nvSpPr>
            <p:spPr>
              <a:xfrm>
                <a:off x="3421936"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11" name="Google Shape;311;p10"/>
              <p:cNvSpPr/>
              <p:nvPr/>
            </p:nvSpPr>
            <p:spPr>
              <a:xfrm>
                <a:off x="3091652"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312" name="Google Shape;312;p10"/>
            <p:cNvGrpSpPr/>
            <p:nvPr/>
          </p:nvGrpSpPr>
          <p:grpSpPr>
            <a:xfrm>
              <a:off x="7763317" y="2837062"/>
              <a:ext cx="97565" cy="252000"/>
              <a:chOff x="7763317" y="2841100"/>
              <a:chExt cx="97565" cy="252000"/>
            </a:xfrm>
          </p:grpSpPr>
          <p:sp>
            <p:nvSpPr>
              <p:cNvPr id="313" name="Google Shape;313;p10"/>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14" name="Google Shape;314;p10"/>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315" name="Google Shape;315;p10"/>
            <p:cNvGrpSpPr/>
            <p:nvPr/>
          </p:nvGrpSpPr>
          <p:grpSpPr>
            <a:xfrm>
              <a:off x="8091330" y="2837062"/>
              <a:ext cx="97565" cy="252000"/>
              <a:chOff x="7763317" y="2841100"/>
              <a:chExt cx="97565" cy="252000"/>
            </a:xfrm>
          </p:grpSpPr>
          <p:sp>
            <p:nvSpPr>
              <p:cNvPr id="316" name="Google Shape;316;p10"/>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17" name="Google Shape;317;p10"/>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318" name="Google Shape;318;p10"/>
            <p:cNvGrpSpPr/>
            <p:nvPr/>
          </p:nvGrpSpPr>
          <p:grpSpPr>
            <a:xfrm>
              <a:off x="8419343" y="2837062"/>
              <a:ext cx="97565" cy="252000"/>
              <a:chOff x="7763317" y="2841100"/>
              <a:chExt cx="97565" cy="252000"/>
            </a:xfrm>
          </p:grpSpPr>
          <p:sp>
            <p:nvSpPr>
              <p:cNvPr id="319" name="Google Shape;319;p10"/>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20" name="Google Shape;320;p10"/>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321" name="Google Shape;321;p10"/>
            <p:cNvGrpSpPr/>
            <p:nvPr/>
          </p:nvGrpSpPr>
          <p:grpSpPr>
            <a:xfrm>
              <a:off x="8747356" y="2837062"/>
              <a:ext cx="97565" cy="252000"/>
              <a:chOff x="7763317" y="2841100"/>
              <a:chExt cx="97565" cy="252000"/>
            </a:xfrm>
          </p:grpSpPr>
          <p:sp>
            <p:nvSpPr>
              <p:cNvPr id="322" name="Google Shape;322;p10"/>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23" name="Google Shape;323;p10"/>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324" name="Google Shape;324;p10"/>
            <p:cNvGrpSpPr/>
            <p:nvPr/>
          </p:nvGrpSpPr>
          <p:grpSpPr>
            <a:xfrm>
              <a:off x="9075370" y="2837062"/>
              <a:ext cx="97565" cy="252000"/>
              <a:chOff x="7763317" y="2841100"/>
              <a:chExt cx="97565" cy="252000"/>
            </a:xfrm>
          </p:grpSpPr>
          <p:sp>
            <p:nvSpPr>
              <p:cNvPr id="325" name="Google Shape;325;p10"/>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26" name="Google Shape;326;p10"/>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sp>
        <p:nvSpPr>
          <p:cNvPr id="327" name="Google Shape;327;p10"/>
          <p:cNvSpPr/>
          <p:nvPr/>
        </p:nvSpPr>
        <p:spPr>
          <a:xfrm>
            <a:off x="7707075" y="1627063"/>
            <a:ext cx="18036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Roboto"/>
                <a:ea typeface="Roboto"/>
                <a:cs typeface="Roboto"/>
                <a:sym typeface="Roboto"/>
              </a:rPr>
              <a:t>May</a:t>
            </a:r>
            <a:endParaRPr>
              <a:latin typeface="Roboto"/>
              <a:ea typeface="Roboto"/>
              <a:cs typeface="Roboto"/>
              <a:sym typeface="Roboto"/>
            </a:endParaRPr>
          </a:p>
        </p:txBody>
      </p:sp>
      <p:sp>
        <p:nvSpPr>
          <p:cNvPr id="328" name="Google Shape;328;p10"/>
          <p:cNvSpPr/>
          <p:nvPr/>
        </p:nvSpPr>
        <p:spPr>
          <a:xfrm>
            <a:off x="7707075" y="2169538"/>
            <a:ext cx="18036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5400">
                <a:latin typeface="Roboto"/>
                <a:ea typeface="Roboto"/>
                <a:cs typeface="Roboto"/>
                <a:sym typeface="Roboto"/>
              </a:rPr>
              <a:t>04</a:t>
            </a:r>
            <a:endParaRPr>
              <a:latin typeface="Roboto"/>
              <a:ea typeface="Roboto"/>
              <a:cs typeface="Roboto"/>
              <a:sym typeface="Roboto"/>
            </a:endParaRPr>
          </a:p>
        </p:txBody>
      </p:sp>
      <p:sp>
        <p:nvSpPr>
          <p:cNvPr id="329" name="Google Shape;329;p10"/>
          <p:cNvSpPr/>
          <p:nvPr/>
        </p:nvSpPr>
        <p:spPr>
          <a:xfrm>
            <a:off x="6791797" y="4132143"/>
            <a:ext cx="288900" cy="288900"/>
          </a:xfrm>
          <a:prstGeom prst="frame">
            <a:avLst>
              <a:gd fmla="val 12269"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10"/>
          <p:cNvSpPr/>
          <p:nvPr/>
        </p:nvSpPr>
        <p:spPr>
          <a:xfrm>
            <a:off x="6791797" y="4580319"/>
            <a:ext cx="288900" cy="288900"/>
          </a:xfrm>
          <a:prstGeom prst="frame">
            <a:avLst>
              <a:gd fmla="val 12269"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10"/>
          <p:cNvSpPr/>
          <p:nvPr/>
        </p:nvSpPr>
        <p:spPr>
          <a:xfrm>
            <a:off x="6791797" y="5028496"/>
            <a:ext cx="288900" cy="288900"/>
          </a:xfrm>
          <a:prstGeom prst="frame">
            <a:avLst>
              <a:gd fmla="val 12269"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0"/>
          <p:cNvSpPr/>
          <p:nvPr/>
        </p:nvSpPr>
        <p:spPr>
          <a:xfrm>
            <a:off x="6791797" y="5476672"/>
            <a:ext cx="288900" cy="288900"/>
          </a:xfrm>
          <a:prstGeom prst="frame">
            <a:avLst>
              <a:gd fmla="val 12269"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0"/>
          <p:cNvSpPr txBox="1"/>
          <p:nvPr/>
        </p:nvSpPr>
        <p:spPr>
          <a:xfrm>
            <a:off x="7128025" y="4055950"/>
            <a:ext cx="2457900" cy="1775700"/>
          </a:xfrm>
          <a:prstGeom prst="rect">
            <a:avLst/>
          </a:prstGeom>
          <a:noFill/>
          <a:ln>
            <a:noFill/>
          </a:ln>
        </p:spPr>
        <p:txBody>
          <a:bodyPr anchorCtr="0" anchor="t" bIns="121900" lIns="121900" spcFirstLastPara="1" rIns="121900" wrap="square" tIns="121900">
            <a:noAutofit/>
          </a:bodyPr>
          <a:lstStyle/>
          <a:p>
            <a:pPr indent="0" lvl="0" marL="0" rtl="0" algn="l">
              <a:lnSpc>
                <a:spcPct val="180000"/>
              </a:lnSpc>
              <a:spcBef>
                <a:spcPts val="0"/>
              </a:spcBef>
              <a:spcAft>
                <a:spcPts val="0"/>
              </a:spcAft>
              <a:buNone/>
            </a:pPr>
            <a:r>
              <a:rPr lang="en" sz="1200">
                <a:solidFill>
                  <a:schemeClr val="accent6"/>
                </a:solidFill>
                <a:latin typeface="Roboto Condensed"/>
                <a:ea typeface="Roboto Condensed"/>
                <a:cs typeface="Roboto Condensed"/>
                <a:sym typeface="Roboto Condensed"/>
              </a:rPr>
              <a:t>Something here.</a:t>
            </a:r>
            <a:endParaRPr sz="1200">
              <a:solidFill>
                <a:schemeClr val="accent6"/>
              </a:solidFill>
              <a:latin typeface="Roboto Condensed"/>
              <a:ea typeface="Roboto Condensed"/>
              <a:cs typeface="Roboto Condensed"/>
              <a:sym typeface="Roboto Condensed"/>
            </a:endParaRPr>
          </a:p>
          <a:p>
            <a:pPr indent="0" lvl="0" marL="0" rtl="0" algn="l">
              <a:lnSpc>
                <a:spcPct val="180000"/>
              </a:lnSpc>
              <a:spcBef>
                <a:spcPts val="1000"/>
              </a:spcBef>
              <a:spcAft>
                <a:spcPts val="0"/>
              </a:spcAft>
              <a:buNone/>
            </a:pPr>
            <a:r>
              <a:rPr lang="en" sz="1200">
                <a:solidFill>
                  <a:schemeClr val="accent6"/>
                </a:solidFill>
                <a:latin typeface="Roboto Condensed"/>
                <a:ea typeface="Roboto Condensed"/>
                <a:cs typeface="Roboto Condensed"/>
                <a:sym typeface="Roboto Condensed"/>
              </a:rPr>
              <a:t>Something else here.</a:t>
            </a:r>
            <a:endParaRPr sz="1200">
              <a:solidFill>
                <a:schemeClr val="accent6"/>
              </a:solidFill>
              <a:latin typeface="Roboto Condensed"/>
              <a:ea typeface="Roboto Condensed"/>
              <a:cs typeface="Roboto Condensed"/>
              <a:sym typeface="Roboto Condensed"/>
            </a:endParaRPr>
          </a:p>
          <a:p>
            <a:pPr indent="0" lvl="0" marL="0" rtl="0" algn="l">
              <a:lnSpc>
                <a:spcPct val="180000"/>
              </a:lnSpc>
              <a:spcBef>
                <a:spcPts val="1000"/>
              </a:spcBef>
              <a:spcAft>
                <a:spcPts val="0"/>
              </a:spcAft>
              <a:buNone/>
            </a:pPr>
            <a:r>
              <a:rPr lang="en" sz="1200">
                <a:solidFill>
                  <a:schemeClr val="accent6"/>
                </a:solidFill>
                <a:latin typeface="Roboto Condensed"/>
                <a:ea typeface="Roboto Condensed"/>
                <a:cs typeface="Roboto Condensed"/>
                <a:sym typeface="Roboto Condensed"/>
              </a:rPr>
              <a:t>And a third thing here.</a:t>
            </a:r>
            <a:endParaRPr sz="1200">
              <a:solidFill>
                <a:schemeClr val="accent6"/>
              </a:solidFill>
              <a:latin typeface="Roboto Condensed"/>
              <a:ea typeface="Roboto Condensed"/>
              <a:cs typeface="Roboto Condensed"/>
              <a:sym typeface="Roboto Condensed"/>
            </a:endParaRPr>
          </a:p>
          <a:p>
            <a:pPr indent="0" lvl="0" marL="0" rtl="0" algn="l">
              <a:lnSpc>
                <a:spcPct val="180000"/>
              </a:lnSpc>
              <a:spcBef>
                <a:spcPts val="1000"/>
              </a:spcBef>
              <a:spcAft>
                <a:spcPts val="1000"/>
              </a:spcAft>
              <a:buNone/>
            </a:pPr>
            <a:r>
              <a:rPr lang="en" sz="1200">
                <a:solidFill>
                  <a:schemeClr val="accent6"/>
                </a:solidFill>
                <a:latin typeface="Roboto Condensed"/>
                <a:ea typeface="Roboto Condensed"/>
                <a:cs typeface="Roboto Condensed"/>
                <a:sym typeface="Roboto Condensed"/>
              </a:rPr>
              <a:t>And something last.</a:t>
            </a:r>
            <a:endParaRPr sz="1200">
              <a:solidFill>
                <a:schemeClr val="accent6"/>
              </a:solidFill>
              <a:latin typeface="Roboto Condensed"/>
              <a:ea typeface="Roboto Condensed"/>
              <a:cs typeface="Roboto Condensed"/>
              <a:sym typeface="Roboto Condensed"/>
            </a:endParaRPr>
          </a:p>
        </p:txBody>
      </p:sp>
      <p:sp>
        <p:nvSpPr>
          <p:cNvPr id="334" name="Google Shape;334;p10"/>
          <p:cNvSpPr/>
          <p:nvPr/>
        </p:nvSpPr>
        <p:spPr>
          <a:xfrm>
            <a:off x="6800291" y="4011948"/>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0"/>
          <p:cNvSpPr/>
          <p:nvPr/>
        </p:nvSpPr>
        <p:spPr>
          <a:xfrm>
            <a:off x="6800291" y="4460123"/>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0"/>
          <p:cNvSpPr/>
          <p:nvPr/>
        </p:nvSpPr>
        <p:spPr>
          <a:xfrm>
            <a:off x="6800291" y="4908298"/>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0"/>
          <p:cNvSpPr/>
          <p:nvPr/>
        </p:nvSpPr>
        <p:spPr>
          <a:xfrm>
            <a:off x="6800291" y="5356473"/>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8" name="Google Shape;338;p10"/>
          <p:cNvGrpSpPr/>
          <p:nvPr/>
        </p:nvGrpSpPr>
        <p:grpSpPr>
          <a:xfrm>
            <a:off x="2819458" y="3878951"/>
            <a:ext cx="3387762" cy="2084347"/>
            <a:chOff x="239059" y="3807012"/>
            <a:chExt cx="2593800" cy="1649400"/>
          </a:xfrm>
        </p:grpSpPr>
        <p:sp>
          <p:nvSpPr>
            <p:cNvPr id="339" name="Google Shape;339;p10"/>
            <p:cNvSpPr/>
            <p:nvPr/>
          </p:nvSpPr>
          <p:spPr>
            <a:xfrm>
              <a:off x="239059" y="3807012"/>
              <a:ext cx="2593800" cy="16494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0" name="Google Shape;340;p10"/>
            <p:cNvSpPr/>
            <p:nvPr/>
          </p:nvSpPr>
          <p:spPr>
            <a:xfrm>
              <a:off x="292847" y="5127806"/>
              <a:ext cx="2492100" cy="36000"/>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1" name="Google Shape;341;p10"/>
            <p:cNvSpPr/>
            <p:nvPr/>
          </p:nvSpPr>
          <p:spPr>
            <a:xfrm>
              <a:off x="292847" y="5127806"/>
              <a:ext cx="720000" cy="36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Single gear" id="342" name="Google Shape;342;p10"/>
            <p:cNvSpPr/>
            <p:nvPr/>
          </p:nvSpPr>
          <p:spPr>
            <a:xfrm>
              <a:off x="2007565" y="5230327"/>
              <a:ext cx="152433" cy="152210"/>
            </a:xfrm>
            <a:custGeom>
              <a:rect b="b" l="l" r="r" t="t"/>
              <a:pathLst>
                <a:path extrusionOk="0" h="647700" w="648652">
                  <a:moveTo>
                    <a:pt x="323850" y="438150"/>
                  </a:moveTo>
                  <a:cubicBezTo>
                    <a:pt x="260985" y="438150"/>
                    <a:pt x="209550" y="386715"/>
                    <a:pt x="209550" y="323850"/>
                  </a:cubicBezTo>
                  <a:cubicBezTo>
                    <a:pt x="209550" y="260985"/>
                    <a:pt x="260985" y="209550"/>
                    <a:pt x="323850" y="209550"/>
                  </a:cubicBezTo>
                  <a:cubicBezTo>
                    <a:pt x="386715" y="209550"/>
                    <a:pt x="438150" y="260985"/>
                    <a:pt x="438150" y="323850"/>
                  </a:cubicBezTo>
                  <a:cubicBezTo>
                    <a:pt x="438150" y="386715"/>
                    <a:pt x="386715" y="438150"/>
                    <a:pt x="323850" y="438150"/>
                  </a:cubicBezTo>
                  <a:close/>
                  <a:moveTo>
                    <a:pt x="581025" y="252413"/>
                  </a:moveTo>
                  <a:cubicBezTo>
                    <a:pt x="575310" y="231458"/>
                    <a:pt x="566738" y="211455"/>
                    <a:pt x="556260" y="193358"/>
                  </a:cubicBezTo>
                  <a:lnTo>
                    <a:pt x="580073" y="121920"/>
                  </a:lnTo>
                  <a:lnTo>
                    <a:pt x="525780" y="67628"/>
                  </a:lnTo>
                  <a:lnTo>
                    <a:pt x="454343" y="91440"/>
                  </a:lnTo>
                  <a:cubicBezTo>
                    <a:pt x="435293" y="80963"/>
                    <a:pt x="415290" y="72390"/>
                    <a:pt x="394335" y="66675"/>
                  </a:cubicBezTo>
                  <a:lnTo>
                    <a:pt x="361950" y="0"/>
                  </a:lnTo>
                  <a:lnTo>
                    <a:pt x="285750" y="0"/>
                  </a:lnTo>
                  <a:lnTo>
                    <a:pt x="252413" y="66675"/>
                  </a:lnTo>
                  <a:cubicBezTo>
                    <a:pt x="231458" y="72390"/>
                    <a:pt x="211455" y="80963"/>
                    <a:pt x="193358" y="91440"/>
                  </a:cubicBezTo>
                  <a:lnTo>
                    <a:pt x="121920" y="67628"/>
                  </a:lnTo>
                  <a:lnTo>
                    <a:pt x="67628" y="121920"/>
                  </a:lnTo>
                  <a:lnTo>
                    <a:pt x="91440" y="193358"/>
                  </a:lnTo>
                  <a:cubicBezTo>
                    <a:pt x="80963" y="212408"/>
                    <a:pt x="72390" y="232410"/>
                    <a:pt x="66675" y="253365"/>
                  </a:cubicBezTo>
                  <a:lnTo>
                    <a:pt x="0" y="285750"/>
                  </a:lnTo>
                  <a:lnTo>
                    <a:pt x="0" y="361950"/>
                  </a:lnTo>
                  <a:lnTo>
                    <a:pt x="66675" y="395288"/>
                  </a:lnTo>
                  <a:cubicBezTo>
                    <a:pt x="72390" y="416243"/>
                    <a:pt x="80963" y="436245"/>
                    <a:pt x="91440" y="454343"/>
                  </a:cubicBezTo>
                  <a:lnTo>
                    <a:pt x="67628" y="525780"/>
                  </a:lnTo>
                  <a:lnTo>
                    <a:pt x="121920" y="580073"/>
                  </a:lnTo>
                  <a:lnTo>
                    <a:pt x="193358" y="556260"/>
                  </a:lnTo>
                  <a:cubicBezTo>
                    <a:pt x="212408" y="566738"/>
                    <a:pt x="232410" y="575310"/>
                    <a:pt x="253365" y="581025"/>
                  </a:cubicBezTo>
                  <a:lnTo>
                    <a:pt x="286703" y="647700"/>
                  </a:lnTo>
                  <a:lnTo>
                    <a:pt x="362903" y="647700"/>
                  </a:lnTo>
                  <a:lnTo>
                    <a:pt x="396240" y="581025"/>
                  </a:lnTo>
                  <a:cubicBezTo>
                    <a:pt x="417195" y="575310"/>
                    <a:pt x="437198" y="566738"/>
                    <a:pt x="455295" y="556260"/>
                  </a:cubicBezTo>
                  <a:lnTo>
                    <a:pt x="526733" y="580073"/>
                  </a:lnTo>
                  <a:lnTo>
                    <a:pt x="581025" y="525780"/>
                  </a:lnTo>
                  <a:lnTo>
                    <a:pt x="557213" y="454343"/>
                  </a:lnTo>
                  <a:cubicBezTo>
                    <a:pt x="567690" y="435293"/>
                    <a:pt x="576263" y="415290"/>
                    <a:pt x="581978" y="394335"/>
                  </a:cubicBezTo>
                  <a:lnTo>
                    <a:pt x="648653" y="360998"/>
                  </a:lnTo>
                  <a:lnTo>
                    <a:pt x="648653" y="284798"/>
                  </a:lnTo>
                  <a:lnTo>
                    <a:pt x="581025" y="252413"/>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43" name="Google Shape;343;p10"/>
            <p:cNvGrpSpPr/>
            <p:nvPr/>
          </p:nvGrpSpPr>
          <p:grpSpPr>
            <a:xfrm>
              <a:off x="384019" y="5227330"/>
              <a:ext cx="648502" cy="162967"/>
              <a:chOff x="330249" y="5227562"/>
              <a:chExt cx="715233" cy="179737"/>
            </a:xfrm>
          </p:grpSpPr>
          <p:sp>
            <p:nvSpPr>
              <p:cNvPr descr="Play" id="344" name="Google Shape;344;p10"/>
              <p:cNvSpPr/>
              <p:nvPr/>
            </p:nvSpPr>
            <p:spPr>
              <a:xfrm>
                <a:off x="622899" y="5227562"/>
                <a:ext cx="129849" cy="167402"/>
              </a:xfrm>
              <a:custGeom>
                <a:rect b="b" l="l" r="r" t="t"/>
                <a:pathLst>
                  <a:path extrusionOk="0" h="704850" w="546734">
                    <a:moveTo>
                      <a:pt x="0" y="0"/>
                    </a:moveTo>
                    <a:lnTo>
                      <a:pt x="546735" y="352425"/>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45" name="Google Shape;345;p10"/>
              <p:cNvGrpSpPr/>
              <p:nvPr/>
            </p:nvGrpSpPr>
            <p:grpSpPr>
              <a:xfrm>
                <a:off x="865143" y="5227562"/>
                <a:ext cx="180339" cy="179737"/>
                <a:chOff x="817334" y="5227562"/>
                <a:chExt cx="180339" cy="179737"/>
              </a:xfrm>
            </p:grpSpPr>
            <p:sp>
              <p:nvSpPr>
                <p:cNvPr id="346" name="Google Shape;346;p10"/>
                <p:cNvSpPr/>
                <p:nvPr/>
              </p:nvSpPr>
              <p:spPr>
                <a:xfrm flipH="1">
                  <a:off x="961819" y="5227562"/>
                  <a:ext cx="35854" cy="179737"/>
                </a:xfrm>
                <a:custGeom>
                  <a:rect b="b" l="l" r="r" t="t"/>
                  <a:pathLst>
                    <a:path extrusionOk="0" h="704850" w="227647">
                      <a:moveTo>
                        <a:pt x="0" y="0"/>
                      </a:moveTo>
                      <a:lnTo>
                        <a:pt x="227648" y="0"/>
                      </a:lnTo>
                      <a:lnTo>
                        <a:pt x="227648" y="704850"/>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descr="Play" id="347" name="Google Shape;347;p10"/>
                <p:cNvSpPr/>
                <p:nvPr/>
              </p:nvSpPr>
              <p:spPr>
                <a:xfrm>
                  <a:off x="817334" y="5227562"/>
                  <a:ext cx="129849" cy="167402"/>
                </a:xfrm>
                <a:custGeom>
                  <a:rect b="b" l="l" r="r" t="t"/>
                  <a:pathLst>
                    <a:path extrusionOk="0" h="704850" w="546734">
                      <a:moveTo>
                        <a:pt x="0" y="0"/>
                      </a:moveTo>
                      <a:lnTo>
                        <a:pt x="546735" y="352425"/>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8" name="Google Shape;348;p10"/>
              <p:cNvGrpSpPr/>
              <p:nvPr/>
            </p:nvGrpSpPr>
            <p:grpSpPr>
              <a:xfrm flipH="1">
                <a:off x="330249" y="5227562"/>
                <a:ext cx="180339" cy="179737"/>
                <a:chOff x="4316558" y="4992035"/>
                <a:chExt cx="180339" cy="179737"/>
              </a:xfrm>
            </p:grpSpPr>
            <p:sp>
              <p:nvSpPr>
                <p:cNvPr id="349" name="Google Shape;349;p10"/>
                <p:cNvSpPr/>
                <p:nvPr/>
              </p:nvSpPr>
              <p:spPr>
                <a:xfrm flipH="1">
                  <a:off x="4461042" y="4992035"/>
                  <a:ext cx="35854" cy="179737"/>
                </a:xfrm>
                <a:custGeom>
                  <a:rect b="b" l="l" r="r" t="t"/>
                  <a:pathLst>
                    <a:path extrusionOk="0" h="704850" w="227647">
                      <a:moveTo>
                        <a:pt x="0" y="0"/>
                      </a:moveTo>
                      <a:lnTo>
                        <a:pt x="227648" y="0"/>
                      </a:lnTo>
                      <a:lnTo>
                        <a:pt x="227648" y="704850"/>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descr="Play" id="350" name="Google Shape;350;p10"/>
                <p:cNvSpPr/>
                <p:nvPr/>
              </p:nvSpPr>
              <p:spPr>
                <a:xfrm>
                  <a:off x="4316558" y="4992035"/>
                  <a:ext cx="129849" cy="167402"/>
                </a:xfrm>
                <a:custGeom>
                  <a:rect b="b" l="l" r="r" t="t"/>
                  <a:pathLst>
                    <a:path extrusionOk="0" h="704850" w="546734">
                      <a:moveTo>
                        <a:pt x="0" y="0"/>
                      </a:moveTo>
                      <a:lnTo>
                        <a:pt x="546735" y="352425"/>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51" name="Google Shape;351;p10"/>
            <p:cNvSpPr/>
            <p:nvPr/>
          </p:nvSpPr>
          <p:spPr>
            <a:xfrm>
              <a:off x="2237413" y="5230327"/>
              <a:ext cx="239100" cy="149400"/>
            </a:xfrm>
            <a:prstGeom prst="frame">
              <a:avLst>
                <a:gd fmla="val 12500" name="adj1"/>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0"/>
            <p:cNvSpPr/>
            <p:nvPr/>
          </p:nvSpPr>
          <p:spPr>
            <a:xfrm>
              <a:off x="1198283" y="4135718"/>
              <a:ext cx="675300" cy="675300"/>
            </a:xfrm>
            <a:prstGeom prst="ellipse">
              <a:avLst/>
            </a:prstGeom>
            <a:solidFill>
              <a:srgbClr val="7272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Play" id="353" name="Google Shape;353;p10"/>
            <p:cNvSpPr/>
            <p:nvPr/>
          </p:nvSpPr>
          <p:spPr>
            <a:xfrm>
              <a:off x="1431835" y="4297180"/>
              <a:ext cx="292503" cy="377095"/>
            </a:xfrm>
            <a:custGeom>
              <a:rect b="b" l="l" r="r" t="t"/>
              <a:pathLst>
                <a:path extrusionOk="0" h="704850" w="546734">
                  <a:moveTo>
                    <a:pt x="0" y="0"/>
                  </a:moveTo>
                  <a:lnTo>
                    <a:pt x="546735" y="352425"/>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0"/>
            <p:cNvSpPr/>
            <p:nvPr/>
          </p:nvSpPr>
          <p:spPr>
            <a:xfrm>
              <a:off x="2554659" y="5218375"/>
              <a:ext cx="180000" cy="180000"/>
            </a:xfrm>
            <a:custGeom>
              <a:rect b="b" l="l" r="r" t="t"/>
              <a:pathLst>
                <a:path extrusionOk="0" h="180000" w="180000">
                  <a:moveTo>
                    <a:pt x="157500" y="108002"/>
                  </a:moveTo>
                  <a:lnTo>
                    <a:pt x="180000" y="108002"/>
                  </a:lnTo>
                  <a:lnTo>
                    <a:pt x="180000" y="180000"/>
                  </a:lnTo>
                  <a:lnTo>
                    <a:pt x="108000" y="180000"/>
                  </a:lnTo>
                  <a:lnTo>
                    <a:pt x="108000" y="157500"/>
                  </a:lnTo>
                  <a:lnTo>
                    <a:pt x="157500" y="157500"/>
                  </a:lnTo>
                  <a:close/>
                  <a:moveTo>
                    <a:pt x="0" y="108002"/>
                  </a:moveTo>
                  <a:lnTo>
                    <a:pt x="22500" y="108002"/>
                  </a:lnTo>
                  <a:lnTo>
                    <a:pt x="22500" y="157500"/>
                  </a:lnTo>
                  <a:lnTo>
                    <a:pt x="72000" y="157500"/>
                  </a:lnTo>
                  <a:lnTo>
                    <a:pt x="72000" y="180000"/>
                  </a:lnTo>
                  <a:lnTo>
                    <a:pt x="0" y="180000"/>
                  </a:lnTo>
                  <a:close/>
                  <a:moveTo>
                    <a:pt x="108000" y="0"/>
                  </a:moveTo>
                  <a:lnTo>
                    <a:pt x="180000" y="0"/>
                  </a:lnTo>
                  <a:lnTo>
                    <a:pt x="180000" y="72002"/>
                  </a:lnTo>
                  <a:lnTo>
                    <a:pt x="157500" y="72002"/>
                  </a:lnTo>
                  <a:lnTo>
                    <a:pt x="157500" y="22500"/>
                  </a:lnTo>
                  <a:lnTo>
                    <a:pt x="108000" y="22500"/>
                  </a:lnTo>
                  <a:close/>
                  <a:moveTo>
                    <a:pt x="0" y="0"/>
                  </a:moveTo>
                  <a:lnTo>
                    <a:pt x="72000" y="0"/>
                  </a:lnTo>
                  <a:lnTo>
                    <a:pt x="72000" y="22500"/>
                  </a:lnTo>
                  <a:lnTo>
                    <a:pt x="22500" y="22500"/>
                  </a:lnTo>
                  <a:lnTo>
                    <a:pt x="22500" y="72002"/>
                  </a:lnTo>
                  <a:lnTo>
                    <a:pt x="0" y="72002"/>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5" name="Google Shape;355;p10">
            <a:hlinkClick action="ppaction://hlinksldjump" r:id="rId3"/>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1"/>
          <p:cNvSpPr txBox="1"/>
          <p:nvPr>
            <p:ph idx="1" type="body"/>
          </p:nvPr>
        </p:nvSpPr>
        <p:spPr>
          <a:xfrm>
            <a:off x="2686725" y="1106400"/>
            <a:ext cx="4672800" cy="2598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add your text.</a:t>
            </a:r>
            <a:endParaRPr/>
          </a:p>
          <a:p>
            <a:pPr indent="0" lvl="0" marL="0" rtl="0" algn="l">
              <a:spcBef>
                <a:spcPts val="2100"/>
              </a:spcBef>
              <a:spcAft>
                <a:spcPts val="0"/>
              </a:spcAft>
              <a:buNone/>
            </a:pPr>
            <a:r>
              <a:rPr lang="en"/>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a:p>
          <a:p>
            <a:pPr indent="0" lvl="0" marL="0" rtl="0" algn="l">
              <a:spcBef>
                <a:spcPts val="2100"/>
              </a:spcBef>
              <a:spcAft>
                <a:spcPts val="2100"/>
              </a:spcAft>
              <a:buNone/>
            </a:pPr>
            <a:r>
              <a:rPr lang="en"/>
              <a:t>Donec pede justo, fringilla vel, aliquet nec, vulputate eget, arcu. In enim justo, rhoncus ut, imperdiet a, venenatis vitae, justo. Nullam dictum felis eu pede mollis pretium. Integer tincidunt. Cras dapibus. </a:t>
            </a:r>
            <a:endParaRPr/>
          </a:p>
        </p:txBody>
      </p:sp>
      <p:sp>
        <p:nvSpPr>
          <p:cNvPr id="361" name="Google Shape;361;p11"/>
          <p:cNvSpPr/>
          <p:nvPr/>
        </p:nvSpPr>
        <p:spPr>
          <a:xfrm>
            <a:off x="2362200" y="495300"/>
            <a:ext cx="7705800" cy="482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1"/>
          <p:cNvSpPr txBox="1"/>
          <p:nvPr>
            <p:ph type="title"/>
          </p:nvPr>
        </p:nvSpPr>
        <p:spPr>
          <a:xfrm>
            <a:off x="2642800" y="494925"/>
            <a:ext cx="7053600" cy="482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1500"/>
              <a:t>WEDNESDAY</a:t>
            </a:r>
            <a:r>
              <a:rPr lang="en" sz="1500"/>
              <a:t>, MAY 5</a:t>
            </a:r>
            <a:endParaRPr sz="1500"/>
          </a:p>
        </p:txBody>
      </p:sp>
      <p:sp>
        <p:nvSpPr>
          <p:cNvPr id="363" name="Google Shape;363;p11"/>
          <p:cNvSpPr/>
          <p:nvPr/>
        </p:nvSpPr>
        <p:spPr>
          <a:xfrm>
            <a:off x="6475575" y="3841200"/>
            <a:ext cx="3280200" cy="2161200"/>
          </a:xfrm>
          <a:prstGeom prst="roundRect">
            <a:avLst>
              <a:gd fmla="val 8651"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64" name="Google Shape;364;p11"/>
          <p:cNvSpPr/>
          <p:nvPr/>
        </p:nvSpPr>
        <p:spPr>
          <a:xfrm>
            <a:off x="7461976" y="1303112"/>
            <a:ext cx="2293800" cy="2321700"/>
          </a:xfrm>
          <a:prstGeom prst="roundRect">
            <a:avLst>
              <a:gd fmla="val 8495"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365" name="Google Shape;365;p11"/>
          <p:cNvGrpSpPr/>
          <p:nvPr/>
        </p:nvGrpSpPr>
        <p:grpSpPr>
          <a:xfrm>
            <a:off x="7707164" y="1459782"/>
            <a:ext cx="1803412" cy="1952834"/>
            <a:chOff x="7415348" y="2837062"/>
            <a:chExt cx="2122160" cy="2297992"/>
          </a:xfrm>
        </p:grpSpPr>
        <p:sp>
          <p:nvSpPr>
            <p:cNvPr id="366" name="Google Shape;366;p11"/>
            <p:cNvSpPr/>
            <p:nvPr/>
          </p:nvSpPr>
          <p:spPr>
            <a:xfrm>
              <a:off x="7421908" y="2999054"/>
              <a:ext cx="2115600" cy="2136000"/>
            </a:xfrm>
            <a:prstGeom prst="roundRect">
              <a:avLst>
                <a:gd fmla="val 15195" name="adj"/>
              </a:avLst>
            </a:prstGeom>
            <a:solidFill>
              <a:srgbClr val="C3C7CA"/>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67" name="Google Shape;367;p11"/>
            <p:cNvSpPr/>
            <p:nvPr/>
          </p:nvSpPr>
          <p:spPr>
            <a:xfrm>
              <a:off x="7420394" y="2955151"/>
              <a:ext cx="2115708" cy="2136119"/>
            </a:xfrm>
            <a:custGeom>
              <a:rect b="b" l="l" r="r" t="t"/>
              <a:pathLst>
                <a:path extrusionOk="0" h="2136119" w="2115708">
                  <a:moveTo>
                    <a:pt x="321482" y="0"/>
                  </a:moveTo>
                  <a:lnTo>
                    <a:pt x="1794226" y="0"/>
                  </a:lnTo>
                  <a:cubicBezTo>
                    <a:pt x="1971776" y="0"/>
                    <a:pt x="2115708" y="143932"/>
                    <a:pt x="2115708" y="321482"/>
                  </a:cubicBezTo>
                  <a:lnTo>
                    <a:pt x="2115708" y="1572762"/>
                  </a:lnTo>
                  <a:lnTo>
                    <a:pt x="1552351" y="2136119"/>
                  </a:lnTo>
                  <a:lnTo>
                    <a:pt x="321482" y="2136119"/>
                  </a:lnTo>
                  <a:cubicBezTo>
                    <a:pt x="143932" y="2136119"/>
                    <a:pt x="0" y="1992187"/>
                    <a:pt x="0" y="1814637"/>
                  </a:cubicBezTo>
                  <a:lnTo>
                    <a:pt x="0" y="321482"/>
                  </a:lnTo>
                  <a:cubicBezTo>
                    <a:pt x="0" y="143932"/>
                    <a:pt x="143932" y="0"/>
                    <a:pt x="321482"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68" name="Google Shape;368;p11"/>
            <p:cNvSpPr/>
            <p:nvPr/>
          </p:nvSpPr>
          <p:spPr>
            <a:xfrm rot="10800000">
              <a:off x="8960636" y="4546080"/>
              <a:ext cx="563357" cy="563357"/>
            </a:xfrm>
            <a:custGeom>
              <a:rect b="b" l="l" r="r" t="t"/>
              <a:pathLst>
                <a:path extrusionOk="0" h="563357" w="563357">
                  <a:moveTo>
                    <a:pt x="563357" y="0"/>
                  </a:moveTo>
                  <a:lnTo>
                    <a:pt x="563357" y="241875"/>
                  </a:lnTo>
                  <a:cubicBezTo>
                    <a:pt x="563357" y="419425"/>
                    <a:pt x="419425" y="563357"/>
                    <a:pt x="241875" y="563357"/>
                  </a:cubicBezTo>
                  <a:lnTo>
                    <a:pt x="0" y="563357"/>
                  </a:lnTo>
                  <a:close/>
                </a:path>
              </a:pathLst>
            </a:custGeom>
            <a:solidFill>
              <a:srgbClr val="DEE0E2"/>
            </a:solidFill>
            <a:ln>
              <a:noFill/>
            </a:ln>
            <a:effectLst>
              <a:outerShdw blurRad="101600" rotWithShape="0" algn="tl" dir="2700000" dist="38100">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69" name="Google Shape;369;p11"/>
            <p:cNvSpPr/>
            <p:nvPr/>
          </p:nvSpPr>
          <p:spPr>
            <a:xfrm>
              <a:off x="7415348" y="2956160"/>
              <a:ext cx="2115708" cy="622717"/>
            </a:xfrm>
            <a:custGeom>
              <a:rect b="b" l="l" r="r" t="t"/>
              <a:pathLst>
                <a:path extrusionOk="0" h="622717" w="2115708">
                  <a:moveTo>
                    <a:pt x="321482" y="0"/>
                  </a:moveTo>
                  <a:lnTo>
                    <a:pt x="1794226" y="0"/>
                  </a:lnTo>
                  <a:cubicBezTo>
                    <a:pt x="1971776" y="0"/>
                    <a:pt x="2115708" y="143932"/>
                    <a:pt x="2115708" y="321482"/>
                  </a:cubicBezTo>
                  <a:lnTo>
                    <a:pt x="2115708" y="622717"/>
                  </a:lnTo>
                  <a:lnTo>
                    <a:pt x="0" y="622717"/>
                  </a:lnTo>
                  <a:lnTo>
                    <a:pt x="0" y="321482"/>
                  </a:lnTo>
                  <a:cubicBezTo>
                    <a:pt x="0" y="143932"/>
                    <a:pt x="143932" y="0"/>
                    <a:pt x="321482"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nvGrpSpPr>
            <p:cNvPr id="370" name="Google Shape;370;p11"/>
            <p:cNvGrpSpPr/>
            <p:nvPr/>
          </p:nvGrpSpPr>
          <p:grpSpPr>
            <a:xfrm>
              <a:off x="7739098" y="3019739"/>
              <a:ext cx="1466337" cy="145200"/>
              <a:chOff x="2761368" y="1729891"/>
              <a:chExt cx="1466337" cy="145200"/>
            </a:xfrm>
          </p:grpSpPr>
          <p:sp>
            <p:nvSpPr>
              <p:cNvPr id="371" name="Google Shape;371;p11"/>
              <p:cNvSpPr/>
              <p:nvPr/>
            </p:nvSpPr>
            <p:spPr>
              <a:xfrm>
                <a:off x="2761368"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72" name="Google Shape;372;p11"/>
              <p:cNvSpPr/>
              <p:nvPr/>
            </p:nvSpPr>
            <p:spPr>
              <a:xfrm>
                <a:off x="4082505"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73" name="Google Shape;373;p11"/>
              <p:cNvSpPr/>
              <p:nvPr/>
            </p:nvSpPr>
            <p:spPr>
              <a:xfrm>
                <a:off x="3752220"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74" name="Google Shape;374;p11"/>
              <p:cNvSpPr/>
              <p:nvPr/>
            </p:nvSpPr>
            <p:spPr>
              <a:xfrm>
                <a:off x="3421936"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75" name="Google Shape;375;p11"/>
              <p:cNvSpPr/>
              <p:nvPr/>
            </p:nvSpPr>
            <p:spPr>
              <a:xfrm>
                <a:off x="3091652"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376" name="Google Shape;376;p11"/>
            <p:cNvGrpSpPr/>
            <p:nvPr/>
          </p:nvGrpSpPr>
          <p:grpSpPr>
            <a:xfrm>
              <a:off x="7763317" y="2837062"/>
              <a:ext cx="97565" cy="252000"/>
              <a:chOff x="7763317" y="2841100"/>
              <a:chExt cx="97565" cy="252000"/>
            </a:xfrm>
          </p:grpSpPr>
          <p:sp>
            <p:nvSpPr>
              <p:cNvPr id="377" name="Google Shape;377;p11"/>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78" name="Google Shape;378;p11"/>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379" name="Google Shape;379;p11"/>
            <p:cNvGrpSpPr/>
            <p:nvPr/>
          </p:nvGrpSpPr>
          <p:grpSpPr>
            <a:xfrm>
              <a:off x="8091330" y="2837062"/>
              <a:ext cx="97565" cy="252000"/>
              <a:chOff x="7763317" y="2841100"/>
              <a:chExt cx="97565" cy="252000"/>
            </a:xfrm>
          </p:grpSpPr>
          <p:sp>
            <p:nvSpPr>
              <p:cNvPr id="380" name="Google Shape;380;p11"/>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81" name="Google Shape;381;p11"/>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382" name="Google Shape;382;p11"/>
            <p:cNvGrpSpPr/>
            <p:nvPr/>
          </p:nvGrpSpPr>
          <p:grpSpPr>
            <a:xfrm>
              <a:off x="8419343" y="2837062"/>
              <a:ext cx="97565" cy="252000"/>
              <a:chOff x="7763317" y="2841100"/>
              <a:chExt cx="97565" cy="252000"/>
            </a:xfrm>
          </p:grpSpPr>
          <p:sp>
            <p:nvSpPr>
              <p:cNvPr id="383" name="Google Shape;383;p11"/>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84" name="Google Shape;384;p11"/>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385" name="Google Shape;385;p11"/>
            <p:cNvGrpSpPr/>
            <p:nvPr/>
          </p:nvGrpSpPr>
          <p:grpSpPr>
            <a:xfrm>
              <a:off x="8747356" y="2837062"/>
              <a:ext cx="97565" cy="252000"/>
              <a:chOff x="7763317" y="2841100"/>
              <a:chExt cx="97565" cy="252000"/>
            </a:xfrm>
          </p:grpSpPr>
          <p:sp>
            <p:nvSpPr>
              <p:cNvPr id="386" name="Google Shape;386;p11"/>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87" name="Google Shape;387;p11"/>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388" name="Google Shape;388;p11"/>
            <p:cNvGrpSpPr/>
            <p:nvPr/>
          </p:nvGrpSpPr>
          <p:grpSpPr>
            <a:xfrm>
              <a:off x="9075370" y="2837062"/>
              <a:ext cx="97565" cy="252000"/>
              <a:chOff x="7763317" y="2841100"/>
              <a:chExt cx="97565" cy="252000"/>
            </a:xfrm>
          </p:grpSpPr>
          <p:sp>
            <p:nvSpPr>
              <p:cNvPr id="389" name="Google Shape;389;p11"/>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390" name="Google Shape;390;p11"/>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sp>
        <p:nvSpPr>
          <p:cNvPr id="391" name="Google Shape;391;p11"/>
          <p:cNvSpPr/>
          <p:nvPr/>
        </p:nvSpPr>
        <p:spPr>
          <a:xfrm>
            <a:off x="7707075" y="1627063"/>
            <a:ext cx="18036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Roboto"/>
                <a:ea typeface="Roboto"/>
                <a:cs typeface="Roboto"/>
                <a:sym typeface="Roboto"/>
              </a:rPr>
              <a:t>May</a:t>
            </a:r>
            <a:endParaRPr>
              <a:latin typeface="Roboto"/>
              <a:ea typeface="Roboto"/>
              <a:cs typeface="Roboto"/>
              <a:sym typeface="Roboto"/>
            </a:endParaRPr>
          </a:p>
        </p:txBody>
      </p:sp>
      <p:sp>
        <p:nvSpPr>
          <p:cNvPr id="392" name="Google Shape;392;p11"/>
          <p:cNvSpPr/>
          <p:nvPr/>
        </p:nvSpPr>
        <p:spPr>
          <a:xfrm>
            <a:off x="7707075" y="2169538"/>
            <a:ext cx="18036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5400">
                <a:latin typeface="Roboto"/>
                <a:ea typeface="Roboto"/>
                <a:cs typeface="Roboto"/>
                <a:sym typeface="Roboto"/>
              </a:rPr>
              <a:t>05</a:t>
            </a:r>
            <a:endParaRPr>
              <a:latin typeface="Roboto"/>
              <a:ea typeface="Roboto"/>
              <a:cs typeface="Roboto"/>
              <a:sym typeface="Roboto"/>
            </a:endParaRPr>
          </a:p>
        </p:txBody>
      </p:sp>
      <p:sp>
        <p:nvSpPr>
          <p:cNvPr id="393" name="Google Shape;393;p11"/>
          <p:cNvSpPr/>
          <p:nvPr/>
        </p:nvSpPr>
        <p:spPr>
          <a:xfrm>
            <a:off x="6791797" y="4132143"/>
            <a:ext cx="288900" cy="288900"/>
          </a:xfrm>
          <a:prstGeom prst="frame">
            <a:avLst>
              <a:gd fmla="val 12269"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1"/>
          <p:cNvSpPr/>
          <p:nvPr/>
        </p:nvSpPr>
        <p:spPr>
          <a:xfrm>
            <a:off x="6791797" y="4580319"/>
            <a:ext cx="288900" cy="288900"/>
          </a:xfrm>
          <a:prstGeom prst="frame">
            <a:avLst>
              <a:gd fmla="val 12269"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1"/>
          <p:cNvSpPr/>
          <p:nvPr/>
        </p:nvSpPr>
        <p:spPr>
          <a:xfrm>
            <a:off x="6791797" y="5028496"/>
            <a:ext cx="288900" cy="288900"/>
          </a:xfrm>
          <a:prstGeom prst="frame">
            <a:avLst>
              <a:gd fmla="val 12269"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1"/>
          <p:cNvSpPr/>
          <p:nvPr/>
        </p:nvSpPr>
        <p:spPr>
          <a:xfrm>
            <a:off x="6791797" y="5476672"/>
            <a:ext cx="288900" cy="288900"/>
          </a:xfrm>
          <a:prstGeom prst="frame">
            <a:avLst>
              <a:gd fmla="val 12269"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1"/>
          <p:cNvSpPr txBox="1"/>
          <p:nvPr/>
        </p:nvSpPr>
        <p:spPr>
          <a:xfrm>
            <a:off x="7128025" y="4055950"/>
            <a:ext cx="2457900" cy="1775700"/>
          </a:xfrm>
          <a:prstGeom prst="rect">
            <a:avLst/>
          </a:prstGeom>
          <a:noFill/>
          <a:ln>
            <a:noFill/>
          </a:ln>
        </p:spPr>
        <p:txBody>
          <a:bodyPr anchorCtr="0" anchor="t" bIns="121900" lIns="121900" spcFirstLastPara="1" rIns="121900" wrap="square" tIns="121900">
            <a:noAutofit/>
          </a:bodyPr>
          <a:lstStyle/>
          <a:p>
            <a:pPr indent="0" lvl="0" marL="0" rtl="0" algn="l">
              <a:lnSpc>
                <a:spcPct val="180000"/>
              </a:lnSpc>
              <a:spcBef>
                <a:spcPts val="0"/>
              </a:spcBef>
              <a:spcAft>
                <a:spcPts val="0"/>
              </a:spcAft>
              <a:buNone/>
            </a:pPr>
            <a:r>
              <a:rPr lang="en" sz="1200">
                <a:solidFill>
                  <a:schemeClr val="accent6"/>
                </a:solidFill>
                <a:latin typeface="Roboto Condensed"/>
                <a:ea typeface="Roboto Condensed"/>
                <a:cs typeface="Roboto Condensed"/>
                <a:sym typeface="Roboto Condensed"/>
              </a:rPr>
              <a:t>Something here.</a:t>
            </a:r>
            <a:endParaRPr sz="1200">
              <a:solidFill>
                <a:schemeClr val="accent6"/>
              </a:solidFill>
              <a:latin typeface="Roboto Condensed"/>
              <a:ea typeface="Roboto Condensed"/>
              <a:cs typeface="Roboto Condensed"/>
              <a:sym typeface="Roboto Condensed"/>
            </a:endParaRPr>
          </a:p>
          <a:p>
            <a:pPr indent="0" lvl="0" marL="0" rtl="0" algn="l">
              <a:lnSpc>
                <a:spcPct val="180000"/>
              </a:lnSpc>
              <a:spcBef>
                <a:spcPts val="1000"/>
              </a:spcBef>
              <a:spcAft>
                <a:spcPts val="0"/>
              </a:spcAft>
              <a:buNone/>
            </a:pPr>
            <a:r>
              <a:rPr lang="en" sz="1200">
                <a:solidFill>
                  <a:schemeClr val="accent6"/>
                </a:solidFill>
                <a:latin typeface="Roboto Condensed"/>
                <a:ea typeface="Roboto Condensed"/>
                <a:cs typeface="Roboto Condensed"/>
                <a:sym typeface="Roboto Condensed"/>
              </a:rPr>
              <a:t>Something else here.</a:t>
            </a:r>
            <a:endParaRPr sz="1200">
              <a:solidFill>
                <a:schemeClr val="accent6"/>
              </a:solidFill>
              <a:latin typeface="Roboto Condensed"/>
              <a:ea typeface="Roboto Condensed"/>
              <a:cs typeface="Roboto Condensed"/>
              <a:sym typeface="Roboto Condensed"/>
            </a:endParaRPr>
          </a:p>
          <a:p>
            <a:pPr indent="0" lvl="0" marL="0" rtl="0" algn="l">
              <a:lnSpc>
                <a:spcPct val="180000"/>
              </a:lnSpc>
              <a:spcBef>
                <a:spcPts val="1000"/>
              </a:spcBef>
              <a:spcAft>
                <a:spcPts val="0"/>
              </a:spcAft>
              <a:buNone/>
            </a:pPr>
            <a:r>
              <a:rPr lang="en" sz="1200">
                <a:solidFill>
                  <a:schemeClr val="accent6"/>
                </a:solidFill>
                <a:latin typeface="Roboto Condensed"/>
                <a:ea typeface="Roboto Condensed"/>
                <a:cs typeface="Roboto Condensed"/>
                <a:sym typeface="Roboto Condensed"/>
              </a:rPr>
              <a:t>And a third thing here.</a:t>
            </a:r>
            <a:endParaRPr sz="1200">
              <a:solidFill>
                <a:schemeClr val="accent6"/>
              </a:solidFill>
              <a:latin typeface="Roboto Condensed"/>
              <a:ea typeface="Roboto Condensed"/>
              <a:cs typeface="Roboto Condensed"/>
              <a:sym typeface="Roboto Condensed"/>
            </a:endParaRPr>
          </a:p>
          <a:p>
            <a:pPr indent="0" lvl="0" marL="0" rtl="0" algn="l">
              <a:lnSpc>
                <a:spcPct val="180000"/>
              </a:lnSpc>
              <a:spcBef>
                <a:spcPts val="1000"/>
              </a:spcBef>
              <a:spcAft>
                <a:spcPts val="1000"/>
              </a:spcAft>
              <a:buNone/>
            </a:pPr>
            <a:r>
              <a:rPr lang="en" sz="1200">
                <a:solidFill>
                  <a:schemeClr val="accent6"/>
                </a:solidFill>
                <a:latin typeface="Roboto Condensed"/>
                <a:ea typeface="Roboto Condensed"/>
                <a:cs typeface="Roboto Condensed"/>
                <a:sym typeface="Roboto Condensed"/>
              </a:rPr>
              <a:t>And something last.</a:t>
            </a:r>
            <a:endParaRPr sz="1200">
              <a:solidFill>
                <a:schemeClr val="accent6"/>
              </a:solidFill>
              <a:latin typeface="Roboto Condensed"/>
              <a:ea typeface="Roboto Condensed"/>
              <a:cs typeface="Roboto Condensed"/>
              <a:sym typeface="Roboto Condensed"/>
            </a:endParaRPr>
          </a:p>
        </p:txBody>
      </p:sp>
      <p:sp>
        <p:nvSpPr>
          <p:cNvPr id="398" name="Google Shape;398;p11"/>
          <p:cNvSpPr/>
          <p:nvPr/>
        </p:nvSpPr>
        <p:spPr>
          <a:xfrm>
            <a:off x="6800291" y="4011948"/>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1"/>
          <p:cNvSpPr/>
          <p:nvPr/>
        </p:nvSpPr>
        <p:spPr>
          <a:xfrm>
            <a:off x="6800291" y="4460123"/>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1"/>
          <p:cNvSpPr/>
          <p:nvPr/>
        </p:nvSpPr>
        <p:spPr>
          <a:xfrm>
            <a:off x="6800291" y="4908298"/>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1"/>
          <p:cNvSpPr/>
          <p:nvPr/>
        </p:nvSpPr>
        <p:spPr>
          <a:xfrm>
            <a:off x="6800291" y="5356473"/>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02" name="Google Shape;402;p11"/>
          <p:cNvGrpSpPr/>
          <p:nvPr/>
        </p:nvGrpSpPr>
        <p:grpSpPr>
          <a:xfrm>
            <a:off x="2819458" y="3878951"/>
            <a:ext cx="3387762" cy="2084347"/>
            <a:chOff x="239059" y="3807012"/>
            <a:chExt cx="2593800" cy="1649400"/>
          </a:xfrm>
        </p:grpSpPr>
        <p:sp>
          <p:nvSpPr>
            <p:cNvPr id="403" name="Google Shape;403;p11"/>
            <p:cNvSpPr/>
            <p:nvPr/>
          </p:nvSpPr>
          <p:spPr>
            <a:xfrm>
              <a:off x="239059" y="3807012"/>
              <a:ext cx="2593800" cy="16494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4" name="Google Shape;404;p11"/>
            <p:cNvSpPr/>
            <p:nvPr/>
          </p:nvSpPr>
          <p:spPr>
            <a:xfrm>
              <a:off x="292847" y="5127806"/>
              <a:ext cx="2492100" cy="36000"/>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5" name="Google Shape;405;p11"/>
            <p:cNvSpPr/>
            <p:nvPr/>
          </p:nvSpPr>
          <p:spPr>
            <a:xfrm>
              <a:off x="292847" y="5127806"/>
              <a:ext cx="720000" cy="36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Single gear" id="406" name="Google Shape;406;p11"/>
            <p:cNvSpPr/>
            <p:nvPr/>
          </p:nvSpPr>
          <p:spPr>
            <a:xfrm>
              <a:off x="2007565" y="5230327"/>
              <a:ext cx="152433" cy="152210"/>
            </a:xfrm>
            <a:custGeom>
              <a:rect b="b" l="l" r="r" t="t"/>
              <a:pathLst>
                <a:path extrusionOk="0" h="647700" w="648652">
                  <a:moveTo>
                    <a:pt x="323850" y="438150"/>
                  </a:moveTo>
                  <a:cubicBezTo>
                    <a:pt x="260985" y="438150"/>
                    <a:pt x="209550" y="386715"/>
                    <a:pt x="209550" y="323850"/>
                  </a:cubicBezTo>
                  <a:cubicBezTo>
                    <a:pt x="209550" y="260985"/>
                    <a:pt x="260985" y="209550"/>
                    <a:pt x="323850" y="209550"/>
                  </a:cubicBezTo>
                  <a:cubicBezTo>
                    <a:pt x="386715" y="209550"/>
                    <a:pt x="438150" y="260985"/>
                    <a:pt x="438150" y="323850"/>
                  </a:cubicBezTo>
                  <a:cubicBezTo>
                    <a:pt x="438150" y="386715"/>
                    <a:pt x="386715" y="438150"/>
                    <a:pt x="323850" y="438150"/>
                  </a:cubicBezTo>
                  <a:close/>
                  <a:moveTo>
                    <a:pt x="581025" y="252413"/>
                  </a:moveTo>
                  <a:cubicBezTo>
                    <a:pt x="575310" y="231458"/>
                    <a:pt x="566738" y="211455"/>
                    <a:pt x="556260" y="193358"/>
                  </a:cubicBezTo>
                  <a:lnTo>
                    <a:pt x="580073" y="121920"/>
                  </a:lnTo>
                  <a:lnTo>
                    <a:pt x="525780" y="67628"/>
                  </a:lnTo>
                  <a:lnTo>
                    <a:pt x="454343" y="91440"/>
                  </a:lnTo>
                  <a:cubicBezTo>
                    <a:pt x="435293" y="80963"/>
                    <a:pt x="415290" y="72390"/>
                    <a:pt x="394335" y="66675"/>
                  </a:cubicBezTo>
                  <a:lnTo>
                    <a:pt x="361950" y="0"/>
                  </a:lnTo>
                  <a:lnTo>
                    <a:pt x="285750" y="0"/>
                  </a:lnTo>
                  <a:lnTo>
                    <a:pt x="252413" y="66675"/>
                  </a:lnTo>
                  <a:cubicBezTo>
                    <a:pt x="231458" y="72390"/>
                    <a:pt x="211455" y="80963"/>
                    <a:pt x="193358" y="91440"/>
                  </a:cubicBezTo>
                  <a:lnTo>
                    <a:pt x="121920" y="67628"/>
                  </a:lnTo>
                  <a:lnTo>
                    <a:pt x="67628" y="121920"/>
                  </a:lnTo>
                  <a:lnTo>
                    <a:pt x="91440" y="193358"/>
                  </a:lnTo>
                  <a:cubicBezTo>
                    <a:pt x="80963" y="212408"/>
                    <a:pt x="72390" y="232410"/>
                    <a:pt x="66675" y="253365"/>
                  </a:cubicBezTo>
                  <a:lnTo>
                    <a:pt x="0" y="285750"/>
                  </a:lnTo>
                  <a:lnTo>
                    <a:pt x="0" y="361950"/>
                  </a:lnTo>
                  <a:lnTo>
                    <a:pt x="66675" y="395288"/>
                  </a:lnTo>
                  <a:cubicBezTo>
                    <a:pt x="72390" y="416243"/>
                    <a:pt x="80963" y="436245"/>
                    <a:pt x="91440" y="454343"/>
                  </a:cubicBezTo>
                  <a:lnTo>
                    <a:pt x="67628" y="525780"/>
                  </a:lnTo>
                  <a:lnTo>
                    <a:pt x="121920" y="580073"/>
                  </a:lnTo>
                  <a:lnTo>
                    <a:pt x="193358" y="556260"/>
                  </a:lnTo>
                  <a:cubicBezTo>
                    <a:pt x="212408" y="566738"/>
                    <a:pt x="232410" y="575310"/>
                    <a:pt x="253365" y="581025"/>
                  </a:cubicBezTo>
                  <a:lnTo>
                    <a:pt x="286703" y="647700"/>
                  </a:lnTo>
                  <a:lnTo>
                    <a:pt x="362903" y="647700"/>
                  </a:lnTo>
                  <a:lnTo>
                    <a:pt x="396240" y="581025"/>
                  </a:lnTo>
                  <a:cubicBezTo>
                    <a:pt x="417195" y="575310"/>
                    <a:pt x="437198" y="566738"/>
                    <a:pt x="455295" y="556260"/>
                  </a:cubicBezTo>
                  <a:lnTo>
                    <a:pt x="526733" y="580073"/>
                  </a:lnTo>
                  <a:lnTo>
                    <a:pt x="581025" y="525780"/>
                  </a:lnTo>
                  <a:lnTo>
                    <a:pt x="557213" y="454343"/>
                  </a:lnTo>
                  <a:cubicBezTo>
                    <a:pt x="567690" y="435293"/>
                    <a:pt x="576263" y="415290"/>
                    <a:pt x="581978" y="394335"/>
                  </a:cubicBezTo>
                  <a:lnTo>
                    <a:pt x="648653" y="360998"/>
                  </a:lnTo>
                  <a:lnTo>
                    <a:pt x="648653" y="284798"/>
                  </a:lnTo>
                  <a:lnTo>
                    <a:pt x="581025" y="252413"/>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07" name="Google Shape;407;p11"/>
            <p:cNvGrpSpPr/>
            <p:nvPr/>
          </p:nvGrpSpPr>
          <p:grpSpPr>
            <a:xfrm>
              <a:off x="384019" y="5227330"/>
              <a:ext cx="648502" cy="162967"/>
              <a:chOff x="330249" y="5227562"/>
              <a:chExt cx="715233" cy="179737"/>
            </a:xfrm>
          </p:grpSpPr>
          <p:sp>
            <p:nvSpPr>
              <p:cNvPr descr="Play" id="408" name="Google Shape;408;p11"/>
              <p:cNvSpPr/>
              <p:nvPr/>
            </p:nvSpPr>
            <p:spPr>
              <a:xfrm>
                <a:off x="622899" y="5227562"/>
                <a:ext cx="129849" cy="167402"/>
              </a:xfrm>
              <a:custGeom>
                <a:rect b="b" l="l" r="r" t="t"/>
                <a:pathLst>
                  <a:path extrusionOk="0" h="704850" w="546734">
                    <a:moveTo>
                      <a:pt x="0" y="0"/>
                    </a:moveTo>
                    <a:lnTo>
                      <a:pt x="546735" y="352425"/>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09" name="Google Shape;409;p11"/>
              <p:cNvGrpSpPr/>
              <p:nvPr/>
            </p:nvGrpSpPr>
            <p:grpSpPr>
              <a:xfrm>
                <a:off x="865143" y="5227562"/>
                <a:ext cx="180339" cy="179737"/>
                <a:chOff x="817334" y="5227562"/>
                <a:chExt cx="180339" cy="179737"/>
              </a:xfrm>
            </p:grpSpPr>
            <p:sp>
              <p:nvSpPr>
                <p:cNvPr id="410" name="Google Shape;410;p11"/>
                <p:cNvSpPr/>
                <p:nvPr/>
              </p:nvSpPr>
              <p:spPr>
                <a:xfrm flipH="1">
                  <a:off x="961819" y="5227562"/>
                  <a:ext cx="35854" cy="179737"/>
                </a:xfrm>
                <a:custGeom>
                  <a:rect b="b" l="l" r="r" t="t"/>
                  <a:pathLst>
                    <a:path extrusionOk="0" h="704850" w="227647">
                      <a:moveTo>
                        <a:pt x="0" y="0"/>
                      </a:moveTo>
                      <a:lnTo>
                        <a:pt x="227648" y="0"/>
                      </a:lnTo>
                      <a:lnTo>
                        <a:pt x="227648" y="704850"/>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descr="Play" id="411" name="Google Shape;411;p11"/>
                <p:cNvSpPr/>
                <p:nvPr/>
              </p:nvSpPr>
              <p:spPr>
                <a:xfrm>
                  <a:off x="817334" y="5227562"/>
                  <a:ext cx="129849" cy="167402"/>
                </a:xfrm>
                <a:custGeom>
                  <a:rect b="b" l="l" r="r" t="t"/>
                  <a:pathLst>
                    <a:path extrusionOk="0" h="704850" w="546734">
                      <a:moveTo>
                        <a:pt x="0" y="0"/>
                      </a:moveTo>
                      <a:lnTo>
                        <a:pt x="546735" y="352425"/>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12" name="Google Shape;412;p11"/>
              <p:cNvGrpSpPr/>
              <p:nvPr/>
            </p:nvGrpSpPr>
            <p:grpSpPr>
              <a:xfrm flipH="1">
                <a:off x="330249" y="5227562"/>
                <a:ext cx="180339" cy="179737"/>
                <a:chOff x="4316558" y="4992035"/>
                <a:chExt cx="180339" cy="179737"/>
              </a:xfrm>
            </p:grpSpPr>
            <p:sp>
              <p:nvSpPr>
                <p:cNvPr id="413" name="Google Shape;413;p11"/>
                <p:cNvSpPr/>
                <p:nvPr/>
              </p:nvSpPr>
              <p:spPr>
                <a:xfrm flipH="1">
                  <a:off x="4461042" y="4992035"/>
                  <a:ext cx="35854" cy="179737"/>
                </a:xfrm>
                <a:custGeom>
                  <a:rect b="b" l="l" r="r" t="t"/>
                  <a:pathLst>
                    <a:path extrusionOk="0" h="704850" w="227647">
                      <a:moveTo>
                        <a:pt x="0" y="0"/>
                      </a:moveTo>
                      <a:lnTo>
                        <a:pt x="227648" y="0"/>
                      </a:lnTo>
                      <a:lnTo>
                        <a:pt x="227648" y="704850"/>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descr="Play" id="414" name="Google Shape;414;p11"/>
                <p:cNvSpPr/>
                <p:nvPr/>
              </p:nvSpPr>
              <p:spPr>
                <a:xfrm>
                  <a:off x="4316558" y="4992035"/>
                  <a:ext cx="129849" cy="167402"/>
                </a:xfrm>
                <a:custGeom>
                  <a:rect b="b" l="l" r="r" t="t"/>
                  <a:pathLst>
                    <a:path extrusionOk="0" h="704850" w="546734">
                      <a:moveTo>
                        <a:pt x="0" y="0"/>
                      </a:moveTo>
                      <a:lnTo>
                        <a:pt x="546735" y="352425"/>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415" name="Google Shape;415;p11"/>
            <p:cNvSpPr/>
            <p:nvPr/>
          </p:nvSpPr>
          <p:spPr>
            <a:xfrm>
              <a:off x="2237413" y="5230327"/>
              <a:ext cx="239100" cy="149400"/>
            </a:xfrm>
            <a:prstGeom prst="frame">
              <a:avLst>
                <a:gd fmla="val 12500" name="adj1"/>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1"/>
            <p:cNvSpPr/>
            <p:nvPr/>
          </p:nvSpPr>
          <p:spPr>
            <a:xfrm>
              <a:off x="1198283" y="4135718"/>
              <a:ext cx="675300" cy="675300"/>
            </a:xfrm>
            <a:prstGeom prst="ellipse">
              <a:avLst/>
            </a:prstGeom>
            <a:solidFill>
              <a:srgbClr val="7272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Play" id="417" name="Google Shape;417;p11"/>
            <p:cNvSpPr/>
            <p:nvPr/>
          </p:nvSpPr>
          <p:spPr>
            <a:xfrm>
              <a:off x="1431835" y="4297180"/>
              <a:ext cx="292503" cy="377095"/>
            </a:xfrm>
            <a:custGeom>
              <a:rect b="b" l="l" r="r" t="t"/>
              <a:pathLst>
                <a:path extrusionOk="0" h="704850" w="546734">
                  <a:moveTo>
                    <a:pt x="0" y="0"/>
                  </a:moveTo>
                  <a:lnTo>
                    <a:pt x="546735" y="352425"/>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1"/>
            <p:cNvSpPr/>
            <p:nvPr/>
          </p:nvSpPr>
          <p:spPr>
            <a:xfrm>
              <a:off x="2554659" y="5218375"/>
              <a:ext cx="180000" cy="180000"/>
            </a:xfrm>
            <a:custGeom>
              <a:rect b="b" l="l" r="r" t="t"/>
              <a:pathLst>
                <a:path extrusionOk="0" h="180000" w="180000">
                  <a:moveTo>
                    <a:pt x="157500" y="108002"/>
                  </a:moveTo>
                  <a:lnTo>
                    <a:pt x="180000" y="108002"/>
                  </a:lnTo>
                  <a:lnTo>
                    <a:pt x="180000" y="180000"/>
                  </a:lnTo>
                  <a:lnTo>
                    <a:pt x="108000" y="180000"/>
                  </a:lnTo>
                  <a:lnTo>
                    <a:pt x="108000" y="157500"/>
                  </a:lnTo>
                  <a:lnTo>
                    <a:pt x="157500" y="157500"/>
                  </a:lnTo>
                  <a:close/>
                  <a:moveTo>
                    <a:pt x="0" y="108002"/>
                  </a:moveTo>
                  <a:lnTo>
                    <a:pt x="22500" y="108002"/>
                  </a:lnTo>
                  <a:lnTo>
                    <a:pt x="22500" y="157500"/>
                  </a:lnTo>
                  <a:lnTo>
                    <a:pt x="72000" y="157500"/>
                  </a:lnTo>
                  <a:lnTo>
                    <a:pt x="72000" y="180000"/>
                  </a:lnTo>
                  <a:lnTo>
                    <a:pt x="0" y="180000"/>
                  </a:lnTo>
                  <a:close/>
                  <a:moveTo>
                    <a:pt x="108000" y="0"/>
                  </a:moveTo>
                  <a:lnTo>
                    <a:pt x="180000" y="0"/>
                  </a:lnTo>
                  <a:lnTo>
                    <a:pt x="180000" y="72002"/>
                  </a:lnTo>
                  <a:lnTo>
                    <a:pt x="157500" y="72002"/>
                  </a:lnTo>
                  <a:lnTo>
                    <a:pt x="157500" y="22500"/>
                  </a:lnTo>
                  <a:lnTo>
                    <a:pt x="108000" y="22500"/>
                  </a:lnTo>
                  <a:close/>
                  <a:moveTo>
                    <a:pt x="0" y="0"/>
                  </a:moveTo>
                  <a:lnTo>
                    <a:pt x="72000" y="0"/>
                  </a:lnTo>
                  <a:lnTo>
                    <a:pt x="72000" y="22500"/>
                  </a:lnTo>
                  <a:lnTo>
                    <a:pt x="22500" y="22500"/>
                  </a:lnTo>
                  <a:lnTo>
                    <a:pt x="22500" y="72002"/>
                  </a:lnTo>
                  <a:lnTo>
                    <a:pt x="0" y="72002"/>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19" name="Google Shape;419;p11">
            <a:hlinkClick action="ppaction://hlinksldjump" r:id="rId3"/>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2"/>
          <p:cNvSpPr txBox="1"/>
          <p:nvPr>
            <p:ph idx="1" type="body"/>
          </p:nvPr>
        </p:nvSpPr>
        <p:spPr>
          <a:xfrm>
            <a:off x="2686725" y="1106400"/>
            <a:ext cx="4672800" cy="2598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add your text.</a:t>
            </a:r>
            <a:endParaRPr/>
          </a:p>
          <a:p>
            <a:pPr indent="0" lvl="0" marL="0" rtl="0" algn="l">
              <a:spcBef>
                <a:spcPts val="2100"/>
              </a:spcBef>
              <a:spcAft>
                <a:spcPts val="0"/>
              </a:spcAft>
              <a:buNone/>
            </a:pPr>
            <a:r>
              <a:rPr lang="en"/>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a:p>
          <a:p>
            <a:pPr indent="0" lvl="0" marL="0" rtl="0" algn="l">
              <a:spcBef>
                <a:spcPts val="2100"/>
              </a:spcBef>
              <a:spcAft>
                <a:spcPts val="2100"/>
              </a:spcAft>
              <a:buNone/>
            </a:pPr>
            <a:r>
              <a:rPr lang="en"/>
              <a:t>Donec pede justo, fringilla vel, aliquet nec, vulputate eget, arcu. In enim justo, rhoncus ut, imperdiet a, venenatis vitae, justo. Nullam dictum felis eu pede mollis pretium. Integer tincidunt. Cras dapibus. </a:t>
            </a:r>
            <a:endParaRPr/>
          </a:p>
        </p:txBody>
      </p:sp>
      <p:sp>
        <p:nvSpPr>
          <p:cNvPr id="425" name="Google Shape;425;p12"/>
          <p:cNvSpPr/>
          <p:nvPr/>
        </p:nvSpPr>
        <p:spPr>
          <a:xfrm>
            <a:off x="2362200" y="495300"/>
            <a:ext cx="7705800" cy="482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2"/>
          <p:cNvSpPr txBox="1"/>
          <p:nvPr>
            <p:ph type="title"/>
          </p:nvPr>
        </p:nvSpPr>
        <p:spPr>
          <a:xfrm>
            <a:off x="2642800" y="494925"/>
            <a:ext cx="7053600" cy="482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1500"/>
              <a:t>THURSDAY</a:t>
            </a:r>
            <a:r>
              <a:rPr lang="en" sz="1500"/>
              <a:t>, MAY 6</a:t>
            </a:r>
            <a:endParaRPr sz="1500"/>
          </a:p>
        </p:txBody>
      </p:sp>
      <p:sp>
        <p:nvSpPr>
          <p:cNvPr id="427" name="Google Shape;427;p12"/>
          <p:cNvSpPr/>
          <p:nvPr/>
        </p:nvSpPr>
        <p:spPr>
          <a:xfrm>
            <a:off x="6475575" y="3841200"/>
            <a:ext cx="3280200" cy="2161200"/>
          </a:xfrm>
          <a:prstGeom prst="roundRect">
            <a:avLst>
              <a:gd fmla="val 8651"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28" name="Google Shape;428;p12"/>
          <p:cNvSpPr/>
          <p:nvPr/>
        </p:nvSpPr>
        <p:spPr>
          <a:xfrm>
            <a:off x="7461976" y="1303112"/>
            <a:ext cx="2293800" cy="2321700"/>
          </a:xfrm>
          <a:prstGeom prst="roundRect">
            <a:avLst>
              <a:gd fmla="val 8495"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429" name="Google Shape;429;p12"/>
          <p:cNvGrpSpPr/>
          <p:nvPr/>
        </p:nvGrpSpPr>
        <p:grpSpPr>
          <a:xfrm>
            <a:off x="7707164" y="1459782"/>
            <a:ext cx="1803412" cy="1952834"/>
            <a:chOff x="7415348" y="2837062"/>
            <a:chExt cx="2122160" cy="2297992"/>
          </a:xfrm>
        </p:grpSpPr>
        <p:sp>
          <p:nvSpPr>
            <p:cNvPr id="430" name="Google Shape;430;p12"/>
            <p:cNvSpPr/>
            <p:nvPr/>
          </p:nvSpPr>
          <p:spPr>
            <a:xfrm>
              <a:off x="7421908" y="2999054"/>
              <a:ext cx="2115600" cy="2136000"/>
            </a:xfrm>
            <a:prstGeom prst="roundRect">
              <a:avLst>
                <a:gd fmla="val 15195" name="adj"/>
              </a:avLst>
            </a:prstGeom>
            <a:solidFill>
              <a:srgbClr val="C3C7CA"/>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431" name="Google Shape;431;p12"/>
            <p:cNvSpPr/>
            <p:nvPr/>
          </p:nvSpPr>
          <p:spPr>
            <a:xfrm>
              <a:off x="7420394" y="2955151"/>
              <a:ext cx="2115708" cy="2136119"/>
            </a:xfrm>
            <a:custGeom>
              <a:rect b="b" l="l" r="r" t="t"/>
              <a:pathLst>
                <a:path extrusionOk="0" h="2136119" w="2115708">
                  <a:moveTo>
                    <a:pt x="321482" y="0"/>
                  </a:moveTo>
                  <a:lnTo>
                    <a:pt x="1794226" y="0"/>
                  </a:lnTo>
                  <a:cubicBezTo>
                    <a:pt x="1971776" y="0"/>
                    <a:pt x="2115708" y="143932"/>
                    <a:pt x="2115708" y="321482"/>
                  </a:cubicBezTo>
                  <a:lnTo>
                    <a:pt x="2115708" y="1572762"/>
                  </a:lnTo>
                  <a:lnTo>
                    <a:pt x="1552351" y="2136119"/>
                  </a:lnTo>
                  <a:lnTo>
                    <a:pt x="321482" y="2136119"/>
                  </a:lnTo>
                  <a:cubicBezTo>
                    <a:pt x="143932" y="2136119"/>
                    <a:pt x="0" y="1992187"/>
                    <a:pt x="0" y="1814637"/>
                  </a:cubicBezTo>
                  <a:lnTo>
                    <a:pt x="0" y="321482"/>
                  </a:lnTo>
                  <a:cubicBezTo>
                    <a:pt x="0" y="143932"/>
                    <a:pt x="143932" y="0"/>
                    <a:pt x="321482"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432" name="Google Shape;432;p12"/>
            <p:cNvSpPr/>
            <p:nvPr/>
          </p:nvSpPr>
          <p:spPr>
            <a:xfrm rot="10800000">
              <a:off x="8960636" y="4546080"/>
              <a:ext cx="563357" cy="563357"/>
            </a:xfrm>
            <a:custGeom>
              <a:rect b="b" l="l" r="r" t="t"/>
              <a:pathLst>
                <a:path extrusionOk="0" h="563357" w="563357">
                  <a:moveTo>
                    <a:pt x="563357" y="0"/>
                  </a:moveTo>
                  <a:lnTo>
                    <a:pt x="563357" y="241875"/>
                  </a:lnTo>
                  <a:cubicBezTo>
                    <a:pt x="563357" y="419425"/>
                    <a:pt x="419425" y="563357"/>
                    <a:pt x="241875" y="563357"/>
                  </a:cubicBezTo>
                  <a:lnTo>
                    <a:pt x="0" y="563357"/>
                  </a:lnTo>
                  <a:close/>
                </a:path>
              </a:pathLst>
            </a:custGeom>
            <a:solidFill>
              <a:srgbClr val="DEE0E2"/>
            </a:solidFill>
            <a:ln>
              <a:noFill/>
            </a:ln>
            <a:effectLst>
              <a:outerShdw blurRad="101600" rotWithShape="0" algn="tl" dir="2700000" dist="38100">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433" name="Google Shape;433;p12"/>
            <p:cNvSpPr/>
            <p:nvPr/>
          </p:nvSpPr>
          <p:spPr>
            <a:xfrm>
              <a:off x="7415348" y="2956160"/>
              <a:ext cx="2115708" cy="622717"/>
            </a:xfrm>
            <a:custGeom>
              <a:rect b="b" l="l" r="r" t="t"/>
              <a:pathLst>
                <a:path extrusionOk="0" h="622717" w="2115708">
                  <a:moveTo>
                    <a:pt x="321482" y="0"/>
                  </a:moveTo>
                  <a:lnTo>
                    <a:pt x="1794226" y="0"/>
                  </a:lnTo>
                  <a:cubicBezTo>
                    <a:pt x="1971776" y="0"/>
                    <a:pt x="2115708" y="143932"/>
                    <a:pt x="2115708" y="321482"/>
                  </a:cubicBezTo>
                  <a:lnTo>
                    <a:pt x="2115708" y="622717"/>
                  </a:lnTo>
                  <a:lnTo>
                    <a:pt x="0" y="622717"/>
                  </a:lnTo>
                  <a:lnTo>
                    <a:pt x="0" y="321482"/>
                  </a:lnTo>
                  <a:cubicBezTo>
                    <a:pt x="0" y="143932"/>
                    <a:pt x="143932" y="0"/>
                    <a:pt x="321482"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nvGrpSpPr>
            <p:cNvPr id="434" name="Google Shape;434;p12"/>
            <p:cNvGrpSpPr/>
            <p:nvPr/>
          </p:nvGrpSpPr>
          <p:grpSpPr>
            <a:xfrm>
              <a:off x="7739098" y="3019739"/>
              <a:ext cx="1466337" cy="145200"/>
              <a:chOff x="2761368" y="1729891"/>
              <a:chExt cx="1466337" cy="145200"/>
            </a:xfrm>
          </p:grpSpPr>
          <p:sp>
            <p:nvSpPr>
              <p:cNvPr id="435" name="Google Shape;435;p12"/>
              <p:cNvSpPr/>
              <p:nvPr/>
            </p:nvSpPr>
            <p:spPr>
              <a:xfrm>
                <a:off x="2761368"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436" name="Google Shape;436;p12"/>
              <p:cNvSpPr/>
              <p:nvPr/>
            </p:nvSpPr>
            <p:spPr>
              <a:xfrm>
                <a:off x="4082505"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437" name="Google Shape;437;p12"/>
              <p:cNvSpPr/>
              <p:nvPr/>
            </p:nvSpPr>
            <p:spPr>
              <a:xfrm>
                <a:off x="3752220"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438" name="Google Shape;438;p12"/>
              <p:cNvSpPr/>
              <p:nvPr/>
            </p:nvSpPr>
            <p:spPr>
              <a:xfrm>
                <a:off x="3421936"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439" name="Google Shape;439;p12"/>
              <p:cNvSpPr/>
              <p:nvPr/>
            </p:nvSpPr>
            <p:spPr>
              <a:xfrm>
                <a:off x="3091652"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440" name="Google Shape;440;p12"/>
            <p:cNvGrpSpPr/>
            <p:nvPr/>
          </p:nvGrpSpPr>
          <p:grpSpPr>
            <a:xfrm>
              <a:off x="7763317" y="2837062"/>
              <a:ext cx="97565" cy="252000"/>
              <a:chOff x="7763317" y="2841100"/>
              <a:chExt cx="97565" cy="252000"/>
            </a:xfrm>
          </p:grpSpPr>
          <p:sp>
            <p:nvSpPr>
              <p:cNvPr id="441" name="Google Shape;441;p12"/>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442" name="Google Shape;442;p12"/>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443" name="Google Shape;443;p12"/>
            <p:cNvGrpSpPr/>
            <p:nvPr/>
          </p:nvGrpSpPr>
          <p:grpSpPr>
            <a:xfrm>
              <a:off x="8091330" y="2837062"/>
              <a:ext cx="97565" cy="252000"/>
              <a:chOff x="7763317" y="2841100"/>
              <a:chExt cx="97565" cy="252000"/>
            </a:xfrm>
          </p:grpSpPr>
          <p:sp>
            <p:nvSpPr>
              <p:cNvPr id="444" name="Google Shape;444;p12"/>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445" name="Google Shape;445;p12"/>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446" name="Google Shape;446;p12"/>
            <p:cNvGrpSpPr/>
            <p:nvPr/>
          </p:nvGrpSpPr>
          <p:grpSpPr>
            <a:xfrm>
              <a:off x="8419343" y="2837062"/>
              <a:ext cx="97565" cy="252000"/>
              <a:chOff x="7763317" y="2841100"/>
              <a:chExt cx="97565" cy="252000"/>
            </a:xfrm>
          </p:grpSpPr>
          <p:sp>
            <p:nvSpPr>
              <p:cNvPr id="447" name="Google Shape;447;p12"/>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448" name="Google Shape;448;p12"/>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449" name="Google Shape;449;p12"/>
            <p:cNvGrpSpPr/>
            <p:nvPr/>
          </p:nvGrpSpPr>
          <p:grpSpPr>
            <a:xfrm>
              <a:off x="8747356" y="2837062"/>
              <a:ext cx="97565" cy="252000"/>
              <a:chOff x="7763317" y="2841100"/>
              <a:chExt cx="97565" cy="252000"/>
            </a:xfrm>
          </p:grpSpPr>
          <p:sp>
            <p:nvSpPr>
              <p:cNvPr id="450" name="Google Shape;450;p12"/>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451" name="Google Shape;451;p12"/>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452" name="Google Shape;452;p12"/>
            <p:cNvGrpSpPr/>
            <p:nvPr/>
          </p:nvGrpSpPr>
          <p:grpSpPr>
            <a:xfrm>
              <a:off x="9075370" y="2837062"/>
              <a:ext cx="97565" cy="252000"/>
              <a:chOff x="7763317" y="2841100"/>
              <a:chExt cx="97565" cy="252000"/>
            </a:xfrm>
          </p:grpSpPr>
          <p:sp>
            <p:nvSpPr>
              <p:cNvPr id="453" name="Google Shape;453;p12"/>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454" name="Google Shape;454;p12"/>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sp>
        <p:nvSpPr>
          <p:cNvPr id="455" name="Google Shape;455;p12"/>
          <p:cNvSpPr/>
          <p:nvPr/>
        </p:nvSpPr>
        <p:spPr>
          <a:xfrm>
            <a:off x="7707075" y="1627063"/>
            <a:ext cx="18036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Roboto"/>
                <a:ea typeface="Roboto"/>
                <a:cs typeface="Roboto"/>
                <a:sym typeface="Roboto"/>
              </a:rPr>
              <a:t>May</a:t>
            </a:r>
            <a:endParaRPr>
              <a:latin typeface="Roboto"/>
              <a:ea typeface="Roboto"/>
              <a:cs typeface="Roboto"/>
              <a:sym typeface="Roboto"/>
            </a:endParaRPr>
          </a:p>
        </p:txBody>
      </p:sp>
      <p:sp>
        <p:nvSpPr>
          <p:cNvPr id="456" name="Google Shape;456;p12"/>
          <p:cNvSpPr/>
          <p:nvPr/>
        </p:nvSpPr>
        <p:spPr>
          <a:xfrm>
            <a:off x="7707075" y="2169538"/>
            <a:ext cx="18036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5400">
                <a:latin typeface="Roboto"/>
                <a:ea typeface="Roboto"/>
                <a:cs typeface="Roboto"/>
                <a:sym typeface="Roboto"/>
              </a:rPr>
              <a:t>06</a:t>
            </a:r>
            <a:endParaRPr>
              <a:latin typeface="Roboto"/>
              <a:ea typeface="Roboto"/>
              <a:cs typeface="Roboto"/>
              <a:sym typeface="Roboto"/>
            </a:endParaRPr>
          </a:p>
        </p:txBody>
      </p:sp>
      <p:sp>
        <p:nvSpPr>
          <p:cNvPr id="457" name="Google Shape;457;p12"/>
          <p:cNvSpPr/>
          <p:nvPr/>
        </p:nvSpPr>
        <p:spPr>
          <a:xfrm>
            <a:off x="6791797" y="4132143"/>
            <a:ext cx="288900" cy="288900"/>
          </a:xfrm>
          <a:prstGeom prst="frame">
            <a:avLst>
              <a:gd fmla="val 12269"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2"/>
          <p:cNvSpPr/>
          <p:nvPr/>
        </p:nvSpPr>
        <p:spPr>
          <a:xfrm>
            <a:off x="6791797" y="4580319"/>
            <a:ext cx="288900" cy="288900"/>
          </a:xfrm>
          <a:prstGeom prst="frame">
            <a:avLst>
              <a:gd fmla="val 12269"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2"/>
          <p:cNvSpPr/>
          <p:nvPr/>
        </p:nvSpPr>
        <p:spPr>
          <a:xfrm>
            <a:off x="6791797" y="5028496"/>
            <a:ext cx="288900" cy="288900"/>
          </a:xfrm>
          <a:prstGeom prst="frame">
            <a:avLst>
              <a:gd fmla="val 12269"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2"/>
          <p:cNvSpPr/>
          <p:nvPr/>
        </p:nvSpPr>
        <p:spPr>
          <a:xfrm>
            <a:off x="6791797" y="5476672"/>
            <a:ext cx="288900" cy="288900"/>
          </a:xfrm>
          <a:prstGeom prst="frame">
            <a:avLst>
              <a:gd fmla="val 12269"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2"/>
          <p:cNvSpPr txBox="1"/>
          <p:nvPr/>
        </p:nvSpPr>
        <p:spPr>
          <a:xfrm>
            <a:off x="7128025" y="4055950"/>
            <a:ext cx="2457900" cy="1775700"/>
          </a:xfrm>
          <a:prstGeom prst="rect">
            <a:avLst/>
          </a:prstGeom>
          <a:noFill/>
          <a:ln>
            <a:noFill/>
          </a:ln>
        </p:spPr>
        <p:txBody>
          <a:bodyPr anchorCtr="0" anchor="t" bIns="121900" lIns="121900" spcFirstLastPara="1" rIns="121900" wrap="square" tIns="121900">
            <a:noAutofit/>
          </a:bodyPr>
          <a:lstStyle/>
          <a:p>
            <a:pPr indent="0" lvl="0" marL="0" rtl="0" algn="l">
              <a:lnSpc>
                <a:spcPct val="180000"/>
              </a:lnSpc>
              <a:spcBef>
                <a:spcPts val="0"/>
              </a:spcBef>
              <a:spcAft>
                <a:spcPts val="0"/>
              </a:spcAft>
              <a:buNone/>
            </a:pPr>
            <a:r>
              <a:rPr lang="en" sz="1200">
                <a:solidFill>
                  <a:schemeClr val="accent6"/>
                </a:solidFill>
                <a:latin typeface="Roboto Condensed"/>
                <a:ea typeface="Roboto Condensed"/>
                <a:cs typeface="Roboto Condensed"/>
                <a:sym typeface="Roboto Condensed"/>
              </a:rPr>
              <a:t>Something here.</a:t>
            </a:r>
            <a:endParaRPr sz="1200">
              <a:solidFill>
                <a:schemeClr val="accent6"/>
              </a:solidFill>
              <a:latin typeface="Roboto Condensed"/>
              <a:ea typeface="Roboto Condensed"/>
              <a:cs typeface="Roboto Condensed"/>
              <a:sym typeface="Roboto Condensed"/>
            </a:endParaRPr>
          </a:p>
          <a:p>
            <a:pPr indent="0" lvl="0" marL="0" rtl="0" algn="l">
              <a:lnSpc>
                <a:spcPct val="180000"/>
              </a:lnSpc>
              <a:spcBef>
                <a:spcPts val="1000"/>
              </a:spcBef>
              <a:spcAft>
                <a:spcPts val="0"/>
              </a:spcAft>
              <a:buNone/>
            </a:pPr>
            <a:r>
              <a:rPr lang="en" sz="1200">
                <a:solidFill>
                  <a:schemeClr val="accent6"/>
                </a:solidFill>
                <a:latin typeface="Roboto Condensed"/>
                <a:ea typeface="Roboto Condensed"/>
                <a:cs typeface="Roboto Condensed"/>
                <a:sym typeface="Roboto Condensed"/>
              </a:rPr>
              <a:t>Something else here.</a:t>
            </a:r>
            <a:endParaRPr sz="1200">
              <a:solidFill>
                <a:schemeClr val="accent6"/>
              </a:solidFill>
              <a:latin typeface="Roboto Condensed"/>
              <a:ea typeface="Roboto Condensed"/>
              <a:cs typeface="Roboto Condensed"/>
              <a:sym typeface="Roboto Condensed"/>
            </a:endParaRPr>
          </a:p>
          <a:p>
            <a:pPr indent="0" lvl="0" marL="0" rtl="0" algn="l">
              <a:lnSpc>
                <a:spcPct val="180000"/>
              </a:lnSpc>
              <a:spcBef>
                <a:spcPts val="1000"/>
              </a:spcBef>
              <a:spcAft>
                <a:spcPts val="0"/>
              </a:spcAft>
              <a:buNone/>
            </a:pPr>
            <a:r>
              <a:rPr lang="en" sz="1200">
                <a:solidFill>
                  <a:schemeClr val="accent6"/>
                </a:solidFill>
                <a:latin typeface="Roboto Condensed"/>
                <a:ea typeface="Roboto Condensed"/>
                <a:cs typeface="Roboto Condensed"/>
                <a:sym typeface="Roboto Condensed"/>
              </a:rPr>
              <a:t>And a third thing here.</a:t>
            </a:r>
            <a:endParaRPr sz="1200">
              <a:solidFill>
                <a:schemeClr val="accent6"/>
              </a:solidFill>
              <a:latin typeface="Roboto Condensed"/>
              <a:ea typeface="Roboto Condensed"/>
              <a:cs typeface="Roboto Condensed"/>
              <a:sym typeface="Roboto Condensed"/>
            </a:endParaRPr>
          </a:p>
          <a:p>
            <a:pPr indent="0" lvl="0" marL="0" rtl="0" algn="l">
              <a:lnSpc>
                <a:spcPct val="180000"/>
              </a:lnSpc>
              <a:spcBef>
                <a:spcPts val="1000"/>
              </a:spcBef>
              <a:spcAft>
                <a:spcPts val="1000"/>
              </a:spcAft>
              <a:buNone/>
            </a:pPr>
            <a:r>
              <a:rPr lang="en" sz="1200">
                <a:solidFill>
                  <a:schemeClr val="accent6"/>
                </a:solidFill>
                <a:latin typeface="Roboto Condensed"/>
                <a:ea typeface="Roboto Condensed"/>
                <a:cs typeface="Roboto Condensed"/>
                <a:sym typeface="Roboto Condensed"/>
              </a:rPr>
              <a:t>And something last.</a:t>
            </a:r>
            <a:endParaRPr sz="1200">
              <a:solidFill>
                <a:schemeClr val="accent6"/>
              </a:solidFill>
              <a:latin typeface="Roboto Condensed"/>
              <a:ea typeface="Roboto Condensed"/>
              <a:cs typeface="Roboto Condensed"/>
              <a:sym typeface="Roboto Condensed"/>
            </a:endParaRPr>
          </a:p>
        </p:txBody>
      </p:sp>
      <p:sp>
        <p:nvSpPr>
          <p:cNvPr id="462" name="Google Shape;462;p12"/>
          <p:cNvSpPr/>
          <p:nvPr/>
        </p:nvSpPr>
        <p:spPr>
          <a:xfrm>
            <a:off x="6800291" y="4011948"/>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2"/>
          <p:cNvSpPr/>
          <p:nvPr/>
        </p:nvSpPr>
        <p:spPr>
          <a:xfrm>
            <a:off x="6800291" y="4460123"/>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2"/>
          <p:cNvSpPr/>
          <p:nvPr/>
        </p:nvSpPr>
        <p:spPr>
          <a:xfrm>
            <a:off x="6800291" y="4908298"/>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2"/>
          <p:cNvSpPr/>
          <p:nvPr/>
        </p:nvSpPr>
        <p:spPr>
          <a:xfrm>
            <a:off x="6800291" y="5356473"/>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66" name="Google Shape;466;p12"/>
          <p:cNvGrpSpPr/>
          <p:nvPr/>
        </p:nvGrpSpPr>
        <p:grpSpPr>
          <a:xfrm>
            <a:off x="2819458" y="3878951"/>
            <a:ext cx="3387762" cy="2084347"/>
            <a:chOff x="239059" y="3807012"/>
            <a:chExt cx="2593800" cy="1649400"/>
          </a:xfrm>
        </p:grpSpPr>
        <p:sp>
          <p:nvSpPr>
            <p:cNvPr id="467" name="Google Shape;467;p12"/>
            <p:cNvSpPr/>
            <p:nvPr/>
          </p:nvSpPr>
          <p:spPr>
            <a:xfrm>
              <a:off x="239059" y="3807012"/>
              <a:ext cx="2593800" cy="16494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68" name="Google Shape;468;p12"/>
            <p:cNvSpPr/>
            <p:nvPr/>
          </p:nvSpPr>
          <p:spPr>
            <a:xfrm>
              <a:off x="292847" y="5127806"/>
              <a:ext cx="2492100" cy="36000"/>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69" name="Google Shape;469;p12"/>
            <p:cNvSpPr/>
            <p:nvPr/>
          </p:nvSpPr>
          <p:spPr>
            <a:xfrm>
              <a:off x="292847" y="5127806"/>
              <a:ext cx="720000" cy="36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Single gear" id="470" name="Google Shape;470;p12"/>
            <p:cNvSpPr/>
            <p:nvPr/>
          </p:nvSpPr>
          <p:spPr>
            <a:xfrm>
              <a:off x="2007565" y="5230327"/>
              <a:ext cx="152433" cy="152210"/>
            </a:xfrm>
            <a:custGeom>
              <a:rect b="b" l="l" r="r" t="t"/>
              <a:pathLst>
                <a:path extrusionOk="0" h="647700" w="648652">
                  <a:moveTo>
                    <a:pt x="323850" y="438150"/>
                  </a:moveTo>
                  <a:cubicBezTo>
                    <a:pt x="260985" y="438150"/>
                    <a:pt x="209550" y="386715"/>
                    <a:pt x="209550" y="323850"/>
                  </a:cubicBezTo>
                  <a:cubicBezTo>
                    <a:pt x="209550" y="260985"/>
                    <a:pt x="260985" y="209550"/>
                    <a:pt x="323850" y="209550"/>
                  </a:cubicBezTo>
                  <a:cubicBezTo>
                    <a:pt x="386715" y="209550"/>
                    <a:pt x="438150" y="260985"/>
                    <a:pt x="438150" y="323850"/>
                  </a:cubicBezTo>
                  <a:cubicBezTo>
                    <a:pt x="438150" y="386715"/>
                    <a:pt x="386715" y="438150"/>
                    <a:pt x="323850" y="438150"/>
                  </a:cubicBezTo>
                  <a:close/>
                  <a:moveTo>
                    <a:pt x="581025" y="252413"/>
                  </a:moveTo>
                  <a:cubicBezTo>
                    <a:pt x="575310" y="231458"/>
                    <a:pt x="566738" y="211455"/>
                    <a:pt x="556260" y="193358"/>
                  </a:cubicBezTo>
                  <a:lnTo>
                    <a:pt x="580073" y="121920"/>
                  </a:lnTo>
                  <a:lnTo>
                    <a:pt x="525780" y="67628"/>
                  </a:lnTo>
                  <a:lnTo>
                    <a:pt x="454343" y="91440"/>
                  </a:lnTo>
                  <a:cubicBezTo>
                    <a:pt x="435293" y="80963"/>
                    <a:pt x="415290" y="72390"/>
                    <a:pt x="394335" y="66675"/>
                  </a:cubicBezTo>
                  <a:lnTo>
                    <a:pt x="361950" y="0"/>
                  </a:lnTo>
                  <a:lnTo>
                    <a:pt x="285750" y="0"/>
                  </a:lnTo>
                  <a:lnTo>
                    <a:pt x="252413" y="66675"/>
                  </a:lnTo>
                  <a:cubicBezTo>
                    <a:pt x="231458" y="72390"/>
                    <a:pt x="211455" y="80963"/>
                    <a:pt x="193358" y="91440"/>
                  </a:cubicBezTo>
                  <a:lnTo>
                    <a:pt x="121920" y="67628"/>
                  </a:lnTo>
                  <a:lnTo>
                    <a:pt x="67628" y="121920"/>
                  </a:lnTo>
                  <a:lnTo>
                    <a:pt x="91440" y="193358"/>
                  </a:lnTo>
                  <a:cubicBezTo>
                    <a:pt x="80963" y="212408"/>
                    <a:pt x="72390" y="232410"/>
                    <a:pt x="66675" y="253365"/>
                  </a:cubicBezTo>
                  <a:lnTo>
                    <a:pt x="0" y="285750"/>
                  </a:lnTo>
                  <a:lnTo>
                    <a:pt x="0" y="361950"/>
                  </a:lnTo>
                  <a:lnTo>
                    <a:pt x="66675" y="395288"/>
                  </a:lnTo>
                  <a:cubicBezTo>
                    <a:pt x="72390" y="416243"/>
                    <a:pt x="80963" y="436245"/>
                    <a:pt x="91440" y="454343"/>
                  </a:cubicBezTo>
                  <a:lnTo>
                    <a:pt x="67628" y="525780"/>
                  </a:lnTo>
                  <a:lnTo>
                    <a:pt x="121920" y="580073"/>
                  </a:lnTo>
                  <a:lnTo>
                    <a:pt x="193358" y="556260"/>
                  </a:lnTo>
                  <a:cubicBezTo>
                    <a:pt x="212408" y="566738"/>
                    <a:pt x="232410" y="575310"/>
                    <a:pt x="253365" y="581025"/>
                  </a:cubicBezTo>
                  <a:lnTo>
                    <a:pt x="286703" y="647700"/>
                  </a:lnTo>
                  <a:lnTo>
                    <a:pt x="362903" y="647700"/>
                  </a:lnTo>
                  <a:lnTo>
                    <a:pt x="396240" y="581025"/>
                  </a:lnTo>
                  <a:cubicBezTo>
                    <a:pt x="417195" y="575310"/>
                    <a:pt x="437198" y="566738"/>
                    <a:pt x="455295" y="556260"/>
                  </a:cubicBezTo>
                  <a:lnTo>
                    <a:pt x="526733" y="580073"/>
                  </a:lnTo>
                  <a:lnTo>
                    <a:pt x="581025" y="525780"/>
                  </a:lnTo>
                  <a:lnTo>
                    <a:pt x="557213" y="454343"/>
                  </a:lnTo>
                  <a:cubicBezTo>
                    <a:pt x="567690" y="435293"/>
                    <a:pt x="576263" y="415290"/>
                    <a:pt x="581978" y="394335"/>
                  </a:cubicBezTo>
                  <a:lnTo>
                    <a:pt x="648653" y="360998"/>
                  </a:lnTo>
                  <a:lnTo>
                    <a:pt x="648653" y="284798"/>
                  </a:lnTo>
                  <a:lnTo>
                    <a:pt x="581025" y="252413"/>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71" name="Google Shape;471;p12"/>
            <p:cNvGrpSpPr/>
            <p:nvPr/>
          </p:nvGrpSpPr>
          <p:grpSpPr>
            <a:xfrm>
              <a:off x="384019" y="5227330"/>
              <a:ext cx="648502" cy="162967"/>
              <a:chOff x="330249" y="5227562"/>
              <a:chExt cx="715233" cy="179737"/>
            </a:xfrm>
          </p:grpSpPr>
          <p:sp>
            <p:nvSpPr>
              <p:cNvPr descr="Play" id="472" name="Google Shape;472;p12"/>
              <p:cNvSpPr/>
              <p:nvPr/>
            </p:nvSpPr>
            <p:spPr>
              <a:xfrm>
                <a:off x="622899" y="5227562"/>
                <a:ext cx="129849" cy="167402"/>
              </a:xfrm>
              <a:custGeom>
                <a:rect b="b" l="l" r="r" t="t"/>
                <a:pathLst>
                  <a:path extrusionOk="0" h="704850" w="546734">
                    <a:moveTo>
                      <a:pt x="0" y="0"/>
                    </a:moveTo>
                    <a:lnTo>
                      <a:pt x="546735" y="352425"/>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73" name="Google Shape;473;p12"/>
              <p:cNvGrpSpPr/>
              <p:nvPr/>
            </p:nvGrpSpPr>
            <p:grpSpPr>
              <a:xfrm>
                <a:off x="865143" y="5227562"/>
                <a:ext cx="180339" cy="179737"/>
                <a:chOff x="817334" y="5227562"/>
                <a:chExt cx="180339" cy="179737"/>
              </a:xfrm>
            </p:grpSpPr>
            <p:sp>
              <p:nvSpPr>
                <p:cNvPr id="474" name="Google Shape;474;p12"/>
                <p:cNvSpPr/>
                <p:nvPr/>
              </p:nvSpPr>
              <p:spPr>
                <a:xfrm flipH="1">
                  <a:off x="961819" y="5227562"/>
                  <a:ext cx="35854" cy="179737"/>
                </a:xfrm>
                <a:custGeom>
                  <a:rect b="b" l="l" r="r" t="t"/>
                  <a:pathLst>
                    <a:path extrusionOk="0" h="704850" w="227647">
                      <a:moveTo>
                        <a:pt x="0" y="0"/>
                      </a:moveTo>
                      <a:lnTo>
                        <a:pt x="227648" y="0"/>
                      </a:lnTo>
                      <a:lnTo>
                        <a:pt x="227648" y="704850"/>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descr="Play" id="475" name="Google Shape;475;p12"/>
                <p:cNvSpPr/>
                <p:nvPr/>
              </p:nvSpPr>
              <p:spPr>
                <a:xfrm>
                  <a:off x="817334" y="5227562"/>
                  <a:ext cx="129849" cy="167402"/>
                </a:xfrm>
                <a:custGeom>
                  <a:rect b="b" l="l" r="r" t="t"/>
                  <a:pathLst>
                    <a:path extrusionOk="0" h="704850" w="546734">
                      <a:moveTo>
                        <a:pt x="0" y="0"/>
                      </a:moveTo>
                      <a:lnTo>
                        <a:pt x="546735" y="352425"/>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6" name="Google Shape;476;p12"/>
              <p:cNvGrpSpPr/>
              <p:nvPr/>
            </p:nvGrpSpPr>
            <p:grpSpPr>
              <a:xfrm flipH="1">
                <a:off x="330249" y="5227562"/>
                <a:ext cx="180339" cy="179737"/>
                <a:chOff x="4316558" y="4992035"/>
                <a:chExt cx="180339" cy="179737"/>
              </a:xfrm>
            </p:grpSpPr>
            <p:sp>
              <p:nvSpPr>
                <p:cNvPr id="477" name="Google Shape;477;p12"/>
                <p:cNvSpPr/>
                <p:nvPr/>
              </p:nvSpPr>
              <p:spPr>
                <a:xfrm flipH="1">
                  <a:off x="4461042" y="4992035"/>
                  <a:ext cx="35854" cy="179737"/>
                </a:xfrm>
                <a:custGeom>
                  <a:rect b="b" l="l" r="r" t="t"/>
                  <a:pathLst>
                    <a:path extrusionOk="0" h="704850" w="227647">
                      <a:moveTo>
                        <a:pt x="0" y="0"/>
                      </a:moveTo>
                      <a:lnTo>
                        <a:pt x="227648" y="0"/>
                      </a:lnTo>
                      <a:lnTo>
                        <a:pt x="227648" y="704850"/>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descr="Play" id="478" name="Google Shape;478;p12"/>
                <p:cNvSpPr/>
                <p:nvPr/>
              </p:nvSpPr>
              <p:spPr>
                <a:xfrm>
                  <a:off x="4316558" y="4992035"/>
                  <a:ext cx="129849" cy="167402"/>
                </a:xfrm>
                <a:custGeom>
                  <a:rect b="b" l="l" r="r" t="t"/>
                  <a:pathLst>
                    <a:path extrusionOk="0" h="704850" w="546734">
                      <a:moveTo>
                        <a:pt x="0" y="0"/>
                      </a:moveTo>
                      <a:lnTo>
                        <a:pt x="546735" y="352425"/>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479" name="Google Shape;479;p12"/>
            <p:cNvSpPr/>
            <p:nvPr/>
          </p:nvSpPr>
          <p:spPr>
            <a:xfrm>
              <a:off x="2237413" y="5230327"/>
              <a:ext cx="239100" cy="149400"/>
            </a:xfrm>
            <a:prstGeom prst="frame">
              <a:avLst>
                <a:gd fmla="val 12500" name="adj1"/>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2"/>
            <p:cNvSpPr/>
            <p:nvPr/>
          </p:nvSpPr>
          <p:spPr>
            <a:xfrm>
              <a:off x="1198283" y="4135718"/>
              <a:ext cx="675300" cy="675300"/>
            </a:xfrm>
            <a:prstGeom prst="ellipse">
              <a:avLst/>
            </a:prstGeom>
            <a:solidFill>
              <a:srgbClr val="7272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Play" id="481" name="Google Shape;481;p12"/>
            <p:cNvSpPr/>
            <p:nvPr/>
          </p:nvSpPr>
          <p:spPr>
            <a:xfrm>
              <a:off x="1431835" y="4297180"/>
              <a:ext cx="292503" cy="377095"/>
            </a:xfrm>
            <a:custGeom>
              <a:rect b="b" l="l" r="r" t="t"/>
              <a:pathLst>
                <a:path extrusionOk="0" h="704850" w="546734">
                  <a:moveTo>
                    <a:pt x="0" y="0"/>
                  </a:moveTo>
                  <a:lnTo>
                    <a:pt x="546735" y="352425"/>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12"/>
            <p:cNvSpPr/>
            <p:nvPr/>
          </p:nvSpPr>
          <p:spPr>
            <a:xfrm>
              <a:off x="2554659" y="5218375"/>
              <a:ext cx="180000" cy="180000"/>
            </a:xfrm>
            <a:custGeom>
              <a:rect b="b" l="l" r="r" t="t"/>
              <a:pathLst>
                <a:path extrusionOk="0" h="180000" w="180000">
                  <a:moveTo>
                    <a:pt x="157500" y="108002"/>
                  </a:moveTo>
                  <a:lnTo>
                    <a:pt x="180000" y="108002"/>
                  </a:lnTo>
                  <a:lnTo>
                    <a:pt x="180000" y="180000"/>
                  </a:lnTo>
                  <a:lnTo>
                    <a:pt x="108000" y="180000"/>
                  </a:lnTo>
                  <a:lnTo>
                    <a:pt x="108000" y="157500"/>
                  </a:lnTo>
                  <a:lnTo>
                    <a:pt x="157500" y="157500"/>
                  </a:lnTo>
                  <a:close/>
                  <a:moveTo>
                    <a:pt x="0" y="108002"/>
                  </a:moveTo>
                  <a:lnTo>
                    <a:pt x="22500" y="108002"/>
                  </a:lnTo>
                  <a:lnTo>
                    <a:pt x="22500" y="157500"/>
                  </a:lnTo>
                  <a:lnTo>
                    <a:pt x="72000" y="157500"/>
                  </a:lnTo>
                  <a:lnTo>
                    <a:pt x="72000" y="180000"/>
                  </a:lnTo>
                  <a:lnTo>
                    <a:pt x="0" y="180000"/>
                  </a:lnTo>
                  <a:close/>
                  <a:moveTo>
                    <a:pt x="108000" y="0"/>
                  </a:moveTo>
                  <a:lnTo>
                    <a:pt x="180000" y="0"/>
                  </a:lnTo>
                  <a:lnTo>
                    <a:pt x="180000" y="72002"/>
                  </a:lnTo>
                  <a:lnTo>
                    <a:pt x="157500" y="72002"/>
                  </a:lnTo>
                  <a:lnTo>
                    <a:pt x="157500" y="22500"/>
                  </a:lnTo>
                  <a:lnTo>
                    <a:pt x="108000" y="22500"/>
                  </a:lnTo>
                  <a:close/>
                  <a:moveTo>
                    <a:pt x="0" y="0"/>
                  </a:moveTo>
                  <a:lnTo>
                    <a:pt x="72000" y="0"/>
                  </a:lnTo>
                  <a:lnTo>
                    <a:pt x="72000" y="22500"/>
                  </a:lnTo>
                  <a:lnTo>
                    <a:pt x="22500" y="22500"/>
                  </a:lnTo>
                  <a:lnTo>
                    <a:pt x="22500" y="72002"/>
                  </a:lnTo>
                  <a:lnTo>
                    <a:pt x="0" y="72002"/>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83" name="Google Shape;483;p12">
            <a:hlinkClick action="ppaction://hlinksldjump" r:id="rId3"/>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13"/>
          <p:cNvSpPr txBox="1"/>
          <p:nvPr>
            <p:ph idx="1" type="body"/>
          </p:nvPr>
        </p:nvSpPr>
        <p:spPr>
          <a:xfrm>
            <a:off x="2686725" y="1106400"/>
            <a:ext cx="4672800" cy="2598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add your text.</a:t>
            </a:r>
            <a:endParaRPr/>
          </a:p>
          <a:p>
            <a:pPr indent="0" lvl="0" marL="0" rtl="0" algn="l">
              <a:spcBef>
                <a:spcPts val="2100"/>
              </a:spcBef>
              <a:spcAft>
                <a:spcPts val="0"/>
              </a:spcAft>
              <a:buNone/>
            </a:pPr>
            <a:r>
              <a:rPr lang="en"/>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a:p>
          <a:p>
            <a:pPr indent="0" lvl="0" marL="0" rtl="0" algn="l">
              <a:spcBef>
                <a:spcPts val="2100"/>
              </a:spcBef>
              <a:spcAft>
                <a:spcPts val="2100"/>
              </a:spcAft>
              <a:buNone/>
            </a:pPr>
            <a:r>
              <a:rPr lang="en"/>
              <a:t>Donec pede justo, fringilla vel, aliquet nec, vulputate eget, arcu. In enim justo, rhoncus ut, imperdiet a, venenatis vitae, justo. Nullam dictum felis eu pede mollis pretium. Integer tincidunt. Cras dapibus. </a:t>
            </a:r>
            <a:endParaRPr/>
          </a:p>
        </p:txBody>
      </p:sp>
      <p:sp>
        <p:nvSpPr>
          <p:cNvPr id="489" name="Google Shape;489;p13"/>
          <p:cNvSpPr/>
          <p:nvPr/>
        </p:nvSpPr>
        <p:spPr>
          <a:xfrm>
            <a:off x="2362200" y="495300"/>
            <a:ext cx="7705800" cy="482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3"/>
          <p:cNvSpPr txBox="1"/>
          <p:nvPr>
            <p:ph type="title"/>
          </p:nvPr>
        </p:nvSpPr>
        <p:spPr>
          <a:xfrm>
            <a:off x="2642800" y="494925"/>
            <a:ext cx="7053600" cy="482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1500"/>
              <a:t>FRIDAY</a:t>
            </a:r>
            <a:r>
              <a:rPr lang="en" sz="1500"/>
              <a:t>, MAY 7</a:t>
            </a:r>
            <a:endParaRPr sz="1500"/>
          </a:p>
        </p:txBody>
      </p:sp>
      <p:sp>
        <p:nvSpPr>
          <p:cNvPr id="491" name="Google Shape;491;p13"/>
          <p:cNvSpPr/>
          <p:nvPr/>
        </p:nvSpPr>
        <p:spPr>
          <a:xfrm>
            <a:off x="6475575" y="3841200"/>
            <a:ext cx="3280200" cy="2161200"/>
          </a:xfrm>
          <a:prstGeom prst="roundRect">
            <a:avLst>
              <a:gd fmla="val 8651"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92" name="Google Shape;492;p13"/>
          <p:cNvSpPr/>
          <p:nvPr/>
        </p:nvSpPr>
        <p:spPr>
          <a:xfrm>
            <a:off x="7461976" y="1303112"/>
            <a:ext cx="2293800" cy="2321700"/>
          </a:xfrm>
          <a:prstGeom prst="roundRect">
            <a:avLst>
              <a:gd fmla="val 8495"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493" name="Google Shape;493;p13"/>
          <p:cNvGrpSpPr/>
          <p:nvPr/>
        </p:nvGrpSpPr>
        <p:grpSpPr>
          <a:xfrm>
            <a:off x="7707164" y="1459782"/>
            <a:ext cx="1803412" cy="1952834"/>
            <a:chOff x="7415348" y="2837062"/>
            <a:chExt cx="2122160" cy="2297992"/>
          </a:xfrm>
        </p:grpSpPr>
        <p:sp>
          <p:nvSpPr>
            <p:cNvPr id="494" name="Google Shape;494;p13"/>
            <p:cNvSpPr/>
            <p:nvPr/>
          </p:nvSpPr>
          <p:spPr>
            <a:xfrm>
              <a:off x="7421908" y="2999054"/>
              <a:ext cx="2115600" cy="2136000"/>
            </a:xfrm>
            <a:prstGeom prst="roundRect">
              <a:avLst>
                <a:gd fmla="val 15195" name="adj"/>
              </a:avLst>
            </a:prstGeom>
            <a:solidFill>
              <a:srgbClr val="C3C7CA"/>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495" name="Google Shape;495;p13"/>
            <p:cNvSpPr/>
            <p:nvPr/>
          </p:nvSpPr>
          <p:spPr>
            <a:xfrm>
              <a:off x="7420394" y="2955151"/>
              <a:ext cx="2115708" cy="2136119"/>
            </a:xfrm>
            <a:custGeom>
              <a:rect b="b" l="l" r="r" t="t"/>
              <a:pathLst>
                <a:path extrusionOk="0" h="2136119" w="2115708">
                  <a:moveTo>
                    <a:pt x="321482" y="0"/>
                  </a:moveTo>
                  <a:lnTo>
                    <a:pt x="1794226" y="0"/>
                  </a:lnTo>
                  <a:cubicBezTo>
                    <a:pt x="1971776" y="0"/>
                    <a:pt x="2115708" y="143932"/>
                    <a:pt x="2115708" y="321482"/>
                  </a:cubicBezTo>
                  <a:lnTo>
                    <a:pt x="2115708" y="1572762"/>
                  </a:lnTo>
                  <a:lnTo>
                    <a:pt x="1552351" y="2136119"/>
                  </a:lnTo>
                  <a:lnTo>
                    <a:pt x="321482" y="2136119"/>
                  </a:lnTo>
                  <a:cubicBezTo>
                    <a:pt x="143932" y="2136119"/>
                    <a:pt x="0" y="1992187"/>
                    <a:pt x="0" y="1814637"/>
                  </a:cubicBezTo>
                  <a:lnTo>
                    <a:pt x="0" y="321482"/>
                  </a:lnTo>
                  <a:cubicBezTo>
                    <a:pt x="0" y="143932"/>
                    <a:pt x="143932" y="0"/>
                    <a:pt x="321482"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496" name="Google Shape;496;p13"/>
            <p:cNvSpPr/>
            <p:nvPr/>
          </p:nvSpPr>
          <p:spPr>
            <a:xfrm rot="10800000">
              <a:off x="8960636" y="4546080"/>
              <a:ext cx="563357" cy="563357"/>
            </a:xfrm>
            <a:custGeom>
              <a:rect b="b" l="l" r="r" t="t"/>
              <a:pathLst>
                <a:path extrusionOk="0" h="563357" w="563357">
                  <a:moveTo>
                    <a:pt x="563357" y="0"/>
                  </a:moveTo>
                  <a:lnTo>
                    <a:pt x="563357" y="241875"/>
                  </a:lnTo>
                  <a:cubicBezTo>
                    <a:pt x="563357" y="419425"/>
                    <a:pt x="419425" y="563357"/>
                    <a:pt x="241875" y="563357"/>
                  </a:cubicBezTo>
                  <a:lnTo>
                    <a:pt x="0" y="563357"/>
                  </a:lnTo>
                  <a:close/>
                </a:path>
              </a:pathLst>
            </a:custGeom>
            <a:solidFill>
              <a:srgbClr val="DEE0E2"/>
            </a:solidFill>
            <a:ln>
              <a:noFill/>
            </a:ln>
            <a:effectLst>
              <a:outerShdw blurRad="101600" rotWithShape="0" algn="tl" dir="2700000" dist="38100">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497" name="Google Shape;497;p13"/>
            <p:cNvSpPr/>
            <p:nvPr/>
          </p:nvSpPr>
          <p:spPr>
            <a:xfrm>
              <a:off x="7415348" y="2956160"/>
              <a:ext cx="2115708" cy="622717"/>
            </a:xfrm>
            <a:custGeom>
              <a:rect b="b" l="l" r="r" t="t"/>
              <a:pathLst>
                <a:path extrusionOk="0" h="622717" w="2115708">
                  <a:moveTo>
                    <a:pt x="321482" y="0"/>
                  </a:moveTo>
                  <a:lnTo>
                    <a:pt x="1794226" y="0"/>
                  </a:lnTo>
                  <a:cubicBezTo>
                    <a:pt x="1971776" y="0"/>
                    <a:pt x="2115708" y="143932"/>
                    <a:pt x="2115708" y="321482"/>
                  </a:cubicBezTo>
                  <a:lnTo>
                    <a:pt x="2115708" y="622717"/>
                  </a:lnTo>
                  <a:lnTo>
                    <a:pt x="0" y="622717"/>
                  </a:lnTo>
                  <a:lnTo>
                    <a:pt x="0" y="321482"/>
                  </a:lnTo>
                  <a:cubicBezTo>
                    <a:pt x="0" y="143932"/>
                    <a:pt x="143932" y="0"/>
                    <a:pt x="321482"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nvGrpSpPr>
            <p:cNvPr id="498" name="Google Shape;498;p13"/>
            <p:cNvGrpSpPr/>
            <p:nvPr/>
          </p:nvGrpSpPr>
          <p:grpSpPr>
            <a:xfrm>
              <a:off x="7739098" y="3019739"/>
              <a:ext cx="1466337" cy="145200"/>
              <a:chOff x="2761368" y="1729891"/>
              <a:chExt cx="1466337" cy="145200"/>
            </a:xfrm>
          </p:grpSpPr>
          <p:sp>
            <p:nvSpPr>
              <p:cNvPr id="499" name="Google Shape;499;p13"/>
              <p:cNvSpPr/>
              <p:nvPr/>
            </p:nvSpPr>
            <p:spPr>
              <a:xfrm>
                <a:off x="2761368"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500" name="Google Shape;500;p13"/>
              <p:cNvSpPr/>
              <p:nvPr/>
            </p:nvSpPr>
            <p:spPr>
              <a:xfrm>
                <a:off x="4082505"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501" name="Google Shape;501;p13"/>
              <p:cNvSpPr/>
              <p:nvPr/>
            </p:nvSpPr>
            <p:spPr>
              <a:xfrm>
                <a:off x="3752220"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502" name="Google Shape;502;p13"/>
              <p:cNvSpPr/>
              <p:nvPr/>
            </p:nvSpPr>
            <p:spPr>
              <a:xfrm>
                <a:off x="3421936"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503" name="Google Shape;503;p13"/>
              <p:cNvSpPr/>
              <p:nvPr/>
            </p:nvSpPr>
            <p:spPr>
              <a:xfrm>
                <a:off x="3091652" y="1729891"/>
                <a:ext cx="145200" cy="145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504" name="Google Shape;504;p13"/>
            <p:cNvGrpSpPr/>
            <p:nvPr/>
          </p:nvGrpSpPr>
          <p:grpSpPr>
            <a:xfrm>
              <a:off x="7763317" y="2837062"/>
              <a:ext cx="97565" cy="252000"/>
              <a:chOff x="7763317" y="2841100"/>
              <a:chExt cx="97565" cy="252000"/>
            </a:xfrm>
          </p:grpSpPr>
          <p:sp>
            <p:nvSpPr>
              <p:cNvPr id="505" name="Google Shape;505;p13"/>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506" name="Google Shape;506;p13"/>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507" name="Google Shape;507;p13"/>
            <p:cNvGrpSpPr/>
            <p:nvPr/>
          </p:nvGrpSpPr>
          <p:grpSpPr>
            <a:xfrm>
              <a:off x="8091330" y="2837062"/>
              <a:ext cx="97565" cy="252000"/>
              <a:chOff x="7763317" y="2841100"/>
              <a:chExt cx="97565" cy="252000"/>
            </a:xfrm>
          </p:grpSpPr>
          <p:sp>
            <p:nvSpPr>
              <p:cNvPr id="508" name="Google Shape;508;p13"/>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509" name="Google Shape;509;p13"/>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510" name="Google Shape;510;p13"/>
            <p:cNvGrpSpPr/>
            <p:nvPr/>
          </p:nvGrpSpPr>
          <p:grpSpPr>
            <a:xfrm>
              <a:off x="8419343" y="2837062"/>
              <a:ext cx="97565" cy="252000"/>
              <a:chOff x="7763317" y="2841100"/>
              <a:chExt cx="97565" cy="252000"/>
            </a:xfrm>
          </p:grpSpPr>
          <p:sp>
            <p:nvSpPr>
              <p:cNvPr id="511" name="Google Shape;511;p13"/>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512" name="Google Shape;512;p13"/>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513" name="Google Shape;513;p13"/>
            <p:cNvGrpSpPr/>
            <p:nvPr/>
          </p:nvGrpSpPr>
          <p:grpSpPr>
            <a:xfrm>
              <a:off x="8747356" y="2837062"/>
              <a:ext cx="97565" cy="252000"/>
              <a:chOff x="7763317" y="2841100"/>
              <a:chExt cx="97565" cy="252000"/>
            </a:xfrm>
          </p:grpSpPr>
          <p:sp>
            <p:nvSpPr>
              <p:cNvPr id="514" name="Google Shape;514;p13"/>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515" name="Google Shape;515;p13"/>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516" name="Google Shape;516;p13"/>
            <p:cNvGrpSpPr/>
            <p:nvPr/>
          </p:nvGrpSpPr>
          <p:grpSpPr>
            <a:xfrm>
              <a:off x="9075370" y="2837062"/>
              <a:ext cx="97565" cy="252000"/>
              <a:chOff x="7763317" y="2841100"/>
              <a:chExt cx="97565" cy="252000"/>
            </a:xfrm>
          </p:grpSpPr>
          <p:sp>
            <p:nvSpPr>
              <p:cNvPr id="517" name="Google Shape;517;p13"/>
              <p:cNvSpPr/>
              <p:nvPr/>
            </p:nvSpPr>
            <p:spPr>
              <a:xfrm>
                <a:off x="7763317"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sp>
            <p:nvSpPr>
              <p:cNvPr id="518" name="Google Shape;518;p13"/>
              <p:cNvSpPr/>
              <p:nvPr/>
            </p:nvSpPr>
            <p:spPr>
              <a:xfrm>
                <a:off x="7824882" y="2841100"/>
                <a:ext cx="36000" cy="252000"/>
              </a:xfrm>
              <a:prstGeom prst="roundRect">
                <a:avLst>
                  <a:gd fmla="val 50000" name="adj"/>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sp>
        <p:nvSpPr>
          <p:cNvPr id="519" name="Google Shape;519;p13"/>
          <p:cNvSpPr/>
          <p:nvPr/>
        </p:nvSpPr>
        <p:spPr>
          <a:xfrm>
            <a:off x="7707075" y="1627063"/>
            <a:ext cx="18036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Roboto"/>
                <a:ea typeface="Roboto"/>
                <a:cs typeface="Roboto"/>
                <a:sym typeface="Roboto"/>
              </a:rPr>
              <a:t>May</a:t>
            </a:r>
            <a:endParaRPr>
              <a:latin typeface="Roboto"/>
              <a:ea typeface="Roboto"/>
              <a:cs typeface="Roboto"/>
              <a:sym typeface="Roboto"/>
            </a:endParaRPr>
          </a:p>
        </p:txBody>
      </p:sp>
      <p:sp>
        <p:nvSpPr>
          <p:cNvPr id="520" name="Google Shape;520;p13"/>
          <p:cNvSpPr/>
          <p:nvPr/>
        </p:nvSpPr>
        <p:spPr>
          <a:xfrm>
            <a:off x="7707075" y="2169538"/>
            <a:ext cx="18036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5400">
                <a:latin typeface="Roboto"/>
                <a:ea typeface="Roboto"/>
                <a:cs typeface="Roboto"/>
                <a:sym typeface="Roboto"/>
              </a:rPr>
              <a:t>07</a:t>
            </a:r>
            <a:endParaRPr>
              <a:latin typeface="Roboto"/>
              <a:ea typeface="Roboto"/>
              <a:cs typeface="Roboto"/>
              <a:sym typeface="Roboto"/>
            </a:endParaRPr>
          </a:p>
        </p:txBody>
      </p:sp>
      <p:sp>
        <p:nvSpPr>
          <p:cNvPr id="521" name="Google Shape;521;p13"/>
          <p:cNvSpPr/>
          <p:nvPr/>
        </p:nvSpPr>
        <p:spPr>
          <a:xfrm>
            <a:off x="6791797" y="4132143"/>
            <a:ext cx="288900" cy="288900"/>
          </a:xfrm>
          <a:prstGeom prst="frame">
            <a:avLst>
              <a:gd fmla="val 12269"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13"/>
          <p:cNvSpPr/>
          <p:nvPr/>
        </p:nvSpPr>
        <p:spPr>
          <a:xfrm>
            <a:off x="6791797" y="4580319"/>
            <a:ext cx="288900" cy="288900"/>
          </a:xfrm>
          <a:prstGeom prst="frame">
            <a:avLst>
              <a:gd fmla="val 12269"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13"/>
          <p:cNvSpPr/>
          <p:nvPr/>
        </p:nvSpPr>
        <p:spPr>
          <a:xfrm>
            <a:off x="6791797" y="5028496"/>
            <a:ext cx="288900" cy="288900"/>
          </a:xfrm>
          <a:prstGeom prst="frame">
            <a:avLst>
              <a:gd fmla="val 12269"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13"/>
          <p:cNvSpPr/>
          <p:nvPr/>
        </p:nvSpPr>
        <p:spPr>
          <a:xfrm>
            <a:off x="6791797" y="5476672"/>
            <a:ext cx="288900" cy="288900"/>
          </a:xfrm>
          <a:prstGeom prst="frame">
            <a:avLst>
              <a:gd fmla="val 12269"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13"/>
          <p:cNvSpPr txBox="1"/>
          <p:nvPr/>
        </p:nvSpPr>
        <p:spPr>
          <a:xfrm>
            <a:off x="7128025" y="4055950"/>
            <a:ext cx="2457900" cy="1775700"/>
          </a:xfrm>
          <a:prstGeom prst="rect">
            <a:avLst/>
          </a:prstGeom>
          <a:noFill/>
          <a:ln>
            <a:noFill/>
          </a:ln>
        </p:spPr>
        <p:txBody>
          <a:bodyPr anchorCtr="0" anchor="t" bIns="121900" lIns="121900" spcFirstLastPara="1" rIns="121900" wrap="square" tIns="121900">
            <a:noAutofit/>
          </a:bodyPr>
          <a:lstStyle/>
          <a:p>
            <a:pPr indent="0" lvl="0" marL="0" rtl="0" algn="l">
              <a:lnSpc>
                <a:spcPct val="180000"/>
              </a:lnSpc>
              <a:spcBef>
                <a:spcPts val="0"/>
              </a:spcBef>
              <a:spcAft>
                <a:spcPts val="0"/>
              </a:spcAft>
              <a:buNone/>
            </a:pPr>
            <a:r>
              <a:rPr lang="en" sz="1200">
                <a:solidFill>
                  <a:schemeClr val="accent6"/>
                </a:solidFill>
                <a:latin typeface="Roboto Condensed"/>
                <a:ea typeface="Roboto Condensed"/>
                <a:cs typeface="Roboto Condensed"/>
                <a:sym typeface="Roboto Condensed"/>
              </a:rPr>
              <a:t>Something here.</a:t>
            </a:r>
            <a:endParaRPr sz="1200">
              <a:solidFill>
                <a:schemeClr val="accent6"/>
              </a:solidFill>
              <a:latin typeface="Roboto Condensed"/>
              <a:ea typeface="Roboto Condensed"/>
              <a:cs typeface="Roboto Condensed"/>
              <a:sym typeface="Roboto Condensed"/>
            </a:endParaRPr>
          </a:p>
          <a:p>
            <a:pPr indent="0" lvl="0" marL="0" rtl="0" algn="l">
              <a:lnSpc>
                <a:spcPct val="180000"/>
              </a:lnSpc>
              <a:spcBef>
                <a:spcPts val="1000"/>
              </a:spcBef>
              <a:spcAft>
                <a:spcPts val="0"/>
              </a:spcAft>
              <a:buNone/>
            </a:pPr>
            <a:r>
              <a:rPr lang="en" sz="1200">
                <a:solidFill>
                  <a:schemeClr val="accent6"/>
                </a:solidFill>
                <a:latin typeface="Roboto Condensed"/>
                <a:ea typeface="Roboto Condensed"/>
                <a:cs typeface="Roboto Condensed"/>
                <a:sym typeface="Roboto Condensed"/>
              </a:rPr>
              <a:t>Something else here.</a:t>
            </a:r>
            <a:endParaRPr sz="1200">
              <a:solidFill>
                <a:schemeClr val="accent6"/>
              </a:solidFill>
              <a:latin typeface="Roboto Condensed"/>
              <a:ea typeface="Roboto Condensed"/>
              <a:cs typeface="Roboto Condensed"/>
              <a:sym typeface="Roboto Condensed"/>
            </a:endParaRPr>
          </a:p>
          <a:p>
            <a:pPr indent="0" lvl="0" marL="0" rtl="0" algn="l">
              <a:lnSpc>
                <a:spcPct val="180000"/>
              </a:lnSpc>
              <a:spcBef>
                <a:spcPts val="1000"/>
              </a:spcBef>
              <a:spcAft>
                <a:spcPts val="0"/>
              </a:spcAft>
              <a:buNone/>
            </a:pPr>
            <a:r>
              <a:rPr lang="en" sz="1200">
                <a:solidFill>
                  <a:schemeClr val="accent6"/>
                </a:solidFill>
                <a:latin typeface="Roboto Condensed"/>
                <a:ea typeface="Roboto Condensed"/>
                <a:cs typeface="Roboto Condensed"/>
                <a:sym typeface="Roboto Condensed"/>
              </a:rPr>
              <a:t>And a third thing here.</a:t>
            </a:r>
            <a:endParaRPr sz="1200">
              <a:solidFill>
                <a:schemeClr val="accent6"/>
              </a:solidFill>
              <a:latin typeface="Roboto Condensed"/>
              <a:ea typeface="Roboto Condensed"/>
              <a:cs typeface="Roboto Condensed"/>
              <a:sym typeface="Roboto Condensed"/>
            </a:endParaRPr>
          </a:p>
          <a:p>
            <a:pPr indent="0" lvl="0" marL="0" rtl="0" algn="l">
              <a:lnSpc>
                <a:spcPct val="180000"/>
              </a:lnSpc>
              <a:spcBef>
                <a:spcPts val="1000"/>
              </a:spcBef>
              <a:spcAft>
                <a:spcPts val="1000"/>
              </a:spcAft>
              <a:buNone/>
            </a:pPr>
            <a:r>
              <a:rPr lang="en" sz="1200">
                <a:solidFill>
                  <a:schemeClr val="accent6"/>
                </a:solidFill>
                <a:latin typeface="Roboto Condensed"/>
                <a:ea typeface="Roboto Condensed"/>
                <a:cs typeface="Roboto Condensed"/>
                <a:sym typeface="Roboto Condensed"/>
              </a:rPr>
              <a:t>And something last.</a:t>
            </a:r>
            <a:endParaRPr sz="1200">
              <a:solidFill>
                <a:schemeClr val="accent6"/>
              </a:solidFill>
              <a:latin typeface="Roboto Condensed"/>
              <a:ea typeface="Roboto Condensed"/>
              <a:cs typeface="Roboto Condensed"/>
              <a:sym typeface="Roboto Condensed"/>
            </a:endParaRPr>
          </a:p>
        </p:txBody>
      </p:sp>
      <p:sp>
        <p:nvSpPr>
          <p:cNvPr id="526" name="Google Shape;526;p13"/>
          <p:cNvSpPr/>
          <p:nvPr/>
        </p:nvSpPr>
        <p:spPr>
          <a:xfrm>
            <a:off x="6800291" y="4011948"/>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13"/>
          <p:cNvSpPr/>
          <p:nvPr/>
        </p:nvSpPr>
        <p:spPr>
          <a:xfrm>
            <a:off x="6800291" y="4460123"/>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13"/>
          <p:cNvSpPr/>
          <p:nvPr/>
        </p:nvSpPr>
        <p:spPr>
          <a:xfrm>
            <a:off x="6800291" y="4908298"/>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13"/>
          <p:cNvSpPr/>
          <p:nvPr/>
        </p:nvSpPr>
        <p:spPr>
          <a:xfrm>
            <a:off x="6800291" y="5356473"/>
            <a:ext cx="271917" cy="371476"/>
          </a:xfrm>
          <a:custGeom>
            <a:rect b="b" l="l" r="r" t="t"/>
            <a:pathLst>
              <a:path extrusionOk="0" h="830115" w="607635">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30" name="Google Shape;530;p13"/>
          <p:cNvGrpSpPr/>
          <p:nvPr/>
        </p:nvGrpSpPr>
        <p:grpSpPr>
          <a:xfrm>
            <a:off x="2819458" y="3878951"/>
            <a:ext cx="3387762" cy="2084347"/>
            <a:chOff x="239059" y="3807012"/>
            <a:chExt cx="2593800" cy="1649400"/>
          </a:xfrm>
        </p:grpSpPr>
        <p:sp>
          <p:nvSpPr>
            <p:cNvPr id="531" name="Google Shape;531;p13"/>
            <p:cNvSpPr/>
            <p:nvPr/>
          </p:nvSpPr>
          <p:spPr>
            <a:xfrm>
              <a:off x="239059" y="3807012"/>
              <a:ext cx="2593800" cy="16494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32" name="Google Shape;532;p13"/>
            <p:cNvSpPr/>
            <p:nvPr/>
          </p:nvSpPr>
          <p:spPr>
            <a:xfrm>
              <a:off x="292847" y="5127806"/>
              <a:ext cx="2492100" cy="36000"/>
            </a:xfrm>
            <a:prstGeom prst="rect">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33" name="Google Shape;533;p13"/>
            <p:cNvSpPr/>
            <p:nvPr/>
          </p:nvSpPr>
          <p:spPr>
            <a:xfrm>
              <a:off x="292847" y="5127806"/>
              <a:ext cx="720000" cy="36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Single gear" id="534" name="Google Shape;534;p13"/>
            <p:cNvSpPr/>
            <p:nvPr/>
          </p:nvSpPr>
          <p:spPr>
            <a:xfrm>
              <a:off x="2007565" y="5230327"/>
              <a:ext cx="152433" cy="152210"/>
            </a:xfrm>
            <a:custGeom>
              <a:rect b="b" l="l" r="r" t="t"/>
              <a:pathLst>
                <a:path extrusionOk="0" h="647700" w="648652">
                  <a:moveTo>
                    <a:pt x="323850" y="438150"/>
                  </a:moveTo>
                  <a:cubicBezTo>
                    <a:pt x="260985" y="438150"/>
                    <a:pt x="209550" y="386715"/>
                    <a:pt x="209550" y="323850"/>
                  </a:cubicBezTo>
                  <a:cubicBezTo>
                    <a:pt x="209550" y="260985"/>
                    <a:pt x="260985" y="209550"/>
                    <a:pt x="323850" y="209550"/>
                  </a:cubicBezTo>
                  <a:cubicBezTo>
                    <a:pt x="386715" y="209550"/>
                    <a:pt x="438150" y="260985"/>
                    <a:pt x="438150" y="323850"/>
                  </a:cubicBezTo>
                  <a:cubicBezTo>
                    <a:pt x="438150" y="386715"/>
                    <a:pt x="386715" y="438150"/>
                    <a:pt x="323850" y="438150"/>
                  </a:cubicBezTo>
                  <a:close/>
                  <a:moveTo>
                    <a:pt x="581025" y="252413"/>
                  </a:moveTo>
                  <a:cubicBezTo>
                    <a:pt x="575310" y="231458"/>
                    <a:pt x="566738" y="211455"/>
                    <a:pt x="556260" y="193358"/>
                  </a:cubicBezTo>
                  <a:lnTo>
                    <a:pt x="580073" y="121920"/>
                  </a:lnTo>
                  <a:lnTo>
                    <a:pt x="525780" y="67628"/>
                  </a:lnTo>
                  <a:lnTo>
                    <a:pt x="454343" y="91440"/>
                  </a:lnTo>
                  <a:cubicBezTo>
                    <a:pt x="435293" y="80963"/>
                    <a:pt x="415290" y="72390"/>
                    <a:pt x="394335" y="66675"/>
                  </a:cubicBezTo>
                  <a:lnTo>
                    <a:pt x="361950" y="0"/>
                  </a:lnTo>
                  <a:lnTo>
                    <a:pt x="285750" y="0"/>
                  </a:lnTo>
                  <a:lnTo>
                    <a:pt x="252413" y="66675"/>
                  </a:lnTo>
                  <a:cubicBezTo>
                    <a:pt x="231458" y="72390"/>
                    <a:pt x="211455" y="80963"/>
                    <a:pt x="193358" y="91440"/>
                  </a:cubicBezTo>
                  <a:lnTo>
                    <a:pt x="121920" y="67628"/>
                  </a:lnTo>
                  <a:lnTo>
                    <a:pt x="67628" y="121920"/>
                  </a:lnTo>
                  <a:lnTo>
                    <a:pt x="91440" y="193358"/>
                  </a:lnTo>
                  <a:cubicBezTo>
                    <a:pt x="80963" y="212408"/>
                    <a:pt x="72390" y="232410"/>
                    <a:pt x="66675" y="253365"/>
                  </a:cubicBezTo>
                  <a:lnTo>
                    <a:pt x="0" y="285750"/>
                  </a:lnTo>
                  <a:lnTo>
                    <a:pt x="0" y="361950"/>
                  </a:lnTo>
                  <a:lnTo>
                    <a:pt x="66675" y="395288"/>
                  </a:lnTo>
                  <a:cubicBezTo>
                    <a:pt x="72390" y="416243"/>
                    <a:pt x="80963" y="436245"/>
                    <a:pt x="91440" y="454343"/>
                  </a:cubicBezTo>
                  <a:lnTo>
                    <a:pt x="67628" y="525780"/>
                  </a:lnTo>
                  <a:lnTo>
                    <a:pt x="121920" y="580073"/>
                  </a:lnTo>
                  <a:lnTo>
                    <a:pt x="193358" y="556260"/>
                  </a:lnTo>
                  <a:cubicBezTo>
                    <a:pt x="212408" y="566738"/>
                    <a:pt x="232410" y="575310"/>
                    <a:pt x="253365" y="581025"/>
                  </a:cubicBezTo>
                  <a:lnTo>
                    <a:pt x="286703" y="647700"/>
                  </a:lnTo>
                  <a:lnTo>
                    <a:pt x="362903" y="647700"/>
                  </a:lnTo>
                  <a:lnTo>
                    <a:pt x="396240" y="581025"/>
                  </a:lnTo>
                  <a:cubicBezTo>
                    <a:pt x="417195" y="575310"/>
                    <a:pt x="437198" y="566738"/>
                    <a:pt x="455295" y="556260"/>
                  </a:cubicBezTo>
                  <a:lnTo>
                    <a:pt x="526733" y="580073"/>
                  </a:lnTo>
                  <a:lnTo>
                    <a:pt x="581025" y="525780"/>
                  </a:lnTo>
                  <a:lnTo>
                    <a:pt x="557213" y="454343"/>
                  </a:lnTo>
                  <a:cubicBezTo>
                    <a:pt x="567690" y="435293"/>
                    <a:pt x="576263" y="415290"/>
                    <a:pt x="581978" y="394335"/>
                  </a:cubicBezTo>
                  <a:lnTo>
                    <a:pt x="648653" y="360998"/>
                  </a:lnTo>
                  <a:lnTo>
                    <a:pt x="648653" y="284798"/>
                  </a:lnTo>
                  <a:lnTo>
                    <a:pt x="581025" y="252413"/>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35" name="Google Shape;535;p13"/>
            <p:cNvGrpSpPr/>
            <p:nvPr/>
          </p:nvGrpSpPr>
          <p:grpSpPr>
            <a:xfrm>
              <a:off x="384019" y="5227330"/>
              <a:ext cx="648502" cy="162967"/>
              <a:chOff x="330249" y="5227562"/>
              <a:chExt cx="715233" cy="179737"/>
            </a:xfrm>
          </p:grpSpPr>
          <p:sp>
            <p:nvSpPr>
              <p:cNvPr descr="Play" id="536" name="Google Shape;536;p13"/>
              <p:cNvSpPr/>
              <p:nvPr/>
            </p:nvSpPr>
            <p:spPr>
              <a:xfrm>
                <a:off x="622899" y="5227562"/>
                <a:ext cx="129849" cy="167402"/>
              </a:xfrm>
              <a:custGeom>
                <a:rect b="b" l="l" r="r" t="t"/>
                <a:pathLst>
                  <a:path extrusionOk="0" h="704850" w="546734">
                    <a:moveTo>
                      <a:pt x="0" y="0"/>
                    </a:moveTo>
                    <a:lnTo>
                      <a:pt x="546735" y="352425"/>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37" name="Google Shape;537;p13"/>
              <p:cNvGrpSpPr/>
              <p:nvPr/>
            </p:nvGrpSpPr>
            <p:grpSpPr>
              <a:xfrm>
                <a:off x="865143" y="5227562"/>
                <a:ext cx="180339" cy="179737"/>
                <a:chOff x="817334" y="5227562"/>
                <a:chExt cx="180339" cy="179737"/>
              </a:xfrm>
            </p:grpSpPr>
            <p:sp>
              <p:nvSpPr>
                <p:cNvPr id="538" name="Google Shape;538;p13"/>
                <p:cNvSpPr/>
                <p:nvPr/>
              </p:nvSpPr>
              <p:spPr>
                <a:xfrm flipH="1">
                  <a:off x="961819" y="5227562"/>
                  <a:ext cx="35854" cy="179737"/>
                </a:xfrm>
                <a:custGeom>
                  <a:rect b="b" l="l" r="r" t="t"/>
                  <a:pathLst>
                    <a:path extrusionOk="0" h="704850" w="227647">
                      <a:moveTo>
                        <a:pt x="0" y="0"/>
                      </a:moveTo>
                      <a:lnTo>
                        <a:pt x="227648" y="0"/>
                      </a:lnTo>
                      <a:lnTo>
                        <a:pt x="227648" y="704850"/>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descr="Play" id="539" name="Google Shape;539;p13"/>
                <p:cNvSpPr/>
                <p:nvPr/>
              </p:nvSpPr>
              <p:spPr>
                <a:xfrm>
                  <a:off x="817334" y="5227562"/>
                  <a:ext cx="129849" cy="167402"/>
                </a:xfrm>
                <a:custGeom>
                  <a:rect b="b" l="l" r="r" t="t"/>
                  <a:pathLst>
                    <a:path extrusionOk="0" h="704850" w="546734">
                      <a:moveTo>
                        <a:pt x="0" y="0"/>
                      </a:moveTo>
                      <a:lnTo>
                        <a:pt x="546735" y="352425"/>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40" name="Google Shape;540;p13"/>
              <p:cNvGrpSpPr/>
              <p:nvPr/>
            </p:nvGrpSpPr>
            <p:grpSpPr>
              <a:xfrm flipH="1">
                <a:off x="330249" y="5227562"/>
                <a:ext cx="180339" cy="179737"/>
                <a:chOff x="4316558" y="4992035"/>
                <a:chExt cx="180339" cy="179737"/>
              </a:xfrm>
            </p:grpSpPr>
            <p:sp>
              <p:nvSpPr>
                <p:cNvPr id="541" name="Google Shape;541;p13"/>
                <p:cNvSpPr/>
                <p:nvPr/>
              </p:nvSpPr>
              <p:spPr>
                <a:xfrm flipH="1">
                  <a:off x="4461042" y="4992035"/>
                  <a:ext cx="35854" cy="179737"/>
                </a:xfrm>
                <a:custGeom>
                  <a:rect b="b" l="l" r="r" t="t"/>
                  <a:pathLst>
                    <a:path extrusionOk="0" h="704850" w="227647">
                      <a:moveTo>
                        <a:pt x="0" y="0"/>
                      </a:moveTo>
                      <a:lnTo>
                        <a:pt x="227648" y="0"/>
                      </a:lnTo>
                      <a:lnTo>
                        <a:pt x="227648" y="704850"/>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descr="Play" id="542" name="Google Shape;542;p13"/>
                <p:cNvSpPr/>
                <p:nvPr/>
              </p:nvSpPr>
              <p:spPr>
                <a:xfrm>
                  <a:off x="4316558" y="4992035"/>
                  <a:ext cx="129849" cy="167402"/>
                </a:xfrm>
                <a:custGeom>
                  <a:rect b="b" l="l" r="r" t="t"/>
                  <a:pathLst>
                    <a:path extrusionOk="0" h="704850" w="546734">
                      <a:moveTo>
                        <a:pt x="0" y="0"/>
                      </a:moveTo>
                      <a:lnTo>
                        <a:pt x="546735" y="352425"/>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543" name="Google Shape;543;p13"/>
            <p:cNvSpPr/>
            <p:nvPr/>
          </p:nvSpPr>
          <p:spPr>
            <a:xfrm>
              <a:off x="2237413" y="5230327"/>
              <a:ext cx="239100" cy="149400"/>
            </a:xfrm>
            <a:prstGeom prst="frame">
              <a:avLst>
                <a:gd fmla="val 12500" name="adj1"/>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13"/>
            <p:cNvSpPr/>
            <p:nvPr/>
          </p:nvSpPr>
          <p:spPr>
            <a:xfrm>
              <a:off x="1198283" y="4135718"/>
              <a:ext cx="675300" cy="675300"/>
            </a:xfrm>
            <a:prstGeom prst="ellipse">
              <a:avLst/>
            </a:prstGeom>
            <a:solidFill>
              <a:srgbClr val="7272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descr="Play" id="545" name="Google Shape;545;p13"/>
            <p:cNvSpPr/>
            <p:nvPr/>
          </p:nvSpPr>
          <p:spPr>
            <a:xfrm>
              <a:off x="1431835" y="4297180"/>
              <a:ext cx="292503" cy="377095"/>
            </a:xfrm>
            <a:custGeom>
              <a:rect b="b" l="l" r="r" t="t"/>
              <a:pathLst>
                <a:path extrusionOk="0" h="704850" w="546734">
                  <a:moveTo>
                    <a:pt x="0" y="0"/>
                  </a:moveTo>
                  <a:lnTo>
                    <a:pt x="546735" y="352425"/>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3"/>
            <p:cNvSpPr/>
            <p:nvPr/>
          </p:nvSpPr>
          <p:spPr>
            <a:xfrm>
              <a:off x="2554659" y="5218375"/>
              <a:ext cx="180000" cy="180000"/>
            </a:xfrm>
            <a:custGeom>
              <a:rect b="b" l="l" r="r" t="t"/>
              <a:pathLst>
                <a:path extrusionOk="0" h="180000" w="180000">
                  <a:moveTo>
                    <a:pt x="157500" y="108002"/>
                  </a:moveTo>
                  <a:lnTo>
                    <a:pt x="180000" y="108002"/>
                  </a:lnTo>
                  <a:lnTo>
                    <a:pt x="180000" y="180000"/>
                  </a:lnTo>
                  <a:lnTo>
                    <a:pt x="108000" y="180000"/>
                  </a:lnTo>
                  <a:lnTo>
                    <a:pt x="108000" y="157500"/>
                  </a:lnTo>
                  <a:lnTo>
                    <a:pt x="157500" y="157500"/>
                  </a:lnTo>
                  <a:close/>
                  <a:moveTo>
                    <a:pt x="0" y="108002"/>
                  </a:moveTo>
                  <a:lnTo>
                    <a:pt x="22500" y="108002"/>
                  </a:lnTo>
                  <a:lnTo>
                    <a:pt x="22500" y="157500"/>
                  </a:lnTo>
                  <a:lnTo>
                    <a:pt x="72000" y="157500"/>
                  </a:lnTo>
                  <a:lnTo>
                    <a:pt x="72000" y="180000"/>
                  </a:lnTo>
                  <a:lnTo>
                    <a:pt x="0" y="180000"/>
                  </a:lnTo>
                  <a:close/>
                  <a:moveTo>
                    <a:pt x="108000" y="0"/>
                  </a:moveTo>
                  <a:lnTo>
                    <a:pt x="180000" y="0"/>
                  </a:lnTo>
                  <a:lnTo>
                    <a:pt x="180000" y="72002"/>
                  </a:lnTo>
                  <a:lnTo>
                    <a:pt x="157500" y="72002"/>
                  </a:lnTo>
                  <a:lnTo>
                    <a:pt x="157500" y="22500"/>
                  </a:lnTo>
                  <a:lnTo>
                    <a:pt x="108000" y="22500"/>
                  </a:lnTo>
                  <a:close/>
                  <a:moveTo>
                    <a:pt x="0" y="0"/>
                  </a:moveTo>
                  <a:lnTo>
                    <a:pt x="72000" y="0"/>
                  </a:lnTo>
                  <a:lnTo>
                    <a:pt x="72000" y="22500"/>
                  </a:lnTo>
                  <a:lnTo>
                    <a:pt x="22500" y="22500"/>
                  </a:lnTo>
                  <a:lnTo>
                    <a:pt x="22500" y="72002"/>
                  </a:lnTo>
                  <a:lnTo>
                    <a:pt x="0" y="72002"/>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47" name="Google Shape;547;p13">
            <a:hlinkClick action="ppaction://hlinksldjump" r:id="rId3"/>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14"/>
          <p:cNvSpPr/>
          <p:nvPr/>
        </p:nvSpPr>
        <p:spPr>
          <a:xfrm>
            <a:off x="2362200" y="495300"/>
            <a:ext cx="7705800" cy="48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4"/>
          <p:cNvSpPr txBox="1"/>
          <p:nvPr>
            <p:ph type="title"/>
          </p:nvPr>
        </p:nvSpPr>
        <p:spPr>
          <a:xfrm>
            <a:off x="2595900" y="495300"/>
            <a:ext cx="7186200" cy="497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1500"/>
              <a:t>This is the title for app A</a:t>
            </a:r>
            <a:endParaRPr sz="1500"/>
          </a:p>
        </p:txBody>
      </p:sp>
      <p:sp>
        <p:nvSpPr>
          <p:cNvPr id="554" name="Google Shape;554;p14"/>
          <p:cNvSpPr txBox="1"/>
          <p:nvPr>
            <p:ph idx="1" type="body"/>
          </p:nvPr>
        </p:nvSpPr>
        <p:spPr>
          <a:xfrm>
            <a:off x="2686800" y="1130225"/>
            <a:ext cx="3409200" cy="4937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add your text.</a:t>
            </a:r>
            <a:endParaRPr/>
          </a:p>
          <a:p>
            <a:pPr indent="0" lvl="0" marL="0" rtl="0" algn="l">
              <a:spcBef>
                <a:spcPts val="2100"/>
              </a:spcBef>
              <a:spcAft>
                <a:spcPts val="0"/>
              </a:spcAft>
              <a:buNone/>
            </a:pPr>
            <a:r>
              <a:rPr lang="en"/>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a:p>
          <a:p>
            <a:pPr indent="0" lvl="0" marL="0" rtl="0" algn="l">
              <a:spcBef>
                <a:spcPts val="2100"/>
              </a:spcBef>
              <a:spcAft>
                <a:spcPts val="2100"/>
              </a:spcAft>
              <a:buNone/>
            </a:pPr>
            <a:r>
              <a:rPr lang="en"/>
              <a:t>Donec pede justo, fringilla vel, aliquet nec, vulputate eget, arcu. In enim justo, rhoncus ut, imperdiet a, venenatis vitae, justo. Nullam dictum felis eu pede mollis pretium. Integer tincidunt. Cras dapibus. </a:t>
            </a:r>
            <a:endParaRPr/>
          </a:p>
        </p:txBody>
      </p:sp>
      <p:pic>
        <p:nvPicPr>
          <p:cNvPr id="555" name="Google Shape;555;p14"/>
          <p:cNvPicPr preferRelativeResize="0"/>
          <p:nvPr/>
        </p:nvPicPr>
        <p:blipFill rotWithShape="1">
          <a:blip r:embed="rId3">
            <a:alphaModFix/>
          </a:blip>
          <a:srcRect b="0" l="9703" r="14955" t="0"/>
          <a:stretch/>
        </p:blipFill>
        <p:spPr>
          <a:xfrm>
            <a:off x="6379000" y="1130200"/>
            <a:ext cx="3308975" cy="4937749"/>
          </a:xfrm>
          <a:prstGeom prst="rect">
            <a:avLst/>
          </a:prstGeom>
          <a:noFill/>
          <a:ln>
            <a:noFill/>
          </a:ln>
        </p:spPr>
      </p:pic>
      <p:sp>
        <p:nvSpPr>
          <p:cNvPr id="556" name="Google Shape;556;p14"/>
          <p:cNvSpPr/>
          <p:nvPr/>
        </p:nvSpPr>
        <p:spPr>
          <a:xfrm>
            <a:off x="2686800" y="4707200"/>
            <a:ext cx="5018400" cy="933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4">
            <a:hlinkClick action="ppaction://hlinksldjump" r:id="rId4"/>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15"/>
          <p:cNvSpPr/>
          <p:nvPr/>
        </p:nvSpPr>
        <p:spPr>
          <a:xfrm>
            <a:off x="2362200" y="1996100"/>
            <a:ext cx="7705800" cy="933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5"/>
          <p:cNvSpPr/>
          <p:nvPr/>
        </p:nvSpPr>
        <p:spPr>
          <a:xfrm>
            <a:off x="2362200" y="495300"/>
            <a:ext cx="7705800" cy="48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txBox="1"/>
          <p:nvPr>
            <p:ph type="title"/>
          </p:nvPr>
        </p:nvSpPr>
        <p:spPr>
          <a:xfrm>
            <a:off x="2595900" y="495300"/>
            <a:ext cx="7186200" cy="497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1500"/>
              <a:t>This is the title for app </a:t>
            </a:r>
            <a:r>
              <a:rPr lang="en"/>
              <a:t>B</a:t>
            </a:r>
            <a:endParaRPr sz="1500"/>
          </a:p>
        </p:txBody>
      </p:sp>
      <p:sp>
        <p:nvSpPr>
          <p:cNvPr id="565" name="Google Shape;565;p15"/>
          <p:cNvSpPr txBox="1"/>
          <p:nvPr>
            <p:ph idx="1" type="body"/>
          </p:nvPr>
        </p:nvSpPr>
        <p:spPr>
          <a:xfrm>
            <a:off x="2686800" y="3933675"/>
            <a:ext cx="7095300" cy="2134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add your text.</a:t>
            </a:r>
            <a:endParaRPr/>
          </a:p>
          <a:p>
            <a:pPr indent="0" lvl="0" marL="0" rtl="0" algn="l">
              <a:spcBef>
                <a:spcPts val="2100"/>
              </a:spcBef>
              <a:spcAft>
                <a:spcPts val="0"/>
              </a:spcAft>
              <a:buNone/>
            </a:pPr>
            <a:r>
              <a:rPr lang="en"/>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a:p>
          <a:p>
            <a:pPr indent="0" lvl="0" marL="0" rtl="0" algn="l">
              <a:spcBef>
                <a:spcPts val="2100"/>
              </a:spcBef>
              <a:spcAft>
                <a:spcPts val="2100"/>
              </a:spcAft>
              <a:buNone/>
            </a:pPr>
            <a:r>
              <a:rPr lang="en"/>
              <a:t>Donec pede justo, fringilla vel, aliquet nec, vulputate eget, arcu. In enim justo, rhoncus ut, imperdiet a, venenatis vitae, justo. Nullam dictum felis eu pede mollis pretium. Integer tincidunt. Cras dapibus. </a:t>
            </a:r>
            <a:endParaRPr/>
          </a:p>
        </p:txBody>
      </p:sp>
      <p:pic>
        <p:nvPicPr>
          <p:cNvPr id="566" name="Google Shape;566;p15"/>
          <p:cNvPicPr preferRelativeResize="0"/>
          <p:nvPr/>
        </p:nvPicPr>
        <p:blipFill rotWithShape="1">
          <a:blip r:embed="rId3">
            <a:alphaModFix/>
          </a:blip>
          <a:srcRect b="15615" l="18278" r="18278" t="15622"/>
          <a:stretch/>
        </p:blipFill>
        <p:spPr>
          <a:xfrm>
            <a:off x="2781000" y="1443306"/>
            <a:ext cx="3357362" cy="2141595"/>
          </a:xfrm>
          <a:prstGeom prst="rect">
            <a:avLst/>
          </a:prstGeom>
          <a:noFill/>
          <a:ln>
            <a:noFill/>
          </a:ln>
        </p:spPr>
      </p:pic>
      <p:pic>
        <p:nvPicPr>
          <p:cNvPr id="567" name="Google Shape;567;p15"/>
          <p:cNvPicPr preferRelativeResize="0"/>
          <p:nvPr/>
        </p:nvPicPr>
        <p:blipFill rotWithShape="1">
          <a:blip r:embed="rId3">
            <a:alphaModFix/>
          </a:blip>
          <a:srcRect b="15615" l="18278" r="18278" t="15622"/>
          <a:stretch/>
        </p:blipFill>
        <p:spPr>
          <a:xfrm>
            <a:off x="6424750" y="1443306"/>
            <a:ext cx="3357362" cy="2141595"/>
          </a:xfrm>
          <a:prstGeom prst="rect">
            <a:avLst/>
          </a:prstGeom>
          <a:noFill/>
          <a:ln>
            <a:noFill/>
          </a:ln>
        </p:spPr>
      </p:pic>
      <p:sp>
        <p:nvSpPr>
          <p:cNvPr id="568" name="Google Shape;568;p15">
            <a:hlinkClick action="ppaction://hlinksldjump" r:id="rId4"/>
          </p:cNvPr>
          <p:cNvSpPr/>
          <p:nvPr/>
        </p:nvSpPr>
        <p:spPr>
          <a:xfrm>
            <a:off x="10216975" y="2584725"/>
            <a:ext cx="641400" cy="17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Simple Light">
      <a:dk1>
        <a:srgbClr val="000000"/>
      </a:dk1>
      <a:lt1>
        <a:srgbClr val="FFFFFF"/>
      </a:lt1>
      <a:dk2>
        <a:srgbClr val="434343"/>
      </a:dk2>
      <a:lt2>
        <a:srgbClr val="EEEEEE"/>
      </a:lt2>
      <a:accent1>
        <a:srgbClr val="A3A8F6"/>
      </a:accent1>
      <a:accent2>
        <a:srgbClr val="1C5CB9"/>
      </a:accent2>
      <a:accent3>
        <a:srgbClr val="0F2460"/>
      </a:accent3>
      <a:accent4>
        <a:srgbClr val="1C5CB9"/>
      </a:accent4>
      <a:accent5>
        <a:srgbClr val="010101"/>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