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Times New Roman" charset="1" panose="02030502070405020303"/>
      <p:regular r:id="rId7"/>
    </p:embeddedFont>
    <p:embeddedFont>
      <p:font typeface="Times New Roman Bold" charset="1" panose="020308020704050203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0904" y="713771"/>
            <a:ext cx="1249366" cy="1236687"/>
          </a:xfrm>
          <a:custGeom>
            <a:avLst/>
            <a:gdLst/>
            <a:ahLst/>
            <a:cxnLst/>
            <a:rect r="r" b="b" t="t" l="l"/>
            <a:pathLst>
              <a:path h="1236687" w="1249366">
                <a:moveTo>
                  <a:pt x="0" y="0"/>
                </a:moveTo>
                <a:lnTo>
                  <a:pt x="1249366" y="0"/>
                </a:lnTo>
                <a:lnTo>
                  <a:pt x="1249366" y="1236687"/>
                </a:lnTo>
                <a:lnTo>
                  <a:pt x="0" y="123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67934" y="370444"/>
            <a:ext cx="5625806" cy="7060818"/>
            <a:chOff x="0" y="0"/>
            <a:chExt cx="1481694" cy="1859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1694" cy="1859639"/>
            </a:xfrm>
            <a:custGeom>
              <a:avLst/>
              <a:gdLst/>
              <a:ahLst/>
              <a:cxnLst/>
              <a:rect r="r" b="b" t="t" l="l"/>
              <a:pathLst>
                <a:path h="1859639" w="1481694">
                  <a:moveTo>
                    <a:pt x="70183" y="0"/>
                  </a:moveTo>
                  <a:lnTo>
                    <a:pt x="1411510" y="0"/>
                  </a:lnTo>
                  <a:cubicBezTo>
                    <a:pt x="1450272" y="0"/>
                    <a:pt x="1481694" y="31422"/>
                    <a:pt x="1481694" y="70183"/>
                  </a:cubicBezTo>
                  <a:lnTo>
                    <a:pt x="1481694" y="1789456"/>
                  </a:lnTo>
                  <a:cubicBezTo>
                    <a:pt x="1481694" y="1808070"/>
                    <a:pt x="1474299" y="1825921"/>
                    <a:pt x="1461137" y="1839083"/>
                  </a:cubicBezTo>
                  <a:cubicBezTo>
                    <a:pt x="1447975" y="1852245"/>
                    <a:pt x="1430124" y="1859639"/>
                    <a:pt x="1411510" y="1859639"/>
                  </a:cubicBezTo>
                  <a:lnTo>
                    <a:pt x="70183" y="1859639"/>
                  </a:lnTo>
                  <a:cubicBezTo>
                    <a:pt x="51570" y="1859639"/>
                    <a:pt x="33718" y="1852245"/>
                    <a:pt x="20556" y="1839083"/>
                  </a:cubicBezTo>
                  <a:cubicBezTo>
                    <a:pt x="7394" y="1825921"/>
                    <a:pt x="0" y="1808070"/>
                    <a:pt x="0" y="1789456"/>
                  </a:cubicBezTo>
                  <a:lnTo>
                    <a:pt x="0" y="70183"/>
                  </a:lnTo>
                  <a:cubicBezTo>
                    <a:pt x="0" y="51570"/>
                    <a:pt x="7394" y="33718"/>
                    <a:pt x="20556" y="20556"/>
                  </a:cubicBezTo>
                  <a:cubicBezTo>
                    <a:pt x="33718" y="7394"/>
                    <a:pt x="51570" y="0"/>
                    <a:pt x="70183" y="0"/>
                  </a:cubicBezTo>
                  <a:close/>
                </a:path>
              </a:pathLst>
            </a:custGeom>
            <a:solidFill>
              <a:srgbClr val="FFF3C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1694" cy="1897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078569" y="1028700"/>
            <a:ext cx="4297633" cy="2120577"/>
            <a:chOff x="0" y="0"/>
            <a:chExt cx="1131887" cy="5585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1887" cy="558506"/>
            </a:xfrm>
            <a:custGeom>
              <a:avLst/>
              <a:gdLst/>
              <a:ahLst/>
              <a:cxnLst/>
              <a:rect r="r" b="b" t="t" l="l"/>
              <a:pathLst>
                <a:path h="558506" w="1131887">
                  <a:moveTo>
                    <a:pt x="91873" y="0"/>
                  </a:moveTo>
                  <a:lnTo>
                    <a:pt x="1040014" y="0"/>
                  </a:lnTo>
                  <a:cubicBezTo>
                    <a:pt x="1090754" y="0"/>
                    <a:pt x="1131887" y="41133"/>
                    <a:pt x="1131887" y="91873"/>
                  </a:cubicBezTo>
                  <a:lnTo>
                    <a:pt x="1131887" y="466633"/>
                  </a:lnTo>
                  <a:cubicBezTo>
                    <a:pt x="1131887" y="517373"/>
                    <a:pt x="1090754" y="558506"/>
                    <a:pt x="1040014" y="558506"/>
                  </a:cubicBezTo>
                  <a:lnTo>
                    <a:pt x="91873" y="558506"/>
                  </a:lnTo>
                  <a:cubicBezTo>
                    <a:pt x="41133" y="558506"/>
                    <a:pt x="0" y="517373"/>
                    <a:pt x="0" y="466633"/>
                  </a:cubicBezTo>
                  <a:lnTo>
                    <a:pt x="0" y="91873"/>
                  </a:lnTo>
                  <a:cubicBezTo>
                    <a:pt x="0" y="41133"/>
                    <a:pt x="41133" y="0"/>
                    <a:pt x="91873" y="0"/>
                  </a:cubicBezTo>
                  <a:close/>
                </a:path>
              </a:pathLst>
            </a:custGeom>
            <a:solidFill>
              <a:srgbClr val="FFEB9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131887" cy="682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pfSense Master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336737" y="5143500"/>
            <a:ext cx="3304678" cy="2087017"/>
            <a:chOff x="0" y="0"/>
            <a:chExt cx="870368" cy="549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0368" cy="549667"/>
            </a:xfrm>
            <a:custGeom>
              <a:avLst/>
              <a:gdLst/>
              <a:ahLst/>
              <a:cxnLst/>
              <a:rect r="r" b="b" t="t" l="l"/>
              <a:pathLst>
                <a:path h="549667" w="870368">
                  <a:moveTo>
                    <a:pt x="119478" y="0"/>
                  </a:moveTo>
                  <a:lnTo>
                    <a:pt x="750889" y="0"/>
                  </a:lnTo>
                  <a:cubicBezTo>
                    <a:pt x="782577" y="0"/>
                    <a:pt x="812967" y="12588"/>
                    <a:pt x="835373" y="34994"/>
                  </a:cubicBezTo>
                  <a:cubicBezTo>
                    <a:pt x="857780" y="57401"/>
                    <a:pt x="870368" y="87791"/>
                    <a:pt x="870368" y="119478"/>
                  </a:cubicBezTo>
                  <a:lnTo>
                    <a:pt x="870368" y="430189"/>
                  </a:lnTo>
                  <a:cubicBezTo>
                    <a:pt x="870368" y="461876"/>
                    <a:pt x="857780" y="492266"/>
                    <a:pt x="835373" y="514673"/>
                  </a:cubicBezTo>
                  <a:cubicBezTo>
                    <a:pt x="812967" y="537079"/>
                    <a:pt x="782577" y="549667"/>
                    <a:pt x="750889" y="549667"/>
                  </a:cubicBezTo>
                  <a:lnTo>
                    <a:pt x="119478" y="549667"/>
                  </a:lnTo>
                  <a:cubicBezTo>
                    <a:pt x="87791" y="549667"/>
                    <a:pt x="57401" y="537079"/>
                    <a:pt x="34994" y="514673"/>
                  </a:cubicBezTo>
                  <a:cubicBezTo>
                    <a:pt x="12588" y="492266"/>
                    <a:pt x="0" y="461876"/>
                    <a:pt x="0" y="430189"/>
                  </a:cubicBezTo>
                  <a:lnTo>
                    <a:pt x="0" y="119478"/>
                  </a:lnTo>
                  <a:cubicBezTo>
                    <a:pt x="0" y="87791"/>
                    <a:pt x="12588" y="57401"/>
                    <a:pt x="34994" y="34994"/>
                  </a:cubicBezTo>
                  <a:cubicBezTo>
                    <a:pt x="57401" y="12588"/>
                    <a:pt x="87791" y="0"/>
                    <a:pt x="119478" y="0"/>
                  </a:cubicBezTo>
                  <a:close/>
                </a:path>
              </a:pathLst>
            </a:custGeom>
            <a:solidFill>
              <a:srgbClr val="FFEB9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23825"/>
              <a:ext cx="870368" cy="673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pfSense Backup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168814" y="3642600"/>
            <a:ext cx="2944946" cy="1049137"/>
          </a:xfrm>
          <a:custGeom>
            <a:avLst/>
            <a:gdLst/>
            <a:ahLst/>
            <a:cxnLst/>
            <a:rect r="r" b="b" t="t" l="l"/>
            <a:pathLst>
              <a:path h="1049137" w="2944946">
                <a:moveTo>
                  <a:pt x="0" y="0"/>
                </a:moveTo>
                <a:lnTo>
                  <a:pt x="2944945" y="0"/>
                </a:lnTo>
                <a:lnTo>
                  <a:pt x="2944945" y="1049137"/>
                </a:lnTo>
                <a:lnTo>
                  <a:pt x="0" y="1049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285334" y="1028700"/>
            <a:ext cx="5096484" cy="5846702"/>
            <a:chOff x="0" y="0"/>
            <a:chExt cx="1342284" cy="15398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42284" cy="1539872"/>
            </a:xfrm>
            <a:custGeom>
              <a:avLst/>
              <a:gdLst/>
              <a:ahLst/>
              <a:cxnLst/>
              <a:rect r="r" b="b" t="t" l="l"/>
              <a:pathLst>
                <a:path h="1539872" w="1342284">
                  <a:moveTo>
                    <a:pt x="77473" y="0"/>
                  </a:moveTo>
                  <a:lnTo>
                    <a:pt x="1264811" y="0"/>
                  </a:lnTo>
                  <a:cubicBezTo>
                    <a:pt x="1307598" y="0"/>
                    <a:pt x="1342284" y="34686"/>
                    <a:pt x="1342284" y="77473"/>
                  </a:cubicBezTo>
                  <a:lnTo>
                    <a:pt x="1342284" y="1462399"/>
                  </a:lnTo>
                  <a:cubicBezTo>
                    <a:pt x="1342284" y="1505186"/>
                    <a:pt x="1307598" y="1539872"/>
                    <a:pt x="1264811" y="1539872"/>
                  </a:cubicBezTo>
                  <a:lnTo>
                    <a:pt x="77473" y="1539872"/>
                  </a:lnTo>
                  <a:cubicBezTo>
                    <a:pt x="34686" y="1539872"/>
                    <a:pt x="0" y="1505186"/>
                    <a:pt x="0" y="1462399"/>
                  </a:cubicBezTo>
                  <a:lnTo>
                    <a:pt x="0" y="77473"/>
                  </a:lnTo>
                  <a:cubicBezTo>
                    <a:pt x="0" y="34686"/>
                    <a:pt x="34686" y="0"/>
                    <a:pt x="77473" y="0"/>
                  </a:cubicBezTo>
                  <a:close/>
                </a:path>
              </a:pathLst>
            </a:custGeom>
            <a:solidFill>
              <a:srgbClr val="E4FFC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342284" cy="1577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736314" y="3388961"/>
            <a:ext cx="2481104" cy="1514855"/>
            <a:chOff x="0" y="0"/>
            <a:chExt cx="1358837" cy="8296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58837" cy="829648"/>
            </a:xfrm>
            <a:custGeom>
              <a:avLst/>
              <a:gdLst/>
              <a:ahLst/>
              <a:cxnLst/>
              <a:rect r="r" b="b" t="t" l="l"/>
              <a:pathLst>
                <a:path h="829648" w="1358837">
                  <a:moveTo>
                    <a:pt x="679419" y="0"/>
                  </a:moveTo>
                  <a:cubicBezTo>
                    <a:pt x="304186" y="0"/>
                    <a:pt x="0" y="185723"/>
                    <a:pt x="0" y="414824"/>
                  </a:cubicBezTo>
                  <a:cubicBezTo>
                    <a:pt x="0" y="643925"/>
                    <a:pt x="304186" y="829648"/>
                    <a:pt x="679419" y="829648"/>
                  </a:cubicBezTo>
                  <a:cubicBezTo>
                    <a:pt x="1054651" y="829648"/>
                    <a:pt x="1358837" y="643925"/>
                    <a:pt x="1358837" y="414824"/>
                  </a:cubicBezTo>
                  <a:cubicBezTo>
                    <a:pt x="1358837" y="185723"/>
                    <a:pt x="1054651" y="0"/>
                    <a:pt x="679419" y="0"/>
                  </a:cubicBezTo>
                  <a:close/>
                </a:path>
              </a:pathLst>
            </a:custGeom>
            <a:solidFill>
              <a:srgbClr val="FFC09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27391" y="-36521"/>
              <a:ext cx="1104055" cy="788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Virtural</a:t>
              </a:r>
            </a:p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H="true" flipV="true">
            <a:off x="8376202" y="2088988"/>
            <a:ext cx="179138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H="true">
            <a:off x="5976866" y="3149277"/>
            <a:ext cx="4675" cy="2396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0148537" y="2109768"/>
            <a:ext cx="0" cy="1532832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5976866" y="4903816"/>
            <a:ext cx="12210" cy="2396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028700" y="7741557"/>
            <a:ext cx="2604934" cy="988187"/>
            <a:chOff x="0" y="0"/>
            <a:chExt cx="686073" cy="26026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86073" cy="260263"/>
            </a:xfrm>
            <a:custGeom>
              <a:avLst/>
              <a:gdLst/>
              <a:ahLst/>
              <a:cxnLst/>
              <a:rect r="r" b="b" t="t" l="l"/>
              <a:pathLst>
                <a:path h="260263" w="686073">
                  <a:moveTo>
                    <a:pt x="130132" y="0"/>
                  </a:moveTo>
                  <a:lnTo>
                    <a:pt x="555942" y="0"/>
                  </a:lnTo>
                  <a:cubicBezTo>
                    <a:pt x="590455" y="0"/>
                    <a:pt x="623554" y="13710"/>
                    <a:pt x="647959" y="38115"/>
                  </a:cubicBezTo>
                  <a:cubicBezTo>
                    <a:pt x="672363" y="62519"/>
                    <a:pt x="686073" y="95619"/>
                    <a:pt x="686073" y="130132"/>
                  </a:cubicBezTo>
                  <a:lnTo>
                    <a:pt x="686073" y="130132"/>
                  </a:lnTo>
                  <a:cubicBezTo>
                    <a:pt x="686073" y="164645"/>
                    <a:pt x="672363" y="197744"/>
                    <a:pt x="647959" y="222149"/>
                  </a:cubicBezTo>
                  <a:cubicBezTo>
                    <a:pt x="623554" y="246553"/>
                    <a:pt x="590455" y="260263"/>
                    <a:pt x="555942" y="260263"/>
                  </a:cubicBezTo>
                  <a:lnTo>
                    <a:pt x="130132" y="260263"/>
                  </a:lnTo>
                  <a:cubicBezTo>
                    <a:pt x="95619" y="260263"/>
                    <a:pt x="62519" y="246553"/>
                    <a:pt x="38115" y="222149"/>
                  </a:cubicBezTo>
                  <a:cubicBezTo>
                    <a:pt x="13710" y="197744"/>
                    <a:pt x="0" y="164645"/>
                    <a:pt x="0" y="130132"/>
                  </a:cubicBezTo>
                  <a:lnTo>
                    <a:pt x="0" y="130132"/>
                  </a:lnTo>
                  <a:cubicBezTo>
                    <a:pt x="0" y="95619"/>
                    <a:pt x="13710" y="62519"/>
                    <a:pt x="38115" y="38115"/>
                  </a:cubicBezTo>
                  <a:cubicBezTo>
                    <a:pt x="62519" y="13710"/>
                    <a:pt x="95619" y="0"/>
                    <a:pt x="130132" y="0"/>
                  </a:cubicBezTo>
                  <a:close/>
                </a:path>
              </a:pathLst>
            </a:custGeom>
            <a:solidFill>
              <a:srgbClr val="FFC09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23825"/>
              <a:ext cx="686073" cy="38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DMS Switch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357913" y="7669388"/>
            <a:ext cx="2435973" cy="888892"/>
            <a:chOff x="0" y="0"/>
            <a:chExt cx="641573" cy="2341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41573" cy="234111"/>
            </a:xfrm>
            <a:custGeom>
              <a:avLst/>
              <a:gdLst/>
              <a:ahLst/>
              <a:cxnLst/>
              <a:rect r="r" b="b" t="t" l="l"/>
              <a:pathLst>
                <a:path h="234111" w="641573">
                  <a:moveTo>
                    <a:pt x="117056" y="0"/>
                  </a:moveTo>
                  <a:lnTo>
                    <a:pt x="524517" y="0"/>
                  </a:lnTo>
                  <a:cubicBezTo>
                    <a:pt x="555563" y="0"/>
                    <a:pt x="585336" y="12333"/>
                    <a:pt x="607288" y="34285"/>
                  </a:cubicBezTo>
                  <a:cubicBezTo>
                    <a:pt x="629241" y="56237"/>
                    <a:pt x="641573" y="86011"/>
                    <a:pt x="641573" y="117056"/>
                  </a:cubicBezTo>
                  <a:lnTo>
                    <a:pt x="641573" y="117056"/>
                  </a:lnTo>
                  <a:cubicBezTo>
                    <a:pt x="641573" y="181704"/>
                    <a:pt x="589166" y="234111"/>
                    <a:pt x="524517" y="234111"/>
                  </a:cubicBezTo>
                  <a:lnTo>
                    <a:pt x="117056" y="234111"/>
                  </a:lnTo>
                  <a:cubicBezTo>
                    <a:pt x="52408" y="234111"/>
                    <a:pt x="0" y="181704"/>
                    <a:pt x="0" y="117056"/>
                  </a:cubicBezTo>
                  <a:lnTo>
                    <a:pt x="0" y="117056"/>
                  </a:lnTo>
                  <a:cubicBezTo>
                    <a:pt x="0" y="52408"/>
                    <a:pt x="52408" y="0"/>
                    <a:pt x="117056" y="0"/>
                  </a:cubicBezTo>
                  <a:close/>
                </a:path>
              </a:pathLst>
            </a:custGeom>
            <a:solidFill>
              <a:srgbClr val="FFC09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23825"/>
              <a:ext cx="641573" cy="357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DMZ Switch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480787" y="8816448"/>
            <a:ext cx="2654423" cy="1147060"/>
            <a:chOff x="0" y="0"/>
            <a:chExt cx="699107" cy="30210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99107" cy="302106"/>
            </a:xfrm>
            <a:custGeom>
              <a:avLst/>
              <a:gdLst/>
              <a:ahLst/>
              <a:cxnLst/>
              <a:rect r="r" b="b" t="t" l="l"/>
              <a:pathLst>
                <a:path h="302106" w="699107">
                  <a:moveTo>
                    <a:pt x="148747" y="0"/>
                  </a:moveTo>
                  <a:lnTo>
                    <a:pt x="550360" y="0"/>
                  </a:lnTo>
                  <a:cubicBezTo>
                    <a:pt x="632511" y="0"/>
                    <a:pt x="699107" y="66596"/>
                    <a:pt x="699107" y="148747"/>
                  </a:cubicBezTo>
                  <a:lnTo>
                    <a:pt x="699107" y="153359"/>
                  </a:lnTo>
                  <a:cubicBezTo>
                    <a:pt x="699107" y="235510"/>
                    <a:pt x="632511" y="302106"/>
                    <a:pt x="550360" y="302106"/>
                  </a:cubicBezTo>
                  <a:lnTo>
                    <a:pt x="148747" y="302106"/>
                  </a:lnTo>
                  <a:cubicBezTo>
                    <a:pt x="66596" y="302106"/>
                    <a:pt x="0" y="235510"/>
                    <a:pt x="0" y="153359"/>
                  </a:cubicBezTo>
                  <a:lnTo>
                    <a:pt x="0" y="148747"/>
                  </a:lnTo>
                  <a:cubicBezTo>
                    <a:pt x="0" y="66596"/>
                    <a:pt x="66596" y="0"/>
                    <a:pt x="148747" y="0"/>
                  </a:cubicBezTo>
                  <a:close/>
                </a:path>
              </a:pathLst>
            </a:custGeom>
            <a:solidFill>
              <a:srgbClr val="FFC09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123825"/>
              <a:ext cx="699107" cy="425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DMZ Servers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276281" y="8967869"/>
            <a:ext cx="2849942" cy="1233764"/>
            <a:chOff x="0" y="0"/>
            <a:chExt cx="750602" cy="32494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50602" cy="324942"/>
            </a:xfrm>
            <a:custGeom>
              <a:avLst/>
              <a:gdLst/>
              <a:ahLst/>
              <a:cxnLst/>
              <a:rect r="r" b="b" t="t" l="l"/>
              <a:pathLst>
                <a:path h="324942" w="750602">
                  <a:moveTo>
                    <a:pt x="138542" y="0"/>
                  </a:moveTo>
                  <a:lnTo>
                    <a:pt x="612059" y="0"/>
                  </a:lnTo>
                  <a:cubicBezTo>
                    <a:pt x="688574" y="0"/>
                    <a:pt x="750602" y="62028"/>
                    <a:pt x="750602" y="138542"/>
                  </a:cubicBezTo>
                  <a:lnTo>
                    <a:pt x="750602" y="186399"/>
                  </a:lnTo>
                  <a:cubicBezTo>
                    <a:pt x="750602" y="262914"/>
                    <a:pt x="688574" y="324942"/>
                    <a:pt x="612059" y="324942"/>
                  </a:cubicBezTo>
                  <a:lnTo>
                    <a:pt x="138542" y="324942"/>
                  </a:lnTo>
                  <a:cubicBezTo>
                    <a:pt x="101799" y="324942"/>
                    <a:pt x="66560" y="310345"/>
                    <a:pt x="40578" y="284364"/>
                  </a:cubicBezTo>
                  <a:cubicBezTo>
                    <a:pt x="14596" y="258382"/>
                    <a:pt x="0" y="223143"/>
                    <a:pt x="0" y="186399"/>
                  </a:cubicBezTo>
                  <a:lnTo>
                    <a:pt x="0" y="138542"/>
                  </a:lnTo>
                  <a:cubicBezTo>
                    <a:pt x="0" y="62028"/>
                    <a:pt x="62028" y="0"/>
                    <a:pt x="138542" y="0"/>
                  </a:cubicBezTo>
                  <a:close/>
                </a:path>
              </a:pathLst>
            </a:custGeom>
            <a:solidFill>
              <a:srgbClr val="BEA1F7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123825"/>
              <a:ext cx="750602" cy="448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DMZ Switch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>
            <a:off x="1940270" y="1332114"/>
            <a:ext cx="81023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>
            <a:off x="5989076" y="7230517"/>
            <a:ext cx="0" cy="1005134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3633634" y="8235651"/>
            <a:ext cx="2343232" cy="0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3104660" y="8683275"/>
            <a:ext cx="6473" cy="284595"/>
          </a:xfrm>
          <a:prstGeom prst="line">
            <a:avLst/>
          </a:prstGeom>
          <a:ln cap="flat" w="3810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5126222" y="9584751"/>
            <a:ext cx="5449677" cy="0"/>
          </a:xfrm>
          <a:prstGeom prst="line">
            <a:avLst/>
          </a:prstGeom>
          <a:ln cap="flat" w="38100">
            <a:solidFill>
              <a:srgbClr val="FFC0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10512105" y="8703134"/>
            <a:ext cx="63794" cy="881617"/>
          </a:xfrm>
          <a:prstGeom prst="line">
            <a:avLst/>
          </a:prstGeom>
          <a:ln cap="flat" w="38100">
            <a:solidFill>
              <a:srgbClr val="FFC0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7641415" y="6187009"/>
            <a:ext cx="228139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9922805" y="6187009"/>
            <a:ext cx="0" cy="15125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2750504" y="823320"/>
            <a:ext cx="1395021" cy="1017588"/>
          </a:xfrm>
          <a:custGeom>
            <a:avLst/>
            <a:gdLst/>
            <a:ahLst/>
            <a:cxnLst/>
            <a:rect r="r" b="b" t="t" l="l"/>
            <a:pathLst>
              <a:path h="1017588" w="1395021">
                <a:moveTo>
                  <a:pt x="0" y="0"/>
                </a:moveTo>
                <a:lnTo>
                  <a:pt x="1395021" y="0"/>
                </a:lnTo>
                <a:lnTo>
                  <a:pt x="1395021" y="1017588"/>
                </a:lnTo>
                <a:lnTo>
                  <a:pt x="0" y="10175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2437233" y="737595"/>
            <a:ext cx="2021562" cy="42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7"/>
              </a:lnSpc>
              <a:spcBef>
                <a:spcPct val="0"/>
              </a:spcBef>
            </a:pPr>
            <a:r>
              <a:rPr lang="en-US" b="true" sz="225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WAN Switch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764644" y="3777028"/>
            <a:ext cx="1791385" cy="1130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46" id="46"/>
          <p:cNvSpPr txBox="true"/>
          <p:nvPr/>
        </p:nvSpPr>
        <p:spPr>
          <a:xfrm rot="5400000">
            <a:off x="8714999" y="6464357"/>
            <a:ext cx="146274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 link</a:t>
            </a:r>
          </a:p>
        </p:txBody>
      </p:sp>
      <p:sp>
        <p:nvSpPr>
          <p:cNvPr name="AutoShape 47" id="47"/>
          <p:cNvSpPr/>
          <p:nvPr/>
        </p:nvSpPr>
        <p:spPr>
          <a:xfrm flipV="true">
            <a:off x="11113759" y="5654468"/>
            <a:ext cx="0" cy="2114215"/>
          </a:xfrm>
          <a:prstGeom prst="line">
            <a:avLst/>
          </a:prstGeom>
          <a:ln cap="flat" w="5715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8" id="48"/>
          <p:cNvGrpSpPr/>
          <p:nvPr/>
        </p:nvGrpSpPr>
        <p:grpSpPr>
          <a:xfrm rot="0">
            <a:off x="11731237" y="5143500"/>
            <a:ext cx="3102340" cy="1021936"/>
            <a:chOff x="0" y="0"/>
            <a:chExt cx="817077" cy="26915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7077" cy="269152"/>
            </a:xfrm>
            <a:custGeom>
              <a:avLst/>
              <a:gdLst/>
              <a:ahLst/>
              <a:cxnLst/>
              <a:rect r="r" b="b" t="t" l="l"/>
              <a:pathLst>
                <a:path h="269152" w="817077">
                  <a:moveTo>
                    <a:pt x="127271" y="0"/>
                  </a:moveTo>
                  <a:lnTo>
                    <a:pt x="689806" y="0"/>
                  </a:lnTo>
                  <a:cubicBezTo>
                    <a:pt x="760096" y="0"/>
                    <a:pt x="817077" y="56981"/>
                    <a:pt x="817077" y="127271"/>
                  </a:cubicBezTo>
                  <a:lnTo>
                    <a:pt x="817077" y="141881"/>
                  </a:lnTo>
                  <a:cubicBezTo>
                    <a:pt x="817077" y="175635"/>
                    <a:pt x="803668" y="208007"/>
                    <a:pt x="779800" y="231875"/>
                  </a:cubicBezTo>
                  <a:cubicBezTo>
                    <a:pt x="755932" y="255743"/>
                    <a:pt x="723561" y="269152"/>
                    <a:pt x="689806" y="269152"/>
                  </a:cubicBezTo>
                  <a:lnTo>
                    <a:pt x="127271" y="269152"/>
                  </a:lnTo>
                  <a:cubicBezTo>
                    <a:pt x="93517" y="269152"/>
                    <a:pt x="61145" y="255743"/>
                    <a:pt x="37277" y="231875"/>
                  </a:cubicBezTo>
                  <a:cubicBezTo>
                    <a:pt x="13409" y="208007"/>
                    <a:pt x="0" y="175635"/>
                    <a:pt x="0" y="141881"/>
                  </a:cubicBezTo>
                  <a:lnTo>
                    <a:pt x="0" y="127271"/>
                  </a:lnTo>
                  <a:cubicBezTo>
                    <a:pt x="0" y="93517"/>
                    <a:pt x="13409" y="61145"/>
                    <a:pt x="37277" y="37277"/>
                  </a:cubicBezTo>
                  <a:cubicBezTo>
                    <a:pt x="61145" y="13409"/>
                    <a:pt x="93517" y="0"/>
                    <a:pt x="127271" y="0"/>
                  </a:cubicBezTo>
                  <a:close/>
                </a:path>
              </a:pathLst>
            </a:custGeom>
            <a:solidFill>
              <a:srgbClr val="A0D2E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123825"/>
              <a:ext cx="817077" cy="392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DMZ Servers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>
            <a:off x="11113759" y="5654468"/>
            <a:ext cx="617477" cy="0"/>
          </a:xfrm>
          <a:prstGeom prst="line">
            <a:avLst/>
          </a:prstGeom>
          <a:ln cap="flat" w="5715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2" id="52"/>
          <p:cNvGrpSpPr/>
          <p:nvPr/>
        </p:nvGrpSpPr>
        <p:grpSpPr>
          <a:xfrm rot="0">
            <a:off x="13988702" y="1950458"/>
            <a:ext cx="3102340" cy="1021936"/>
            <a:chOff x="0" y="0"/>
            <a:chExt cx="817077" cy="26915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7077" cy="269152"/>
            </a:xfrm>
            <a:custGeom>
              <a:avLst/>
              <a:gdLst/>
              <a:ahLst/>
              <a:cxnLst/>
              <a:rect r="r" b="b" t="t" l="l"/>
              <a:pathLst>
                <a:path h="269152" w="817077">
                  <a:moveTo>
                    <a:pt x="127271" y="0"/>
                  </a:moveTo>
                  <a:lnTo>
                    <a:pt x="689806" y="0"/>
                  </a:lnTo>
                  <a:cubicBezTo>
                    <a:pt x="760096" y="0"/>
                    <a:pt x="817077" y="56981"/>
                    <a:pt x="817077" y="127271"/>
                  </a:cubicBezTo>
                  <a:lnTo>
                    <a:pt x="817077" y="141881"/>
                  </a:lnTo>
                  <a:cubicBezTo>
                    <a:pt x="817077" y="175635"/>
                    <a:pt x="803668" y="208007"/>
                    <a:pt x="779800" y="231875"/>
                  </a:cubicBezTo>
                  <a:cubicBezTo>
                    <a:pt x="755932" y="255743"/>
                    <a:pt x="723561" y="269152"/>
                    <a:pt x="689806" y="269152"/>
                  </a:cubicBezTo>
                  <a:lnTo>
                    <a:pt x="127271" y="269152"/>
                  </a:lnTo>
                  <a:cubicBezTo>
                    <a:pt x="93517" y="269152"/>
                    <a:pt x="61145" y="255743"/>
                    <a:pt x="37277" y="231875"/>
                  </a:cubicBezTo>
                  <a:cubicBezTo>
                    <a:pt x="13409" y="208007"/>
                    <a:pt x="0" y="175635"/>
                    <a:pt x="0" y="141881"/>
                  </a:cubicBezTo>
                  <a:lnTo>
                    <a:pt x="0" y="127271"/>
                  </a:lnTo>
                  <a:cubicBezTo>
                    <a:pt x="0" y="93517"/>
                    <a:pt x="13409" y="61145"/>
                    <a:pt x="37277" y="37277"/>
                  </a:cubicBezTo>
                  <a:cubicBezTo>
                    <a:pt x="61145" y="13409"/>
                    <a:pt x="93517" y="0"/>
                    <a:pt x="127271" y="0"/>
                  </a:cubicBezTo>
                  <a:close/>
                </a:path>
              </a:pathLst>
            </a:custGeom>
            <a:solidFill>
              <a:srgbClr val="A0D2E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123825"/>
              <a:ext cx="817077" cy="392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LAN Clients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H="true">
            <a:off x="13282407" y="4167168"/>
            <a:ext cx="0" cy="976332"/>
          </a:xfrm>
          <a:prstGeom prst="line">
            <a:avLst/>
          </a:prstGeom>
          <a:ln cap="flat" w="38100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 flipH="true">
            <a:off x="13282407" y="4167168"/>
            <a:ext cx="2257465" cy="0"/>
          </a:xfrm>
          <a:prstGeom prst="line">
            <a:avLst/>
          </a:prstGeom>
          <a:ln cap="flat" w="38100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57" id="57"/>
          <p:cNvSpPr/>
          <p:nvPr/>
        </p:nvSpPr>
        <p:spPr>
          <a:xfrm>
            <a:off x="15539871" y="3149277"/>
            <a:ext cx="0" cy="1017892"/>
          </a:xfrm>
          <a:prstGeom prst="line">
            <a:avLst/>
          </a:prstGeom>
          <a:ln cap="flat" w="38100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TextBox 58" id="58"/>
          <p:cNvSpPr txBox="true"/>
          <p:nvPr/>
        </p:nvSpPr>
        <p:spPr>
          <a:xfrm rot="0">
            <a:off x="13591041" y="1208289"/>
            <a:ext cx="2116336" cy="58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 Switch</a:t>
            </a:r>
          </a:p>
        </p:txBody>
      </p:sp>
      <p:sp>
        <p:nvSpPr>
          <p:cNvPr name="AutoShape 59" id="59"/>
          <p:cNvSpPr/>
          <p:nvPr/>
        </p:nvSpPr>
        <p:spPr>
          <a:xfrm>
            <a:off x="10575900" y="2461426"/>
            <a:ext cx="0" cy="1201043"/>
          </a:xfrm>
          <a:prstGeom prst="line">
            <a:avLst/>
          </a:prstGeom>
          <a:ln cap="flat" w="57150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" id="60"/>
          <p:cNvSpPr/>
          <p:nvPr/>
        </p:nvSpPr>
        <p:spPr>
          <a:xfrm>
            <a:off x="10575900" y="2461426"/>
            <a:ext cx="3343371" cy="100391"/>
          </a:xfrm>
          <a:prstGeom prst="line">
            <a:avLst/>
          </a:prstGeom>
          <a:ln cap="flat" w="57150">
            <a:solidFill>
              <a:srgbClr val="0097B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1" id="61"/>
          <p:cNvSpPr txBox="true"/>
          <p:nvPr/>
        </p:nvSpPr>
        <p:spPr>
          <a:xfrm rot="0">
            <a:off x="6743082" y="456189"/>
            <a:ext cx="2021562" cy="42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7"/>
              </a:lnSpc>
              <a:spcBef>
                <a:spcPct val="0"/>
              </a:spcBef>
            </a:pPr>
            <a:r>
              <a:rPr lang="en-US" b="true" sz="225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HYPER-V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DAGv7bGRKYw</dc:identifier>
  <dcterms:modified xsi:type="dcterms:W3CDTF">2011-08-01T06:04:30Z</dcterms:modified>
  <cp:revision>1</cp:revision>
  <dc:title>prj</dc:title>
</cp:coreProperties>
</file>