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6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58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8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665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00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48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5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5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1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3DD5-5570-4384-A384-B9D6C8B1486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1A85EB2-8617-4DA3-9652-42422E0F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6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7408" y="173064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TÀI NGUYÊN VÀ MÔI TRƯỜNG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TÀI NGUYÊN VÀ MÔI TRƯỜNG TP.HCM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KHOA: HỆ THỐNG THÔNG TIN VÀ VIỄN THÁM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07" y="173064"/>
            <a:ext cx="1171576" cy="1071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8719" y="2161929"/>
            <a:ext cx="9844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BẢO CHẤT LƯỢNG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 KIỂM THỬ PHẦN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HIỂU QUICK TEST PROFESSIONAL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6850" y="3996417"/>
            <a:ext cx="69151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44491" y="5335244"/>
            <a:ext cx="482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0650080098</a:t>
            </a:r>
          </a:p>
        </p:txBody>
      </p:sp>
    </p:spTree>
    <p:extLst>
      <p:ext uri="{BB962C8B-B14F-4D97-AF65-F5344CB8AC3E}">
        <p14:creationId xmlns:p14="http://schemas.microsoft.com/office/powerpoint/2010/main" val="37901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08" y="63717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48142" y="2523307"/>
            <a:ext cx="8033657" cy="87521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1: TÌM HIỂU QUICK TEST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PROFESIONAL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53543" y="4598125"/>
            <a:ext cx="8151223" cy="9274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2: THỰC NGHIỆM</a:t>
            </a:r>
          </a:p>
        </p:txBody>
      </p:sp>
    </p:spTree>
    <p:extLst>
      <p:ext uri="{BB962C8B-B14F-4D97-AF65-F5344CB8AC3E}">
        <p14:creationId xmlns:p14="http://schemas.microsoft.com/office/powerpoint/2010/main" val="14155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98610" y="326573"/>
            <a:ext cx="8033657" cy="87521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1: TÌM HIỂU QUICK TEST PROFESIONAL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28108" y="1410789"/>
            <a:ext cx="2357845" cy="131934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1753" y="2939142"/>
            <a:ext cx="98444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Quick Test Professional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QTP,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VB Script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QTP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QTP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(functional test)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(regression test)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5702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6359" y="1"/>
            <a:ext cx="7963402" cy="71845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1: TÌM HIỂU QUICK TEST PROFESIONAL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25628" y="907869"/>
            <a:ext cx="2266406" cy="83602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284" y="1933302"/>
            <a:ext cx="1082416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Dễ sử dụng, bảo trì, tạo test script nhanh. Cung cấp dữ liệu kiểm tra rõ ràng và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 phiên bản mới của ứng dụng với rất ít sự thay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trợ làm việc theo nhóm thông qua sự chia sẻ thư viện, thống nhất quản lý Object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tế cho thấy, QTP thực hiện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nhiều trình duyệt cùng lúc tốt hơn những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Recovery Scenarios, QTP cho phép xử lý những sự kiện hoặc lỗi không thể đoán trước có thể làm script bị dừng trong khi đang chạy.</a:t>
            </a:r>
            <a:b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QTP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khả năng hiểu test script của Mercury Winrunner (một công cụ kiểm tra khác của Mercury).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3062"/>
            <a:ext cx="7963402" cy="71845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1: TÌM HIỂU QUICK TEST PROFESIONAL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1411" y="1443445"/>
            <a:ext cx="3326086" cy="83602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THÀNH PHẦN</a:t>
            </a:r>
          </a:p>
        </p:txBody>
      </p:sp>
      <p:sp>
        <p:nvSpPr>
          <p:cNvPr id="6" name="Oval 5"/>
          <p:cNvSpPr/>
          <p:nvPr/>
        </p:nvSpPr>
        <p:spPr>
          <a:xfrm>
            <a:off x="6028508" y="3487781"/>
            <a:ext cx="1319349" cy="1175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QTP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74473" y="920930"/>
            <a:ext cx="4036423" cy="1881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script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action.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59414" y="3108959"/>
            <a:ext cx="3868993" cy="1854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Action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74472" y="5146761"/>
            <a:ext cx="4036424" cy="17112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Repository (OR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138160" y="3161210"/>
            <a:ext cx="4053839" cy="17504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</a:p>
          <a:p>
            <a:pPr lvl="0" algn="ctr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6374674" y="2801981"/>
            <a:ext cx="587829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238205" y="3735965"/>
            <a:ext cx="780505" cy="56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7369340" y="3753977"/>
            <a:ext cx="765248" cy="50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6464480" y="4663438"/>
            <a:ext cx="437606" cy="483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3062"/>
            <a:ext cx="7963402" cy="71845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1: TÌM HIỂU QUICK TEST PROFESIONAL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72486" y="705396"/>
            <a:ext cx="3326086" cy="83602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HOẠT ĐỘNG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97" y="1701179"/>
            <a:ext cx="802930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kiểm thử cơ bản vẫn là </a:t>
            </a:r>
            <a:r>
              <a:rPr lang="vi-VN" sz="25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vi-VN" sz="25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và </a:t>
            </a:r>
            <a:r>
              <a:rPr lang="vi-VN" sz="25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playback</a:t>
            </a:r>
            <a:r>
              <a:rPr lang="vi-VN" sz="25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65859" y="2272941"/>
            <a:ext cx="4339339" cy="20769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</a:p>
          <a:p>
            <a:pPr algn="ctr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QTP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QTP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4348014" y="4419341"/>
            <a:ext cx="619964" cy="481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77836" y="4969899"/>
            <a:ext cx="2560319" cy="1645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KỊCH BẢN KIỂM THỬ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70617" y="4336874"/>
            <a:ext cx="4807132" cy="24008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Playback</a:t>
            </a:r>
          </a:p>
          <a:p>
            <a:pPr algn="ctr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938155" y="5537284"/>
            <a:ext cx="632462" cy="43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7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7963402" cy="71845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2: THỰC NGHIỆM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6176" y="875213"/>
            <a:ext cx="8446725" cy="83602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CHỨC NĂNG TRÊN WEB NETTRUYEN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10305" y="3589567"/>
            <a:ext cx="3553097" cy="13193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929636" y="2154560"/>
            <a:ext cx="2320839" cy="14194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89470" y="3507925"/>
            <a:ext cx="2320835" cy="14826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963402" y="3605895"/>
            <a:ext cx="2220686" cy="1419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14403" y="4939935"/>
            <a:ext cx="2220686" cy="14826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7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435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MỤC LỤC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viet</dc:creator>
  <cp:lastModifiedBy>hoang viet</cp:lastModifiedBy>
  <cp:revision>16</cp:revision>
  <dcterms:created xsi:type="dcterms:W3CDTF">2020-05-28T06:21:09Z</dcterms:created>
  <dcterms:modified xsi:type="dcterms:W3CDTF">2020-05-31T02:44:58Z</dcterms:modified>
</cp:coreProperties>
</file>