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72" r:id="rId10"/>
    <p:sldId id="28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2B322-7127-4503-8348-E65D033E1437}">
  <a:tblStyle styleId="{34B2B322-7127-4503-8348-E65D033E1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57000D-9096-461A-84B8-683764455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11245" y="425970"/>
            <a:ext cx="4804349" cy="4197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4B7C5-0BBE-09C4-92CC-3F0747C4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0A4E2-D3D1-B33A-CFE7-F9AE8A33C7A4}"/>
              </a:ext>
            </a:extLst>
          </p:cNvPr>
          <p:cNvSpPr txBox="1"/>
          <p:nvPr/>
        </p:nvSpPr>
        <p:spPr>
          <a:xfrm>
            <a:off x="292308" y="97436"/>
            <a:ext cx="8319541" cy="231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8EEF1-9FF1-5B4E-A060-DCF100164B56}"/>
              </a:ext>
            </a:extLst>
          </p:cNvPr>
          <p:cNvSpPr txBox="1"/>
          <p:nvPr/>
        </p:nvSpPr>
        <p:spPr>
          <a:xfrm>
            <a:off x="3466475" y="-94315"/>
            <a:ext cx="22110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rlow Light" panose="00000400000000000000" pitchFamily="2" charset="0"/>
              </a:rPr>
              <a:t>Trương</a:t>
            </a:r>
            <a:r>
              <a:rPr lang="en-US" sz="2400" dirty="0">
                <a:solidFill>
                  <a:srgbClr val="FF0000"/>
                </a:solidFill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 Light" panose="00000400000000000000" pitchFamily="2" charset="0"/>
              </a:rPr>
              <a:t>Huy</a:t>
            </a:r>
            <a:r>
              <a:rPr lang="en-US" sz="2400" dirty="0">
                <a:solidFill>
                  <a:srgbClr val="FF0000"/>
                </a:solidFill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 Light" panose="00000400000000000000" pitchFamily="2" charset="0"/>
              </a:rPr>
              <a:t>Hoàng</a:t>
            </a:r>
            <a:endParaRPr lang="en-US" sz="2400" dirty="0">
              <a:solidFill>
                <a:srgbClr val="FF0000"/>
              </a:solidFill>
              <a:latin typeface="Barlow Light" panose="00000400000000000000" pitchFamily="2" charset="0"/>
            </a:endParaRPr>
          </a:p>
          <a:p>
            <a:pPr algn="ctr"/>
            <a:endParaRPr lang="en-US" sz="2400" dirty="0">
              <a:solidFill>
                <a:srgbClr val="FF0000"/>
              </a:solidFill>
              <a:latin typeface="Barlow Light" panose="00000400000000000000" pitchFamily="2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Barlow Light" panose="00000400000000000000" pitchFamily="2" charset="0"/>
              </a:rPr>
              <a:t>C0622I1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86646-1AD6-25FE-3EEA-DBDF2A5E4B4F}"/>
              </a:ext>
            </a:extLst>
          </p:cNvPr>
          <p:cNvSpPr txBox="1"/>
          <p:nvPr/>
        </p:nvSpPr>
        <p:spPr>
          <a:xfrm>
            <a:off x="2366574" y="1064825"/>
            <a:ext cx="1236688" cy="38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Barlow Light" panose="00000400000000000000" pitchFamily="2" charset="0"/>
              </a:rPr>
              <a:t>caseStudy</a:t>
            </a:r>
            <a:endParaRPr lang="en-US" sz="1800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A331-27C6-DD3D-6831-382857BC557F}"/>
              </a:ext>
            </a:extLst>
          </p:cNvPr>
          <p:cNvSpPr txBox="1"/>
          <p:nvPr/>
        </p:nvSpPr>
        <p:spPr>
          <a:xfrm>
            <a:off x="5499517" y="1258580"/>
            <a:ext cx="139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Light" panose="00000400000000000000" pitchFamily="2" charset="0"/>
              </a:rPr>
              <a:t>Module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551399" y="83884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C633B-F4A0-2025-7FC7-EE5E413A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95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Bước 1: Lên ý tưởng 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032581" y="1533288"/>
            <a:ext cx="2563319" cy="269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Game </a:t>
            </a:r>
            <a:r>
              <a:rPr lang="en-US" dirty="0" err="1">
                <a:solidFill>
                  <a:srgbClr val="000000"/>
                </a:solidFill>
              </a:rPr>
              <a:t>khác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899"/>
            <a:ext cx="2563319" cy="2692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Game </a:t>
            </a:r>
            <a:r>
              <a:rPr lang="en-US" dirty="0" err="1">
                <a:solidFill>
                  <a:srgbClr val="000000"/>
                </a:solidFill>
              </a:rPr>
              <a:t>cờ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caro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0C974-35FC-9EA1-BC82-695ED2FC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3" y="2419933"/>
            <a:ext cx="1697750" cy="169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D31AC-DBC0-08A1-8D89-D8C707C88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329" y="2419933"/>
            <a:ext cx="2609095" cy="15824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23659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- Quyết định chọn game Tetris</a:t>
            </a:r>
            <a:endParaRPr sz="24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187632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Module 1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DD8F0-E174-9C25-2E34-E8819551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9" y="2571750"/>
            <a:ext cx="4337369" cy="2119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630773" y="539646"/>
            <a:ext cx="3829987" cy="3778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Bước 2: Chuẩn bị thuật toán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Html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CSS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JS: +  Vẽ bảng ngoài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+ Vẽ từng khối hình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+ Xử lý va chạm 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+ Xử lý các tính năng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00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19961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Bước 3:Vẽ bảng bên ngoài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4362" y="1462245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Canvas: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ngoài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 </a:t>
            </a:r>
            <a:r>
              <a:rPr lang="en-US" dirty="0" err="1"/>
              <a:t>Vẽ</a:t>
            </a:r>
            <a:r>
              <a:rPr lang="en-US" dirty="0"/>
              <a:t> 200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b="1" i="1" u="sng" dirty="0" err="1"/>
              <a:t>Mỗi</a:t>
            </a:r>
            <a:r>
              <a:rPr lang="en-US" b="1" i="1" u="sng" dirty="0"/>
              <a:t> ô </a:t>
            </a:r>
            <a:r>
              <a:rPr lang="en-US" b="1" i="1" u="sng" dirty="0" err="1"/>
              <a:t>trong</a:t>
            </a:r>
            <a:r>
              <a:rPr lang="en-US" b="1" i="1" u="sng" dirty="0"/>
              <a:t> </a:t>
            </a:r>
            <a:r>
              <a:rPr lang="en-US" b="1" i="1" u="sng" dirty="0" err="1"/>
              <a:t>bảng</a:t>
            </a:r>
            <a:r>
              <a:rPr lang="en-US" b="1" i="1" u="sng" dirty="0"/>
              <a:t> </a:t>
            </a:r>
            <a:r>
              <a:rPr lang="en-US" b="1" i="1" u="sng" dirty="0" err="1"/>
              <a:t>là</a:t>
            </a:r>
            <a:r>
              <a:rPr lang="en-US" b="1" i="1" u="sng" dirty="0"/>
              <a:t> 1 </a:t>
            </a:r>
            <a:r>
              <a:rPr lang="en-US" b="1" i="1" u="sng" dirty="0" err="1"/>
              <a:t>phần</a:t>
            </a:r>
            <a:r>
              <a:rPr lang="en-US" b="1" i="1" u="sng" dirty="0"/>
              <a:t> </a:t>
            </a:r>
            <a:r>
              <a:rPr lang="en-US" b="1" i="1" u="sng" dirty="0" err="1"/>
              <a:t>tử</a:t>
            </a:r>
            <a:r>
              <a:rPr lang="en-US" b="1" i="1" u="sng" dirty="0"/>
              <a:t> </a:t>
            </a:r>
            <a:r>
              <a:rPr lang="en-US" b="1" i="1" u="sng" dirty="0" err="1"/>
              <a:t>trong</a:t>
            </a:r>
            <a:r>
              <a:rPr lang="en-US" b="1" i="1" u="sng" dirty="0"/>
              <a:t> 1 </a:t>
            </a:r>
            <a:r>
              <a:rPr lang="en-US" b="1" i="1" u="sng" dirty="0" err="1"/>
              <a:t>mảng</a:t>
            </a:r>
            <a:r>
              <a:rPr lang="en-US" b="1" i="1" u="sng" dirty="0"/>
              <a:t> 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6DBE0-96B8-B779-EB33-CF69B83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0" y="1375293"/>
            <a:ext cx="2716280" cy="3329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41884" y="90741"/>
            <a:ext cx="4834654" cy="621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Bước 4: Tạo ra các khối hình </a:t>
            </a:r>
            <a:endParaRPr sz="2400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366933" y="712033"/>
            <a:ext cx="5096982" cy="112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 </a:t>
            </a:r>
            <a:r>
              <a:rPr lang="en-US" sz="1800" dirty="0" err="1"/>
              <a:t>mảng</a:t>
            </a:r>
            <a:r>
              <a:rPr lang="en-US" sz="1800" dirty="0"/>
              <a:t> 2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Id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( Id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trùng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Id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1" dirty="0"/>
              <a:t>*  </a:t>
            </a:r>
            <a:r>
              <a:rPr lang="en-US" sz="1800" b="1" i="1" u="sng" dirty="0" err="1"/>
              <a:t>Các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mẫu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của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các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khối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được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lưu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trong</a:t>
            </a:r>
            <a:r>
              <a:rPr lang="en-US" sz="1800" b="1" i="1" u="sng" dirty="0"/>
              <a:t> </a:t>
            </a:r>
            <a:r>
              <a:rPr lang="en-US" sz="1800" b="1" i="1" u="sng" dirty="0" err="1"/>
              <a:t>mảng</a:t>
            </a:r>
            <a:r>
              <a:rPr lang="en-US" sz="1800" b="1" i="1" u="sng" dirty="0"/>
              <a:t> 3 </a:t>
            </a:r>
            <a:r>
              <a:rPr lang="en-US" sz="1800" b="1" i="1" u="sng" dirty="0" err="1"/>
              <a:t>chiều</a:t>
            </a:r>
            <a:endParaRPr lang="en-US" sz="1800" b="1" i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D9CE6-F34D-4C33-5B89-FEAEBF7B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" y="2208175"/>
            <a:ext cx="5303396" cy="2040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275929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lí va chạm và ăn điểm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1053996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EF666-7932-F545-3D08-1AEBDCD23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31" y="1784078"/>
            <a:ext cx="4012651" cy="3083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350" y="364224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Đoạn</a:t>
            </a:r>
            <a:r>
              <a:rPr lang="en-US" sz="2400" dirty="0">
                <a:solidFill>
                  <a:srgbClr val="FFFFFF"/>
                </a:solidFill>
              </a:rPr>
              <a:t> Code </a:t>
            </a:r>
            <a:r>
              <a:rPr lang="en-US" sz="2400" dirty="0" err="1">
                <a:solidFill>
                  <a:srgbClr val="FFFFFF"/>
                </a:solidFill>
              </a:rPr>
              <a:t>tâm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đắc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nhất</a:t>
            </a:r>
            <a:r>
              <a:rPr lang="en-US" sz="2400" dirty="0">
                <a:solidFill>
                  <a:srgbClr val="FFFFFF"/>
                </a:solidFill>
              </a:rPr>
              <a:t> !!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3F8F2-4E01-4CBB-4F3B-D7DD3E8B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92" y="1192088"/>
            <a:ext cx="4260358" cy="3543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676BD-BCC5-19D7-277B-4E02F5FA6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50" y="1192088"/>
            <a:ext cx="3787360" cy="1786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73A73-7A2F-D0BF-7853-9A6B5DF13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50" y="2936273"/>
            <a:ext cx="3787360" cy="17992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72190" y="24220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0296D-4997-D1C5-05C1-A34CBDB88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0997" cy="5457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77EA4-6393-1786-26AE-8C18FBB3AB99}"/>
              </a:ext>
            </a:extLst>
          </p:cNvPr>
          <p:cNvSpPr txBox="1"/>
          <p:nvPr/>
        </p:nvSpPr>
        <p:spPr>
          <a:xfrm>
            <a:off x="314793" y="1773779"/>
            <a:ext cx="409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Câu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hỏi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173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</vt:lpstr>
      <vt:lpstr>Barlow Light</vt:lpstr>
      <vt:lpstr>Calibri</vt:lpstr>
      <vt:lpstr>Miriam Libre</vt:lpstr>
      <vt:lpstr>Work Sans</vt:lpstr>
      <vt:lpstr>Roderigo template</vt:lpstr>
      <vt:lpstr>PowerPoint Presentation</vt:lpstr>
      <vt:lpstr>Bước 1: Lên ý tưởng </vt:lpstr>
      <vt:lpstr>- Quyết định chọn game Tetris</vt:lpstr>
      <vt:lpstr>PowerPoint Presentation</vt:lpstr>
      <vt:lpstr>Bước 3:Vẽ bảng bên ngoài</vt:lpstr>
      <vt:lpstr>Bước 4: Tạo ra các khối hình </vt:lpstr>
      <vt:lpstr>Xử lí va chạm và ăn điểm</vt:lpstr>
      <vt:lpstr>Đoạn Code tâm đắc nhất !!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 Module 1 Game Tetris  Truong Huy Hoang - C0622I1</dc:title>
  <cp:lastModifiedBy>Acer</cp:lastModifiedBy>
  <cp:revision>10</cp:revision>
  <dcterms:modified xsi:type="dcterms:W3CDTF">2022-08-01T03:39:02Z</dcterms:modified>
</cp:coreProperties>
</file>