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1" r:id="rId5"/>
    <p:sldMasterId id="2147483679" r:id="rId6"/>
    <p:sldMasterId id="2147483667" r:id="rId7"/>
  </p:sldMasterIdLst>
  <p:notesMasterIdLst>
    <p:notesMasterId r:id="rId24"/>
  </p:notesMasterIdLst>
  <p:sldIdLst>
    <p:sldId id="256" r:id="rId8"/>
    <p:sldId id="257" r:id="rId9"/>
    <p:sldId id="281" r:id="rId10"/>
    <p:sldId id="282" r:id="rId11"/>
    <p:sldId id="287" r:id="rId12"/>
    <p:sldId id="266" r:id="rId13"/>
    <p:sldId id="284" r:id="rId14"/>
    <p:sldId id="286" r:id="rId15"/>
    <p:sldId id="285" r:id="rId16"/>
    <p:sldId id="283" r:id="rId17"/>
    <p:sldId id="276" r:id="rId18"/>
    <p:sldId id="277" r:id="rId19"/>
    <p:sldId id="278" r:id="rId20"/>
    <p:sldId id="279" r:id="rId21"/>
    <p:sldId id="280"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5591A1-9E41-437C-A0AA-600720E8942A}" v="2" dt="2023-11-26T16:07:47.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varScale="1">
        <p:scale>
          <a:sx n="81" d="100"/>
          <a:sy n="81" d="100"/>
        </p:scale>
        <p:origin x="754"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hutanh tran" userId="5f2775e2d01ed6ee" providerId="LiveId" clId="{AD5591A1-9E41-437C-A0AA-600720E8942A}"/>
    <pc:docChg chg="undo redo custSel addSld delSld modSld sldOrd">
      <pc:chgData name="nhutanh tran" userId="5f2775e2d01ed6ee" providerId="LiveId" clId="{AD5591A1-9E41-437C-A0AA-600720E8942A}" dt="2023-11-26T16:11:29.130" v="126" actId="20577"/>
      <pc:docMkLst>
        <pc:docMk/>
      </pc:docMkLst>
      <pc:sldChg chg="modSp mod">
        <pc:chgData name="nhutanh tran" userId="5f2775e2d01ed6ee" providerId="LiveId" clId="{AD5591A1-9E41-437C-A0AA-600720E8942A}" dt="2023-11-26T16:11:29.130" v="126" actId="20577"/>
        <pc:sldMkLst>
          <pc:docMk/>
          <pc:sldMk cId="1325608595" sldId="257"/>
        </pc:sldMkLst>
        <pc:spChg chg="mod">
          <ac:chgData name="nhutanh tran" userId="5f2775e2d01ed6ee" providerId="LiveId" clId="{AD5591A1-9E41-437C-A0AA-600720E8942A}" dt="2023-11-26T16:11:29.130" v="126" actId="20577"/>
          <ac:spMkLst>
            <pc:docMk/>
            <pc:sldMk cId="1325608595" sldId="257"/>
            <ac:spMk id="3" creationId="{22788C46-D0BC-4307-AE55-7601A139E7CB}"/>
          </ac:spMkLst>
        </pc:spChg>
      </pc:sldChg>
      <pc:sldChg chg="del">
        <pc:chgData name="nhutanh tran" userId="5f2775e2d01ed6ee" providerId="LiveId" clId="{AD5591A1-9E41-437C-A0AA-600720E8942A}" dt="2023-11-26T16:11:09.665" v="113" actId="2696"/>
        <pc:sldMkLst>
          <pc:docMk/>
          <pc:sldMk cId="1639799154" sldId="258"/>
        </pc:sldMkLst>
      </pc:sldChg>
      <pc:sldChg chg="del">
        <pc:chgData name="nhutanh tran" userId="5f2775e2d01ed6ee" providerId="LiveId" clId="{AD5591A1-9E41-437C-A0AA-600720E8942A}" dt="2023-11-26T16:11:09.665" v="113" actId="2696"/>
        <pc:sldMkLst>
          <pc:docMk/>
          <pc:sldMk cId="3446797337" sldId="259"/>
        </pc:sldMkLst>
      </pc:sldChg>
      <pc:sldChg chg="del">
        <pc:chgData name="nhutanh tran" userId="5f2775e2d01ed6ee" providerId="LiveId" clId="{AD5591A1-9E41-437C-A0AA-600720E8942A}" dt="2023-11-26T16:11:09.665" v="113" actId="2696"/>
        <pc:sldMkLst>
          <pc:docMk/>
          <pc:sldMk cId="4212917468" sldId="260"/>
        </pc:sldMkLst>
      </pc:sldChg>
      <pc:sldChg chg="del">
        <pc:chgData name="nhutanh tran" userId="5f2775e2d01ed6ee" providerId="LiveId" clId="{AD5591A1-9E41-437C-A0AA-600720E8942A}" dt="2023-11-26T16:11:09.665" v="113" actId="2696"/>
        <pc:sldMkLst>
          <pc:docMk/>
          <pc:sldMk cId="700209266" sldId="264"/>
        </pc:sldMkLst>
      </pc:sldChg>
      <pc:sldChg chg="addSp delSp modSp mod ord">
        <pc:chgData name="nhutanh tran" userId="5f2775e2d01ed6ee" providerId="LiveId" clId="{AD5591A1-9E41-437C-A0AA-600720E8942A}" dt="2023-11-26T16:00:33.201" v="87" actId="478"/>
        <pc:sldMkLst>
          <pc:docMk/>
          <pc:sldMk cId="2721508595" sldId="266"/>
        </pc:sldMkLst>
        <pc:spChg chg="mod">
          <ac:chgData name="nhutanh tran" userId="5f2775e2d01ed6ee" providerId="LiveId" clId="{AD5591A1-9E41-437C-A0AA-600720E8942A}" dt="2023-11-26T15:51:17.738" v="62" actId="1076"/>
          <ac:spMkLst>
            <pc:docMk/>
            <pc:sldMk cId="2721508595" sldId="266"/>
            <ac:spMk id="2" creationId="{E5F191A4-7839-4F63-B17C-7C366C59488C}"/>
          </ac:spMkLst>
        </pc:spChg>
        <pc:spChg chg="mod">
          <ac:chgData name="nhutanh tran" userId="5f2775e2d01ed6ee" providerId="LiveId" clId="{AD5591A1-9E41-437C-A0AA-600720E8942A}" dt="2023-11-26T15:59:54.740" v="75" actId="12"/>
          <ac:spMkLst>
            <pc:docMk/>
            <pc:sldMk cId="2721508595" sldId="266"/>
            <ac:spMk id="4" creationId="{9B9ED227-95A7-4B08-91FE-5E0EF0D41D20}"/>
          </ac:spMkLst>
        </pc:spChg>
        <pc:spChg chg="del mod">
          <ac:chgData name="nhutanh tran" userId="5f2775e2d01ed6ee" providerId="LiveId" clId="{AD5591A1-9E41-437C-A0AA-600720E8942A}" dt="2023-11-26T15:59:45.447" v="72" actId="478"/>
          <ac:spMkLst>
            <pc:docMk/>
            <pc:sldMk cId="2721508595" sldId="266"/>
            <ac:spMk id="5" creationId="{9C2ECAAA-1E9C-4845-8EA9-E11A76F08150}"/>
          </ac:spMkLst>
        </pc:spChg>
        <pc:spChg chg="add del mod">
          <ac:chgData name="nhutanh tran" userId="5f2775e2d01ed6ee" providerId="LiveId" clId="{AD5591A1-9E41-437C-A0AA-600720E8942A}" dt="2023-11-26T15:59:35.338" v="64" actId="478"/>
          <ac:spMkLst>
            <pc:docMk/>
            <pc:sldMk cId="2721508595" sldId="266"/>
            <ac:spMk id="6" creationId="{19A273FA-E691-3F5A-7D69-E4B5EBFBDBB5}"/>
          </ac:spMkLst>
        </pc:spChg>
        <pc:spChg chg="mod">
          <ac:chgData name="nhutanh tran" userId="5f2775e2d01ed6ee" providerId="LiveId" clId="{AD5591A1-9E41-437C-A0AA-600720E8942A}" dt="2023-11-26T15:50:04.007" v="51" actId="20577"/>
          <ac:spMkLst>
            <pc:docMk/>
            <pc:sldMk cId="2721508595" sldId="266"/>
            <ac:spMk id="9" creationId="{472FA7B1-CD7F-3646-B44C-91A107A0CBEE}"/>
          </ac:spMkLst>
        </pc:spChg>
        <pc:spChg chg="del">
          <ac:chgData name="nhutanh tran" userId="5f2775e2d01ed6ee" providerId="LiveId" clId="{AD5591A1-9E41-437C-A0AA-600720E8942A}" dt="2023-11-26T15:59:32.509" v="63" actId="478"/>
          <ac:spMkLst>
            <pc:docMk/>
            <pc:sldMk cId="2721508595" sldId="266"/>
            <ac:spMk id="10" creationId="{585697B7-EBBB-0E4B-AA02-0D3F94821C6E}"/>
          </ac:spMkLst>
        </pc:spChg>
        <pc:spChg chg="del mod">
          <ac:chgData name="nhutanh tran" userId="5f2775e2d01ed6ee" providerId="LiveId" clId="{AD5591A1-9E41-437C-A0AA-600720E8942A}" dt="2023-11-26T15:59:40.060" v="69" actId="478"/>
          <ac:spMkLst>
            <pc:docMk/>
            <pc:sldMk cId="2721508595" sldId="266"/>
            <ac:spMk id="11" creationId="{48A12450-9474-8A49-BAEB-20C6F51540D5}"/>
          </ac:spMkLst>
        </pc:spChg>
        <pc:spChg chg="del">
          <ac:chgData name="nhutanh tran" userId="5f2775e2d01ed6ee" providerId="LiveId" clId="{AD5591A1-9E41-437C-A0AA-600720E8942A}" dt="2023-11-26T15:59:36.728" v="65" actId="478"/>
          <ac:spMkLst>
            <pc:docMk/>
            <pc:sldMk cId="2721508595" sldId="266"/>
            <ac:spMk id="13" creationId="{EB1FFBC5-1733-5E4A-BF11-2C157D9917CC}"/>
          </ac:spMkLst>
        </pc:spChg>
        <pc:spChg chg="add del mod">
          <ac:chgData name="nhutanh tran" userId="5f2775e2d01ed6ee" providerId="LiveId" clId="{AD5591A1-9E41-437C-A0AA-600720E8942A}" dt="2023-11-26T15:59:43.900" v="71" actId="478"/>
          <ac:spMkLst>
            <pc:docMk/>
            <pc:sldMk cId="2721508595" sldId="266"/>
            <ac:spMk id="14" creationId="{E8EF3124-15DF-03F6-EF2F-0AF56B8C8A7C}"/>
          </ac:spMkLst>
        </pc:spChg>
        <pc:spChg chg="add del mod">
          <ac:chgData name="nhutanh tran" userId="5f2775e2d01ed6ee" providerId="LiveId" clId="{AD5591A1-9E41-437C-A0AA-600720E8942A}" dt="2023-11-26T15:59:42.702" v="70" actId="478"/>
          <ac:spMkLst>
            <pc:docMk/>
            <pc:sldMk cId="2721508595" sldId="266"/>
            <ac:spMk id="16" creationId="{3A9DE8AF-BBE0-13A3-EFA2-6F4399DF4C8F}"/>
          </ac:spMkLst>
        </pc:spChg>
        <pc:spChg chg="add del mod">
          <ac:chgData name="nhutanh tran" userId="5f2775e2d01ed6ee" providerId="LiveId" clId="{AD5591A1-9E41-437C-A0AA-600720E8942A}" dt="2023-11-26T15:59:46.222" v="73" actId="478"/>
          <ac:spMkLst>
            <pc:docMk/>
            <pc:sldMk cId="2721508595" sldId="266"/>
            <ac:spMk id="18" creationId="{2D74D887-DD87-DFFA-053F-AD62B7FDCF34}"/>
          </ac:spMkLst>
        </pc:spChg>
        <pc:spChg chg="add del">
          <ac:chgData name="nhutanh tran" userId="5f2775e2d01ed6ee" providerId="LiveId" clId="{AD5591A1-9E41-437C-A0AA-600720E8942A}" dt="2023-11-26T16:00:04.700" v="79" actId="22"/>
          <ac:spMkLst>
            <pc:docMk/>
            <pc:sldMk cId="2721508595" sldId="266"/>
            <ac:spMk id="20" creationId="{07F47DDD-651B-BFE6-C9F5-8C4F38B388DA}"/>
          </ac:spMkLst>
        </pc:spChg>
        <pc:spChg chg="add mod">
          <ac:chgData name="nhutanh tran" userId="5f2775e2d01ed6ee" providerId="LiveId" clId="{AD5591A1-9E41-437C-A0AA-600720E8942A}" dt="2023-11-26T16:00:13.866" v="82" actId="12"/>
          <ac:spMkLst>
            <pc:docMk/>
            <pc:sldMk cId="2721508595" sldId="266"/>
            <ac:spMk id="22" creationId="{A87F2CF7-7711-14A6-A48F-966500504513}"/>
          </ac:spMkLst>
        </pc:spChg>
        <pc:spChg chg="add del">
          <ac:chgData name="nhutanh tran" userId="5f2775e2d01ed6ee" providerId="LiveId" clId="{AD5591A1-9E41-437C-A0AA-600720E8942A}" dt="2023-11-26T16:00:20.617" v="84" actId="22"/>
          <ac:spMkLst>
            <pc:docMk/>
            <pc:sldMk cId="2721508595" sldId="266"/>
            <ac:spMk id="24" creationId="{93F36059-7B96-8D92-1668-ED221A23501E}"/>
          </ac:spMkLst>
        </pc:spChg>
        <pc:spChg chg="add del mod">
          <ac:chgData name="nhutanh tran" userId="5f2775e2d01ed6ee" providerId="LiveId" clId="{AD5591A1-9E41-437C-A0AA-600720E8942A}" dt="2023-11-26T16:00:33.201" v="87" actId="478"/>
          <ac:spMkLst>
            <pc:docMk/>
            <pc:sldMk cId="2721508595" sldId="266"/>
            <ac:spMk id="25" creationId="{5AF37202-D602-F3A7-55E5-5F604CBB7A89}"/>
          </ac:spMkLst>
        </pc:spChg>
      </pc:sldChg>
      <pc:sldChg chg="del">
        <pc:chgData name="nhutanh tran" userId="5f2775e2d01ed6ee" providerId="LiveId" clId="{AD5591A1-9E41-437C-A0AA-600720E8942A}" dt="2023-11-26T16:11:09.665" v="113" actId="2696"/>
        <pc:sldMkLst>
          <pc:docMk/>
          <pc:sldMk cId="445070695" sldId="267"/>
        </pc:sldMkLst>
      </pc:sldChg>
      <pc:sldChg chg="del">
        <pc:chgData name="nhutanh tran" userId="5f2775e2d01ed6ee" providerId="LiveId" clId="{AD5591A1-9E41-437C-A0AA-600720E8942A}" dt="2023-11-26T16:11:09.665" v="113" actId="2696"/>
        <pc:sldMkLst>
          <pc:docMk/>
          <pc:sldMk cId="3396266754" sldId="269"/>
        </pc:sldMkLst>
      </pc:sldChg>
      <pc:sldChg chg="del">
        <pc:chgData name="nhutanh tran" userId="5f2775e2d01ed6ee" providerId="LiveId" clId="{AD5591A1-9E41-437C-A0AA-600720E8942A}" dt="2023-11-26T16:11:09.665" v="113" actId="2696"/>
        <pc:sldMkLst>
          <pc:docMk/>
          <pc:sldMk cId="932498405" sldId="270"/>
        </pc:sldMkLst>
      </pc:sldChg>
      <pc:sldChg chg="del">
        <pc:chgData name="nhutanh tran" userId="5f2775e2d01ed6ee" providerId="LiveId" clId="{AD5591A1-9E41-437C-A0AA-600720E8942A}" dt="2023-11-26T16:11:09.665" v="113" actId="2696"/>
        <pc:sldMkLst>
          <pc:docMk/>
          <pc:sldMk cId="3335690284" sldId="271"/>
        </pc:sldMkLst>
      </pc:sldChg>
      <pc:sldChg chg="del">
        <pc:chgData name="nhutanh tran" userId="5f2775e2d01ed6ee" providerId="LiveId" clId="{AD5591A1-9E41-437C-A0AA-600720E8942A}" dt="2023-11-26T16:11:09.665" v="113" actId="2696"/>
        <pc:sldMkLst>
          <pc:docMk/>
          <pc:sldMk cId="2639983765" sldId="273"/>
        </pc:sldMkLst>
      </pc:sldChg>
      <pc:sldChg chg="addSp delSp modSp new mod">
        <pc:chgData name="nhutanh tran" userId="5f2775e2d01ed6ee" providerId="LiveId" clId="{AD5591A1-9E41-437C-A0AA-600720E8942A}" dt="2023-11-26T16:10:50.333" v="112" actId="1076"/>
        <pc:sldMkLst>
          <pc:docMk/>
          <pc:sldMk cId="4064220811" sldId="276"/>
        </pc:sldMkLst>
        <pc:spChg chg="mod">
          <ac:chgData name="nhutanh tran" userId="5f2775e2d01ed6ee" providerId="LiveId" clId="{AD5591A1-9E41-437C-A0AA-600720E8942A}" dt="2023-11-26T16:08:07.347" v="98" actId="1076"/>
          <ac:spMkLst>
            <pc:docMk/>
            <pc:sldMk cId="4064220811" sldId="276"/>
            <ac:spMk id="2" creationId="{9B875752-8602-CD53-4776-7C8F4B4036D2}"/>
          </ac:spMkLst>
        </pc:spChg>
        <pc:spChg chg="del">
          <ac:chgData name="nhutanh tran" userId="5f2775e2d01ed6ee" providerId="LiveId" clId="{AD5591A1-9E41-437C-A0AA-600720E8942A}" dt="2023-11-26T16:00:40.442" v="89" actId="478"/>
          <ac:spMkLst>
            <pc:docMk/>
            <pc:sldMk cId="4064220811" sldId="276"/>
            <ac:spMk id="3" creationId="{C7D37BDB-C802-A625-C9ED-A638CC88A655}"/>
          </ac:spMkLst>
        </pc:spChg>
        <pc:spChg chg="del">
          <ac:chgData name="nhutanh tran" userId="5f2775e2d01ed6ee" providerId="LiveId" clId="{AD5591A1-9E41-437C-A0AA-600720E8942A}" dt="2023-11-26T16:00:40.442" v="89" actId="478"/>
          <ac:spMkLst>
            <pc:docMk/>
            <pc:sldMk cId="4064220811" sldId="276"/>
            <ac:spMk id="5" creationId="{EE6A3B98-5715-CEC4-903A-40BA46712CD2}"/>
          </ac:spMkLst>
        </pc:spChg>
        <pc:spChg chg="del">
          <ac:chgData name="nhutanh tran" userId="5f2775e2d01ed6ee" providerId="LiveId" clId="{AD5591A1-9E41-437C-A0AA-600720E8942A}" dt="2023-11-26T16:00:40.442" v="89" actId="478"/>
          <ac:spMkLst>
            <pc:docMk/>
            <pc:sldMk cId="4064220811" sldId="276"/>
            <ac:spMk id="6" creationId="{2814907D-A05E-755B-5907-ED691F53F8D4}"/>
          </ac:spMkLst>
        </pc:spChg>
        <pc:spChg chg="del">
          <ac:chgData name="nhutanh tran" userId="5f2775e2d01ed6ee" providerId="LiveId" clId="{AD5591A1-9E41-437C-A0AA-600720E8942A}" dt="2023-11-26T16:00:40.442" v="89" actId="478"/>
          <ac:spMkLst>
            <pc:docMk/>
            <pc:sldMk cId="4064220811" sldId="276"/>
            <ac:spMk id="7" creationId="{D144DB22-A215-3677-5BE0-10EB8A143B97}"/>
          </ac:spMkLst>
        </pc:spChg>
        <pc:spChg chg="del">
          <ac:chgData name="nhutanh tran" userId="5f2775e2d01ed6ee" providerId="LiveId" clId="{AD5591A1-9E41-437C-A0AA-600720E8942A}" dt="2023-11-26T16:00:40.442" v="89" actId="478"/>
          <ac:spMkLst>
            <pc:docMk/>
            <pc:sldMk cId="4064220811" sldId="276"/>
            <ac:spMk id="8" creationId="{A6759CC3-47BD-6A0B-015A-3AEE43089E6D}"/>
          </ac:spMkLst>
        </pc:spChg>
        <pc:spChg chg="del">
          <ac:chgData name="nhutanh tran" userId="5f2775e2d01ed6ee" providerId="LiveId" clId="{AD5591A1-9E41-437C-A0AA-600720E8942A}" dt="2023-11-26T16:00:40.442" v="89" actId="478"/>
          <ac:spMkLst>
            <pc:docMk/>
            <pc:sldMk cId="4064220811" sldId="276"/>
            <ac:spMk id="9" creationId="{3993CA91-9794-7E61-8C08-5C5EF31976FB}"/>
          </ac:spMkLst>
        </pc:spChg>
        <pc:spChg chg="add del mod">
          <ac:chgData name="nhutanh tran" userId="5f2775e2d01ed6ee" providerId="LiveId" clId="{AD5591A1-9E41-437C-A0AA-600720E8942A}" dt="2023-11-26T16:08:58.442" v="104"/>
          <ac:spMkLst>
            <pc:docMk/>
            <pc:sldMk cId="4064220811" sldId="276"/>
            <ac:spMk id="11" creationId="{5B0F4BB2-992A-C0C5-FD40-791F31842D9D}"/>
          </ac:spMkLst>
        </pc:spChg>
        <pc:picChg chg="add mod">
          <ac:chgData name="nhutanh tran" userId="5f2775e2d01ed6ee" providerId="LiveId" clId="{AD5591A1-9E41-437C-A0AA-600720E8942A}" dt="2023-11-26T16:09:41.082" v="108" actId="1076"/>
          <ac:picMkLst>
            <pc:docMk/>
            <pc:sldMk cId="4064220811" sldId="276"/>
            <ac:picMk id="13" creationId="{7AB123A6-A6E9-9A74-85DF-81D762922DFB}"/>
          </ac:picMkLst>
        </pc:picChg>
        <pc:picChg chg="add mod">
          <ac:chgData name="nhutanh tran" userId="5f2775e2d01ed6ee" providerId="LiveId" clId="{AD5591A1-9E41-437C-A0AA-600720E8942A}" dt="2023-11-26T16:10:50.333" v="112" actId="1076"/>
          <ac:picMkLst>
            <pc:docMk/>
            <pc:sldMk cId="4064220811" sldId="276"/>
            <ac:picMk id="15" creationId="{AAA6A069-4E35-12F8-51AD-87B428F3766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C1B8-06B9-F218-C0A1-1DB2F3AB7B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C4686-2F3A-06CE-7F98-D4797976B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24D3D7-06E9-B8A3-E613-C4EFF88F412E}"/>
              </a:ext>
            </a:extLst>
          </p:cNvPr>
          <p:cNvSpPr>
            <a:spLocks noGrp="1"/>
          </p:cNvSpPr>
          <p:nvPr>
            <p:ph type="dt" sz="half" idx="10"/>
          </p:nvPr>
        </p:nvSpPr>
        <p:spPr/>
        <p:txBody>
          <a:bodyPr/>
          <a:lstStyle/>
          <a:p>
            <a:fld id="{49DAC864-E0B0-42D6-9249-3255F7BDF126}" type="datetimeFigureOut">
              <a:rPr lang="en-US" smtClean="0"/>
              <a:t>11/27/2023</a:t>
            </a:fld>
            <a:endParaRPr lang="en-US"/>
          </a:p>
        </p:txBody>
      </p:sp>
      <p:sp>
        <p:nvSpPr>
          <p:cNvPr id="5" name="Footer Placeholder 4">
            <a:extLst>
              <a:ext uri="{FF2B5EF4-FFF2-40B4-BE49-F238E27FC236}">
                <a16:creationId xmlns:a16="http://schemas.microsoft.com/office/drawing/2014/main" id="{8D023CE6-82B9-52C8-5AF9-61F7A3629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E00DA-BD54-6D40-4ED0-BF0461F3EA54}"/>
              </a:ext>
            </a:extLst>
          </p:cNvPr>
          <p:cNvSpPr>
            <a:spLocks noGrp="1"/>
          </p:cNvSpPr>
          <p:nvPr>
            <p:ph type="sldNum" sz="quarter" idx="12"/>
          </p:nvPr>
        </p:nvSpPr>
        <p:spPr/>
        <p:txBody>
          <a:bodyPr/>
          <a:lstStyle/>
          <a:p>
            <a:fld id="{D6751C8C-9F4B-4BFE-86D7-1BD697AE7394}" type="slidenum">
              <a:rPr lang="en-US" smtClean="0"/>
              <a:t>‹#›</a:t>
            </a:fld>
            <a:endParaRPr lang="en-US"/>
          </a:p>
        </p:txBody>
      </p:sp>
    </p:spTree>
    <p:extLst>
      <p:ext uri="{BB962C8B-B14F-4D97-AF65-F5344CB8AC3E}">
        <p14:creationId xmlns:p14="http://schemas.microsoft.com/office/powerpoint/2010/main" val="2017063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3E06-2B07-47C2-E7F8-47003CE35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796EA6-0690-0843-E862-10F1165FD7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2ED8B-631E-2DB4-7E3D-863C55304B9A}"/>
              </a:ext>
            </a:extLst>
          </p:cNvPr>
          <p:cNvSpPr>
            <a:spLocks noGrp="1"/>
          </p:cNvSpPr>
          <p:nvPr>
            <p:ph type="dt" sz="half" idx="10"/>
          </p:nvPr>
        </p:nvSpPr>
        <p:spPr/>
        <p:txBody>
          <a:bodyPr/>
          <a:lstStyle/>
          <a:p>
            <a:fld id="{49DAC864-E0B0-42D6-9249-3255F7BDF126}" type="datetimeFigureOut">
              <a:rPr lang="en-US" smtClean="0"/>
              <a:t>11/27/2023</a:t>
            </a:fld>
            <a:endParaRPr lang="en-US"/>
          </a:p>
        </p:txBody>
      </p:sp>
      <p:sp>
        <p:nvSpPr>
          <p:cNvPr id="5" name="Footer Placeholder 4">
            <a:extLst>
              <a:ext uri="{FF2B5EF4-FFF2-40B4-BE49-F238E27FC236}">
                <a16:creationId xmlns:a16="http://schemas.microsoft.com/office/drawing/2014/main" id="{5DB4B2A1-6555-A31A-FAD5-45F8A6EC3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EB08C-C028-B7BB-FBEA-D473C47C544C}"/>
              </a:ext>
            </a:extLst>
          </p:cNvPr>
          <p:cNvSpPr>
            <a:spLocks noGrp="1"/>
          </p:cNvSpPr>
          <p:nvPr>
            <p:ph type="sldNum" sz="quarter" idx="12"/>
          </p:nvPr>
        </p:nvSpPr>
        <p:spPr/>
        <p:txBody>
          <a:bodyPr/>
          <a:lstStyle/>
          <a:p>
            <a:fld id="{D6751C8C-9F4B-4BFE-86D7-1BD697AE7394}" type="slidenum">
              <a:rPr lang="en-US" smtClean="0"/>
              <a:t>‹#›</a:t>
            </a:fld>
            <a:endParaRPr lang="en-US"/>
          </a:p>
        </p:txBody>
      </p:sp>
    </p:spTree>
    <p:extLst>
      <p:ext uri="{BB962C8B-B14F-4D97-AF65-F5344CB8AC3E}">
        <p14:creationId xmlns:p14="http://schemas.microsoft.com/office/powerpoint/2010/main" val="2443201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B85F-F639-B759-E0E6-D46D205A86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986D3E-1408-A6EF-BC3F-20EFD0742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18AEFA-860A-61B9-723D-257419959EAD}"/>
              </a:ext>
            </a:extLst>
          </p:cNvPr>
          <p:cNvSpPr>
            <a:spLocks noGrp="1"/>
          </p:cNvSpPr>
          <p:nvPr>
            <p:ph type="dt" sz="half" idx="10"/>
          </p:nvPr>
        </p:nvSpPr>
        <p:spPr/>
        <p:txBody>
          <a:bodyPr/>
          <a:lstStyle/>
          <a:p>
            <a:fld id="{49DAC864-E0B0-42D6-9249-3255F7BDF126}" type="datetimeFigureOut">
              <a:rPr lang="en-US" smtClean="0"/>
              <a:t>11/27/2023</a:t>
            </a:fld>
            <a:endParaRPr lang="en-US"/>
          </a:p>
        </p:txBody>
      </p:sp>
      <p:sp>
        <p:nvSpPr>
          <p:cNvPr id="5" name="Footer Placeholder 4">
            <a:extLst>
              <a:ext uri="{FF2B5EF4-FFF2-40B4-BE49-F238E27FC236}">
                <a16:creationId xmlns:a16="http://schemas.microsoft.com/office/drawing/2014/main" id="{2DA07A6E-45C2-A8D7-883C-843171DC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03D55-7A4E-6247-BC72-CF521DF89527}"/>
              </a:ext>
            </a:extLst>
          </p:cNvPr>
          <p:cNvSpPr>
            <a:spLocks noGrp="1"/>
          </p:cNvSpPr>
          <p:nvPr>
            <p:ph type="sldNum" sz="quarter" idx="12"/>
          </p:nvPr>
        </p:nvSpPr>
        <p:spPr/>
        <p:txBody>
          <a:bodyPr/>
          <a:lstStyle/>
          <a:p>
            <a:fld id="{D6751C8C-9F4B-4BFE-86D7-1BD697AE7394}" type="slidenum">
              <a:rPr lang="en-US" smtClean="0"/>
              <a:t>‹#›</a:t>
            </a:fld>
            <a:endParaRPr lang="en-US"/>
          </a:p>
        </p:txBody>
      </p:sp>
    </p:spTree>
    <p:extLst>
      <p:ext uri="{BB962C8B-B14F-4D97-AF65-F5344CB8AC3E}">
        <p14:creationId xmlns:p14="http://schemas.microsoft.com/office/powerpoint/2010/main" val="2136501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B9B4-404B-0158-827C-F2BB134876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6A5FCF-EB77-4D24-69E8-46E74A2B0B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1A0704-054D-BDF6-44D2-9C585865FE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0C3A7A-A86B-69BA-6B41-226EC6610727}"/>
              </a:ext>
            </a:extLst>
          </p:cNvPr>
          <p:cNvSpPr>
            <a:spLocks noGrp="1"/>
          </p:cNvSpPr>
          <p:nvPr>
            <p:ph type="dt" sz="half" idx="10"/>
          </p:nvPr>
        </p:nvSpPr>
        <p:spPr/>
        <p:txBody>
          <a:bodyPr/>
          <a:lstStyle/>
          <a:p>
            <a:fld id="{49DAC864-E0B0-42D6-9249-3255F7BDF126}" type="datetimeFigureOut">
              <a:rPr lang="en-US" smtClean="0"/>
              <a:t>11/27/2023</a:t>
            </a:fld>
            <a:endParaRPr lang="en-US"/>
          </a:p>
        </p:txBody>
      </p:sp>
      <p:sp>
        <p:nvSpPr>
          <p:cNvPr id="6" name="Footer Placeholder 5">
            <a:extLst>
              <a:ext uri="{FF2B5EF4-FFF2-40B4-BE49-F238E27FC236}">
                <a16:creationId xmlns:a16="http://schemas.microsoft.com/office/drawing/2014/main" id="{CAC9E1BC-8C2C-811C-BE36-9F8B19805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FF301-0ADF-B1FA-66CA-14062768CED0}"/>
              </a:ext>
            </a:extLst>
          </p:cNvPr>
          <p:cNvSpPr>
            <a:spLocks noGrp="1"/>
          </p:cNvSpPr>
          <p:nvPr>
            <p:ph type="sldNum" sz="quarter" idx="12"/>
          </p:nvPr>
        </p:nvSpPr>
        <p:spPr/>
        <p:txBody>
          <a:bodyPr/>
          <a:lstStyle/>
          <a:p>
            <a:fld id="{D6751C8C-9F4B-4BFE-86D7-1BD697AE7394}" type="slidenum">
              <a:rPr lang="en-US" smtClean="0"/>
              <a:t>‹#›</a:t>
            </a:fld>
            <a:endParaRPr lang="en-US"/>
          </a:p>
        </p:txBody>
      </p:sp>
    </p:spTree>
    <p:extLst>
      <p:ext uri="{BB962C8B-B14F-4D97-AF65-F5344CB8AC3E}">
        <p14:creationId xmlns:p14="http://schemas.microsoft.com/office/powerpoint/2010/main" val="3990906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228F-DC78-D383-F416-1D10A4BFB0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534158-1EC1-7F18-7E14-F626DD523A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901756-107E-8CCC-A48B-49051639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F4C003-4C7D-E82F-F8EA-D3FEFCCDCD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3F90F7-8E33-972A-4B4E-8F38C3E401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86978-6AA8-D9A2-ECDF-D8E8E941E80F}"/>
              </a:ext>
            </a:extLst>
          </p:cNvPr>
          <p:cNvSpPr>
            <a:spLocks noGrp="1"/>
          </p:cNvSpPr>
          <p:nvPr>
            <p:ph type="dt" sz="half" idx="10"/>
          </p:nvPr>
        </p:nvSpPr>
        <p:spPr/>
        <p:txBody>
          <a:bodyPr/>
          <a:lstStyle/>
          <a:p>
            <a:fld id="{49DAC864-E0B0-42D6-9249-3255F7BDF126}" type="datetimeFigureOut">
              <a:rPr lang="en-US" smtClean="0"/>
              <a:t>11/27/2023</a:t>
            </a:fld>
            <a:endParaRPr lang="en-US"/>
          </a:p>
        </p:txBody>
      </p:sp>
      <p:sp>
        <p:nvSpPr>
          <p:cNvPr id="8" name="Footer Placeholder 7">
            <a:extLst>
              <a:ext uri="{FF2B5EF4-FFF2-40B4-BE49-F238E27FC236}">
                <a16:creationId xmlns:a16="http://schemas.microsoft.com/office/drawing/2014/main" id="{EFAC60B7-54E4-6714-E2F4-A36417614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E430D-7C12-9FC1-16FF-01C9BC80E967}"/>
              </a:ext>
            </a:extLst>
          </p:cNvPr>
          <p:cNvSpPr>
            <a:spLocks noGrp="1"/>
          </p:cNvSpPr>
          <p:nvPr>
            <p:ph type="sldNum" sz="quarter" idx="12"/>
          </p:nvPr>
        </p:nvSpPr>
        <p:spPr/>
        <p:txBody>
          <a:bodyPr/>
          <a:lstStyle/>
          <a:p>
            <a:fld id="{D6751C8C-9F4B-4BFE-86D7-1BD697AE7394}" type="slidenum">
              <a:rPr lang="en-US" smtClean="0"/>
              <a:t>‹#›</a:t>
            </a:fld>
            <a:endParaRPr lang="en-US"/>
          </a:p>
        </p:txBody>
      </p:sp>
    </p:spTree>
    <p:extLst>
      <p:ext uri="{BB962C8B-B14F-4D97-AF65-F5344CB8AC3E}">
        <p14:creationId xmlns:p14="http://schemas.microsoft.com/office/powerpoint/2010/main" val="2104094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0C4E-0BB3-3513-7DD4-369F15F678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8FB8C4-3D43-A313-35EB-17967253E97C}"/>
              </a:ext>
            </a:extLst>
          </p:cNvPr>
          <p:cNvSpPr>
            <a:spLocks noGrp="1"/>
          </p:cNvSpPr>
          <p:nvPr>
            <p:ph type="dt" sz="half" idx="10"/>
          </p:nvPr>
        </p:nvSpPr>
        <p:spPr/>
        <p:txBody>
          <a:bodyPr/>
          <a:lstStyle/>
          <a:p>
            <a:fld id="{49DAC864-E0B0-42D6-9249-3255F7BDF126}" type="datetimeFigureOut">
              <a:rPr lang="en-US" smtClean="0"/>
              <a:t>11/27/2023</a:t>
            </a:fld>
            <a:endParaRPr lang="en-US"/>
          </a:p>
        </p:txBody>
      </p:sp>
      <p:sp>
        <p:nvSpPr>
          <p:cNvPr id="4" name="Footer Placeholder 3">
            <a:extLst>
              <a:ext uri="{FF2B5EF4-FFF2-40B4-BE49-F238E27FC236}">
                <a16:creationId xmlns:a16="http://schemas.microsoft.com/office/drawing/2014/main" id="{C58F831D-200D-DFDA-47C7-17CD7FB4E1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8892B5-0185-F088-4970-11B289CB9E05}"/>
              </a:ext>
            </a:extLst>
          </p:cNvPr>
          <p:cNvSpPr>
            <a:spLocks noGrp="1"/>
          </p:cNvSpPr>
          <p:nvPr>
            <p:ph type="sldNum" sz="quarter" idx="12"/>
          </p:nvPr>
        </p:nvSpPr>
        <p:spPr/>
        <p:txBody>
          <a:bodyPr/>
          <a:lstStyle/>
          <a:p>
            <a:fld id="{D6751C8C-9F4B-4BFE-86D7-1BD697AE7394}" type="slidenum">
              <a:rPr lang="en-US" smtClean="0"/>
              <a:t>‹#›</a:t>
            </a:fld>
            <a:endParaRPr lang="en-US"/>
          </a:p>
        </p:txBody>
      </p:sp>
    </p:spTree>
    <p:extLst>
      <p:ext uri="{BB962C8B-B14F-4D97-AF65-F5344CB8AC3E}">
        <p14:creationId xmlns:p14="http://schemas.microsoft.com/office/powerpoint/2010/main" val="372670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EF1E7-4A7A-BCAA-229E-0AEA3671811D}"/>
              </a:ext>
            </a:extLst>
          </p:cNvPr>
          <p:cNvSpPr>
            <a:spLocks noGrp="1"/>
          </p:cNvSpPr>
          <p:nvPr>
            <p:ph type="dt" sz="half" idx="10"/>
          </p:nvPr>
        </p:nvSpPr>
        <p:spPr/>
        <p:txBody>
          <a:bodyPr/>
          <a:lstStyle/>
          <a:p>
            <a:fld id="{49DAC864-E0B0-42D6-9249-3255F7BDF126}" type="datetimeFigureOut">
              <a:rPr lang="en-US" smtClean="0"/>
              <a:t>11/27/2023</a:t>
            </a:fld>
            <a:endParaRPr lang="en-US"/>
          </a:p>
        </p:txBody>
      </p:sp>
      <p:sp>
        <p:nvSpPr>
          <p:cNvPr id="3" name="Footer Placeholder 2">
            <a:extLst>
              <a:ext uri="{FF2B5EF4-FFF2-40B4-BE49-F238E27FC236}">
                <a16:creationId xmlns:a16="http://schemas.microsoft.com/office/drawing/2014/main" id="{31BBF033-AB47-45E6-30B1-973F84FEB4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8B5676-7F05-C767-D054-0E1852CD3DF0}"/>
              </a:ext>
            </a:extLst>
          </p:cNvPr>
          <p:cNvSpPr>
            <a:spLocks noGrp="1"/>
          </p:cNvSpPr>
          <p:nvPr>
            <p:ph type="sldNum" sz="quarter" idx="12"/>
          </p:nvPr>
        </p:nvSpPr>
        <p:spPr/>
        <p:txBody>
          <a:bodyPr/>
          <a:lstStyle/>
          <a:p>
            <a:fld id="{D6751C8C-9F4B-4BFE-86D7-1BD697AE7394}" type="slidenum">
              <a:rPr lang="en-US" smtClean="0"/>
              <a:t>‹#›</a:t>
            </a:fld>
            <a:endParaRPr lang="en-US"/>
          </a:p>
        </p:txBody>
      </p:sp>
    </p:spTree>
    <p:extLst>
      <p:ext uri="{BB962C8B-B14F-4D97-AF65-F5344CB8AC3E}">
        <p14:creationId xmlns:p14="http://schemas.microsoft.com/office/powerpoint/2010/main" val="3570474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15F7-2EFB-7207-7D08-47E87FF0B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B7A7E2-382C-9DAF-DA06-E11E96C9F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59A1A0-3169-B15E-1E62-D4FD18DDA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C5C9D-F7F9-AB3F-6BB8-7D7D8452C631}"/>
              </a:ext>
            </a:extLst>
          </p:cNvPr>
          <p:cNvSpPr>
            <a:spLocks noGrp="1"/>
          </p:cNvSpPr>
          <p:nvPr>
            <p:ph type="dt" sz="half" idx="10"/>
          </p:nvPr>
        </p:nvSpPr>
        <p:spPr/>
        <p:txBody>
          <a:bodyPr/>
          <a:lstStyle/>
          <a:p>
            <a:fld id="{49DAC864-E0B0-42D6-9249-3255F7BDF126}" type="datetimeFigureOut">
              <a:rPr lang="en-US" smtClean="0"/>
              <a:t>11/27/2023</a:t>
            </a:fld>
            <a:endParaRPr lang="en-US"/>
          </a:p>
        </p:txBody>
      </p:sp>
      <p:sp>
        <p:nvSpPr>
          <p:cNvPr id="6" name="Footer Placeholder 5">
            <a:extLst>
              <a:ext uri="{FF2B5EF4-FFF2-40B4-BE49-F238E27FC236}">
                <a16:creationId xmlns:a16="http://schemas.microsoft.com/office/drawing/2014/main" id="{ADE1652A-B681-69C5-BC78-8B779B143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F5FFC2-809C-3689-F980-561D62392F15}"/>
              </a:ext>
            </a:extLst>
          </p:cNvPr>
          <p:cNvSpPr>
            <a:spLocks noGrp="1"/>
          </p:cNvSpPr>
          <p:nvPr>
            <p:ph type="sldNum" sz="quarter" idx="12"/>
          </p:nvPr>
        </p:nvSpPr>
        <p:spPr/>
        <p:txBody>
          <a:bodyPr/>
          <a:lstStyle/>
          <a:p>
            <a:fld id="{D6751C8C-9F4B-4BFE-86D7-1BD697AE7394}" type="slidenum">
              <a:rPr lang="en-US" smtClean="0"/>
              <a:t>‹#›</a:t>
            </a:fld>
            <a:endParaRPr lang="en-US"/>
          </a:p>
        </p:txBody>
      </p:sp>
    </p:spTree>
    <p:extLst>
      <p:ext uri="{BB962C8B-B14F-4D97-AF65-F5344CB8AC3E}">
        <p14:creationId xmlns:p14="http://schemas.microsoft.com/office/powerpoint/2010/main" val="1223480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A591-C893-DB78-B650-AC2E8C22A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17771D-61A2-C8AB-9ABC-4EC7EB2FD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69984-A147-0241-441B-60A923517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8EC57-9AAC-6293-EC98-968EBADF62BA}"/>
              </a:ext>
            </a:extLst>
          </p:cNvPr>
          <p:cNvSpPr>
            <a:spLocks noGrp="1"/>
          </p:cNvSpPr>
          <p:nvPr>
            <p:ph type="dt" sz="half" idx="10"/>
          </p:nvPr>
        </p:nvSpPr>
        <p:spPr/>
        <p:txBody>
          <a:bodyPr/>
          <a:lstStyle/>
          <a:p>
            <a:fld id="{49DAC864-E0B0-42D6-9249-3255F7BDF126}" type="datetimeFigureOut">
              <a:rPr lang="en-US" smtClean="0"/>
              <a:t>11/27/2023</a:t>
            </a:fld>
            <a:endParaRPr lang="en-US"/>
          </a:p>
        </p:txBody>
      </p:sp>
      <p:sp>
        <p:nvSpPr>
          <p:cNvPr id="6" name="Footer Placeholder 5">
            <a:extLst>
              <a:ext uri="{FF2B5EF4-FFF2-40B4-BE49-F238E27FC236}">
                <a16:creationId xmlns:a16="http://schemas.microsoft.com/office/drawing/2014/main" id="{BCEB0A95-9598-0B2E-9E48-865BC7EF3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3C49D-34BA-1133-3AB8-D399B1CA51F0}"/>
              </a:ext>
            </a:extLst>
          </p:cNvPr>
          <p:cNvSpPr>
            <a:spLocks noGrp="1"/>
          </p:cNvSpPr>
          <p:nvPr>
            <p:ph type="sldNum" sz="quarter" idx="12"/>
          </p:nvPr>
        </p:nvSpPr>
        <p:spPr/>
        <p:txBody>
          <a:bodyPr/>
          <a:lstStyle/>
          <a:p>
            <a:fld id="{D6751C8C-9F4B-4BFE-86D7-1BD697AE7394}" type="slidenum">
              <a:rPr lang="en-US" smtClean="0"/>
              <a:t>‹#›</a:t>
            </a:fld>
            <a:endParaRPr lang="en-US"/>
          </a:p>
        </p:txBody>
      </p:sp>
    </p:spTree>
    <p:extLst>
      <p:ext uri="{BB962C8B-B14F-4D97-AF65-F5344CB8AC3E}">
        <p14:creationId xmlns:p14="http://schemas.microsoft.com/office/powerpoint/2010/main" val="2951979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7419-CCD9-4583-976D-4AD0DED545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99AD40-98AB-F037-C5B5-AEA447E8B1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D16E0-01AB-FA51-C3E1-AD4ED1BDD536}"/>
              </a:ext>
            </a:extLst>
          </p:cNvPr>
          <p:cNvSpPr>
            <a:spLocks noGrp="1"/>
          </p:cNvSpPr>
          <p:nvPr>
            <p:ph type="dt" sz="half" idx="10"/>
          </p:nvPr>
        </p:nvSpPr>
        <p:spPr/>
        <p:txBody>
          <a:bodyPr/>
          <a:lstStyle/>
          <a:p>
            <a:fld id="{49DAC864-E0B0-42D6-9249-3255F7BDF126}" type="datetimeFigureOut">
              <a:rPr lang="en-US" smtClean="0"/>
              <a:t>11/27/2023</a:t>
            </a:fld>
            <a:endParaRPr lang="en-US"/>
          </a:p>
        </p:txBody>
      </p:sp>
      <p:sp>
        <p:nvSpPr>
          <p:cNvPr id="5" name="Footer Placeholder 4">
            <a:extLst>
              <a:ext uri="{FF2B5EF4-FFF2-40B4-BE49-F238E27FC236}">
                <a16:creationId xmlns:a16="http://schemas.microsoft.com/office/drawing/2014/main" id="{A1B06C40-8990-F503-6989-D1CA6A295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E61B9-58D6-BA87-4DBF-EBEFD703EE55}"/>
              </a:ext>
            </a:extLst>
          </p:cNvPr>
          <p:cNvSpPr>
            <a:spLocks noGrp="1"/>
          </p:cNvSpPr>
          <p:nvPr>
            <p:ph type="sldNum" sz="quarter" idx="12"/>
          </p:nvPr>
        </p:nvSpPr>
        <p:spPr/>
        <p:txBody>
          <a:bodyPr/>
          <a:lstStyle/>
          <a:p>
            <a:fld id="{D6751C8C-9F4B-4BFE-86D7-1BD697AE7394}" type="slidenum">
              <a:rPr lang="en-US" smtClean="0"/>
              <a:t>‹#›</a:t>
            </a:fld>
            <a:endParaRPr lang="en-US"/>
          </a:p>
        </p:txBody>
      </p:sp>
    </p:spTree>
    <p:extLst>
      <p:ext uri="{BB962C8B-B14F-4D97-AF65-F5344CB8AC3E}">
        <p14:creationId xmlns:p14="http://schemas.microsoft.com/office/powerpoint/2010/main" val="2091192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277ED-D7C9-74E4-657D-E611A6F919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4456F6-9493-4C72-6F9A-84F35F8758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8643A-9A96-2625-5382-39D6D3966A28}"/>
              </a:ext>
            </a:extLst>
          </p:cNvPr>
          <p:cNvSpPr>
            <a:spLocks noGrp="1"/>
          </p:cNvSpPr>
          <p:nvPr>
            <p:ph type="dt" sz="half" idx="10"/>
          </p:nvPr>
        </p:nvSpPr>
        <p:spPr/>
        <p:txBody>
          <a:bodyPr/>
          <a:lstStyle/>
          <a:p>
            <a:fld id="{49DAC864-E0B0-42D6-9249-3255F7BDF126}" type="datetimeFigureOut">
              <a:rPr lang="en-US" smtClean="0"/>
              <a:t>11/27/2023</a:t>
            </a:fld>
            <a:endParaRPr lang="en-US"/>
          </a:p>
        </p:txBody>
      </p:sp>
      <p:sp>
        <p:nvSpPr>
          <p:cNvPr id="5" name="Footer Placeholder 4">
            <a:extLst>
              <a:ext uri="{FF2B5EF4-FFF2-40B4-BE49-F238E27FC236}">
                <a16:creationId xmlns:a16="http://schemas.microsoft.com/office/drawing/2014/main" id="{043A09B9-A854-119C-9DAA-98A24F770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CE37B-38B9-3514-7641-5DE2EA2E6898}"/>
              </a:ext>
            </a:extLst>
          </p:cNvPr>
          <p:cNvSpPr>
            <a:spLocks noGrp="1"/>
          </p:cNvSpPr>
          <p:nvPr>
            <p:ph type="sldNum" sz="quarter" idx="12"/>
          </p:nvPr>
        </p:nvSpPr>
        <p:spPr/>
        <p:txBody>
          <a:bodyPr/>
          <a:lstStyle/>
          <a:p>
            <a:fld id="{D6751C8C-9F4B-4BFE-86D7-1BD697AE7394}" type="slidenum">
              <a:rPr lang="en-US" smtClean="0"/>
              <a:t>‹#›</a:t>
            </a:fld>
            <a:endParaRPr lang="en-US"/>
          </a:p>
        </p:txBody>
      </p:sp>
    </p:spTree>
    <p:extLst>
      <p:ext uri="{BB962C8B-B14F-4D97-AF65-F5344CB8AC3E}">
        <p14:creationId xmlns:p14="http://schemas.microsoft.com/office/powerpoint/2010/main" val="20149843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8365-7495-ACDF-1A93-B5961EE8B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A4357-043E-BB5C-F392-99BC7110F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3CDBD7-CD48-D790-9DB3-0EF17308CA7E}"/>
              </a:ext>
            </a:extLst>
          </p:cNvPr>
          <p:cNvSpPr>
            <a:spLocks noGrp="1"/>
          </p:cNvSpPr>
          <p:nvPr>
            <p:ph type="dt" sz="half" idx="10"/>
          </p:nvPr>
        </p:nvSpPr>
        <p:spPr/>
        <p:txBody>
          <a:bodyPr/>
          <a:lstStyle/>
          <a:p>
            <a:fld id="{78735673-B1BF-4515-AE4E-9D73CE791533}" type="datetimeFigureOut">
              <a:rPr lang="en-US" smtClean="0"/>
              <a:t>11/27/2023</a:t>
            </a:fld>
            <a:endParaRPr lang="en-US"/>
          </a:p>
        </p:txBody>
      </p:sp>
      <p:sp>
        <p:nvSpPr>
          <p:cNvPr id="5" name="Footer Placeholder 4">
            <a:extLst>
              <a:ext uri="{FF2B5EF4-FFF2-40B4-BE49-F238E27FC236}">
                <a16:creationId xmlns:a16="http://schemas.microsoft.com/office/drawing/2014/main" id="{21C136E8-4645-C00D-BDCA-ACE860999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75A0A-E8EE-4E25-A9AB-36EC1D4F3E88}"/>
              </a:ext>
            </a:extLst>
          </p:cNvPr>
          <p:cNvSpPr>
            <a:spLocks noGrp="1"/>
          </p:cNvSpPr>
          <p:nvPr>
            <p:ph type="sldNum" sz="quarter" idx="12"/>
          </p:nvPr>
        </p:nvSpPr>
        <p:spPr/>
        <p:txBody>
          <a:bodyPr/>
          <a:lstStyle/>
          <a:p>
            <a:fld id="{10049FCB-FAE4-4A78-BD29-0B02B6DA38B5}" type="slidenum">
              <a:rPr lang="en-US" smtClean="0"/>
              <a:t>‹#›</a:t>
            </a:fld>
            <a:endParaRPr lang="en-US"/>
          </a:p>
        </p:txBody>
      </p:sp>
    </p:spTree>
    <p:extLst>
      <p:ext uri="{BB962C8B-B14F-4D97-AF65-F5344CB8AC3E}">
        <p14:creationId xmlns:p14="http://schemas.microsoft.com/office/powerpoint/2010/main" val="3333285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A31E-ACF6-57C8-9577-863E63F75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5BC84-8219-2259-4BC6-6AB7A46D35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4B7AF-6921-32AF-9328-5CAD04CDEE44}"/>
              </a:ext>
            </a:extLst>
          </p:cNvPr>
          <p:cNvSpPr>
            <a:spLocks noGrp="1"/>
          </p:cNvSpPr>
          <p:nvPr>
            <p:ph type="dt" sz="half" idx="10"/>
          </p:nvPr>
        </p:nvSpPr>
        <p:spPr/>
        <p:txBody>
          <a:bodyPr/>
          <a:lstStyle/>
          <a:p>
            <a:fld id="{78735673-B1BF-4515-AE4E-9D73CE791533}" type="datetimeFigureOut">
              <a:rPr lang="en-US" smtClean="0"/>
              <a:t>11/27/2023</a:t>
            </a:fld>
            <a:endParaRPr lang="en-US"/>
          </a:p>
        </p:txBody>
      </p:sp>
      <p:sp>
        <p:nvSpPr>
          <p:cNvPr id="5" name="Footer Placeholder 4">
            <a:extLst>
              <a:ext uri="{FF2B5EF4-FFF2-40B4-BE49-F238E27FC236}">
                <a16:creationId xmlns:a16="http://schemas.microsoft.com/office/drawing/2014/main" id="{14B86156-7140-8B2D-AB87-5DAB35208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0CD72-411B-6BD4-3181-E316EE0CDA2C}"/>
              </a:ext>
            </a:extLst>
          </p:cNvPr>
          <p:cNvSpPr>
            <a:spLocks noGrp="1"/>
          </p:cNvSpPr>
          <p:nvPr>
            <p:ph type="sldNum" sz="quarter" idx="12"/>
          </p:nvPr>
        </p:nvSpPr>
        <p:spPr/>
        <p:txBody>
          <a:bodyPr/>
          <a:lstStyle/>
          <a:p>
            <a:fld id="{10049FCB-FAE4-4A78-BD29-0B02B6DA38B5}" type="slidenum">
              <a:rPr lang="en-US" smtClean="0"/>
              <a:t>‹#›</a:t>
            </a:fld>
            <a:endParaRPr lang="en-US"/>
          </a:p>
        </p:txBody>
      </p:sp>
    </p:spTree>
    <p:extLst>
      <p:ext uri="{BB962C8B-B14F-4D97-AF65-F5344CB8AC3E}">
        <p14:creationId xmlns:p14="http://schemas.microsoft.com/office/powerpoint/2010/main" val="40676384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AAA3-C58F-67DF-EA50-1A22505CF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F08949-14AC-D24E-974B-3E4A1AC9CB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E86483-C1E6-9194-63F2-1CDD5A9F16C4}"/>
              </a:ext>
            </a:extLst>
          </p:cNvPr>
          <p:cNvSpPr>
            <a:spLocks noGrp="1"/>
          </p:cNvSpPr>
          <p:nvPr>
            <p:ph type="dt" sz="half" idx="10"/>
          </p:nvPr>
        </p:nvSpPr>
        <p:spPr/>
        <p:txBody>
          <a:bodyPr/>
          <a:lstStyle/>
          <a:p>
            <a:fld id="{78735673-B1BF-4515-AE4E-9D73CE791533}" type="datetimeFigureOut">
              <a:rPr lang="en-US" smtClean="0"/>
              <a:t>11/27/2023</a:t>
            </a:fld>
            <a:endParaRPr lang="en-US"/>
          </a:p>
        </p:txBody>
      </p:sp>
      <p:sp>
        <p:nvSpPr>
          <p:cNvPr id="5" name="Footer Placeholder 4">
            <a:extLst>
              <a:ext uri="{FF2B5EF4-FFF2-40B4-BE49-F238E27FC236}">
                <a16:creationId xmlns:a16="http://schemas.microsoft.com/office/drawing/2014/main" id="{2D124D1D-5A02-05FF-14CD-02A2C4B93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B6D25-EF25-7DE6-E74D-89BF3E21AE7D}"/>
              </a:ext>
            </a:extLst>
          </p:cNvPr>
          <p:cNvSpPr>
            <a:spLocks noGrp="1"/>
          </p:cNvSpPr>
          <p:nvPr>
            <p:ph type="sldNum" sz="quarter" idx="12"/>
          </p:nvPr>
        </p:nvSpPr>
        <p:spPr/>
        <p:txBody>
          <a:bodyPr/>
          <a:lstStyle/>
          <a:p>
            <a:fld id="{10049FCB-FAE4-4A78-BD29-0B02B6DA38B5}" type="slidenum">
              <a:rPr lang="en-US" smtClean="0"/>
              <a:t>‹#›</a:t>
            </a:fld>
            <a:endParaRPr lang="en-US"/>
          </a:p>
        </p:txBody>
      </p:sp>
    </p:spTree>
    <p:extLst>
      <p:ext uri="{BB962C8B-B14F-4D97-AF65-F5344CB8AC3E}">
        <p14:creationId xmlns:p14="http://schemas.microsoft.com/office/powerpoint/2010/main" val="1278717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D07F-B5E0-7B77-9B96-037DC6137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1875A3-D71C-FF14-C52C-FB193BEA49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0867D3-E169-E7AE-0458-27EAAA336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A4E39D-E691-34B8-FBB6-70BB50821791}"/>
              </a:ext>
            </a:extLst>
          </p:cNvPr>
          <p:cNvSpPr>
            <a:spLocks noGrp="1"/>
          </p:cNvSpPr>
          <p:nvPr>
            <p:ph type="dt" sz="half" idx="10"/>
          </p:nvPr>
        </p:nvSpPr>
        <p:spPr/>
        <p:txBody>
          <a:bodyPr/>
          <a:lstStyle/>
          <a:p>
            <a:fld id="{78735673-B1BF-4515-AE4E-9D73CE791533}" type="datetimeFigureOut">
              <a:rPr lang="en-US" smtClean="0"/>
              <a:t>11/27/2023</a:t>
            </a:fld>
            <a:endParaRPr lang="en-US"/>
          </a:p>
        </p:txBody>
      </p:sp>
      <p:sp>
        <p:nvSpPr>
          <p:cNvPr id="6" name="Footer Placeholder 5">
            <a:extLst>
              <a:ext uri="{FF2B5EF4-FFF2-40B4-BE49-F238E27FC236}">
                <a16:creationId xmlns:a16="http://schemas.microsoft.com/office/drawing/2014/main" id="{A1D00548-F069-D012-9BC5-36B8D681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F3CFE-9127-6EB9-4356-F532451CD1DC}"/>
              </a:ext>
            </a:extLst>
          </p:cNvPr>
          <p:cNvSpPr>
            <a:spLocks noGrp="1"/>
          </p:cNvSpPr>
          <p:nvPr>
            <p:ph type="sldNum" sz="quarter" idx="12"/>
          </p:nvPr>
        </p:nvSpPr>
        <p:spPr/>
        <p:txBody>
          <a:bodyPr/>
          <a:lstStyle/>
          <a:p>
            <a:fld id="{10049FCB-FAE4-4A78-BD29-0B02B6DA38B5}" type="slidenum">
              <a:rPr lang="en-US" smtClean="0"/>
              <a:t>‹#›</a:t>
            </a:fld>
            <a:endParaRPr lang="en-US"/>
          </a:p>
        </p:txBody>
      </p:sp>
    </p:spTree>
    <p:extLst>
      <p:ext uri="{BB962C8B-B14F-4D97-AF65-F5344CB8AC3E}">
        <p14:creationId xmlns:p14="http://schemas.microsoft.com/office/powerpoint/2010/main" val="180974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4D70-4DD9-FD9F-DD68-C8309416F4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9C78CE-AEBF-FE3F-D07B-3A95AD9B6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FFB96-D0B7-6C5E-C8C4-ED1C9B2FE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0526F2-82C6-2997-39CE-8CB68DC893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48F6D5-7D25-5113-69E2-C9CD395DF3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28E419-2C42-4419-4ADF-92E2FC9F2527}"/>
              </a:ext>
            </a:extLst>
          </p:cNvPr>
          <p:cNvSpPr>
            <a:spLocks noGrp="1"/>
          </p:cNvSpPr>
          <p:nvPr>
            <p:ph type="dt" sz="half" idx="10"/>
          </p:nvPr>
        </p:nvSpPr>
        <p:spPr/>
        <p:txBody>
          <a:bodyPr/>
          <a:lstStyle/>
          <a:p>
            <a:fld id="{78735673-B1BF-4515-AE4E-9D73CE791533}" type="datetimeFigureOut">
              <a:rPr lang="en-US" smtClean="0"/>
              <a:t>11/27/2023</a:t>
            </a:fld>
            <a:endParaRPr lang="en-US"/>
          </a:p>
        </p:txBody>
      </p:sp>
      <p:sp>
        <p:nvSpPr>
          <p:cNvPr id="8" name="Footer Placeholder 7">
            <a:extLst>
              <a:ext uri="{FF2B5EF4-FFF2-40B4-BE49-F238E27FC236}">
                <a16:creationId xmlns:a16="http://schemas.microsoft.com/office/drawing/2014/main" id="{8896752C-92DC-CE08-54B1-A530EB6234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C0C3A9-7729-901F-9114-6595919B0C2A}"/>
              </a:ext>
            </a:extLst>
          </p:cNvPr>
          <p:cNvSpPr>
            <a:spLocks noGrp="1"/>
          </p:cNvSpPr>
          <p:nvPr>
            <p:ph type="sldNum" sz="quarter" idx="12"/>
          </p:nvPr>
        </p:nvSpPr>
        <p:spPr/>
        <p:txBody>
          <a:bodyPr/>
          <a:lstStyle/>
          <a:p>
            <a:fld id="{10049FCB-FAE4-4A78-BD29-0B02B6DA38B5}" type="slidenum">
              <a:rPr lang="en-US" smtClean="0"/>
              <a:t>‹#›</a:t>
            </a:fld>
            <a:endParaRPr lang="en-US"/>
          </a:p>
        </p:txBody>
      </p:sp>
    </p:spTree>
    <p:extLst>
      <p:ext uri="{BB962C8B-B14F-4D97-AF65-F5344CB8AC3E}">
        <p14:creationId xmlns:p14="http://schemas.microsoft.com/office/powerpoint/2010/main" val="285043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11/27/2023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CBA0-F9F5-2DF7-4A51-5FCE5D4401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0C0D32-5FAF-004B-E2DA-48F581952ABB}"/>
              </a:ext>
            </a:extLst>
          </p:cNvPr>
          <p:cNvSpPr>
            <a:spLocks noGrp="1"/>
          </p:cNvSpPr>
          <p:nvPr>
            <p:ph type="dt" sz="half" idx="10"/>
          </p:nvPr>
        </p:nvSpPr>
        <p:spPr/>
        <p:txBody>
          <a:bodyPr/>
          <a:lstStyle/>
          <a:p>
            <a:fld id="{78735673-B1BF-4515-AE4E-9D73CE791533}" type="datetimeFigureOut">
              <a:rPr lang="en-US" smtClean="0"/>
              <a:t>11/27/2023</a:t>
            </a:fld>
            <a:endParaRPr lang="en-US"/>
          </a:p>
        </p:txBody>
      </p:sp>
      <p:sp>
        <p:nvSpPr>
          <p:cNvPr id="4" name="Footer Placeholder 3">
            <a:extLst>
              <a:ext uri="{FF2B5EF4-FFF2-40B4-BE49-F238E27FC236}">
                <a16:creationId xmlns:a16="http://schemas.microsoft.com/office/drawing/2014/main" id="{9442DBFA-298F-550C-3649-A02EB89ADF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BD22ED-B42A-6030-03B8-A6AF86DA114C}"/>
              </a:ext>
            </a:extLst>
          </p:cNvPr>
          <p:cNvSpPr>
            <a:spLocks noGrp="1"/>
          </p:cNvSpPr>
          <p:nvPr>
            <p:ph type="sldNum" sz="quarter" idx="12"/>
          </p:nvPr>
        </p:nvSpPr>
        <p:spPr/>
        <p:txBody>
          <a:bodyPr/>
          <a:lstStyle/>
          <a:p>
            <a:fld id="{10049FCB-FAE4-4A78-BD29-0B02B6DA38B5}" type="slidenum">
              <a:rPr lang="en-US" smtClean="0"/>
              <a:t>‹#›</a:t>
            </a:fld>
            <a:endParaRPr lang="en-US"/>
          </a:p>
        </p:txBody>
      </p:sp>
    </p:spTree>
    <p:extLst>
      <p:ext uri="{BB962C8B-B14F-4D97-AF65-F5344CB8AC3E}">
        <p14:creationId xmlns:p14="http://schemas.microsoft.com/office/powerpoint/2010/main" val="38864627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A32D69-20A3-EBB2-B8EC-CB468023D6AA}"/>
              </a:ext>
            </a:extLst>
          </p:cNvPr>
          <p:cNvSpPr>
            <a:spLocks noGrp="1"/>
          </p:cNvSpPr>
          <p:nvPr>
            <p:ph type="dt" sz="half" idx="10"/>
          </p:nvPr>
        </p:nvSpPr>
        <p:spPr/>
        <p:txBody>
          <a:bodyPr/>
          <a:lstStyle/>
          <a:p>
            <a:fld id="{78735673-B1BF-4515-AE4E-9D73CE791533}" type="datetimeFigureOut">
              <a:rPr lang="en-US" smtClean="0"/>
              <a:t>11/27/2023</a:t>
            </a:fld>
            <a:endParaRPr lang="en-US"/>
          </a:p>
        </p:txBody>
      </p:sp>
      <p:sp>
        <p:nvSpPr>
          <p:cNvPr id="3" name="Footer Placeholder 2">
            <a:extLst>
              <a:ext uri="{FF2B5EF4-FFF2-40B4-BE49-F238E27FC236}">
                <a16:creationId xmlns:a16="http://schemas.microsoft.com/office/drawing/2014/main" id="{4D851D44-8BD4-32C6-D464-612FE0182C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E55A5C-881C-8E8A-8E67-5316C3C3414F}"/>
              </a:ext>
            </a:extLst>
          </p:cNvPr>
          <p:cNvSpPr>
            <a:spLocks noGrp="1"/>
          </p:cNvSpPr>
          <p:nvPr>
            <p:ph type="sldNum" sz="quarter" idx="12"/>
          </p:nvPr>
        </p:nvSpPr>
        <p:spPr/>
        <p:txBody>
          <a:bodyPr/>
          <a:lstStyle/>
          <a:p>
            <a:fld id="{10049FCB-FAE4-4A78-BD29-0B02B6DA38B5}" type="slidenum">
              <a:rPr lang="en-US" smtClean="0"/>
              <a:t>‹#›</a:t>
            </a:fld>
            <a:endParaRPr lang="en-US"/>
          </a:p>
        </p:txBody>
      </p:sp>
    </p:spTree>
    <p:extLst>
      <p:ext uri="{BB962C8B-B14F-4D97-AF65-F5344CB8AC3E}">
        <p14:creationId xmlns:p14="http://schemas.microsoft.com/office/powerpoint/2010/main" val="2711887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A9CE-961F-9AAE-EF30-67277050A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9BAA90-417E-76FD-C446-9B11A7FD9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20414A-D815-970E-DBAF-7292D9423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05449-6F54-DCB0-3A38-52B06C048B53}"/>
              </a:ext>
            </a:extLst>
          </p:cNvPr>
          <p:cNvSpPr>
            <a:spLocks noGrp="1"/>
          </p:cNvSpPr>
          <p:nvPr>
            <p:ph type="dt" sz="half" idx="10"/>
          </p:nvPr>
        </p:nvSpPr>
        <p:spPr/>
        <p:txBody>
          <a:bodyPr/>
          <a:lstStyle/>
          <a:p>
            <a:fld id="{78735673-B1BF-4515-AE4E-9D73CE791533}" type="datetimeFigureOut">
              <a:rPr lang="en-US" smtClean="0"/>
              <a:t>11/27/2023</a:t>
            </a:fld>
            <a:endParaRPr lang="en-US"/>
          </a:p>
        </p:txBody>
      </p:sp>
      <p:sp>
        <p:nvSpPr>
          <p:cNvPr id="6" name="Footer Placeholder 5">
            <a:extLst>
              <a:ext uri="{FF2B5EF4-FFF2-40B4-BE49-F238E27FC236}">
                <a16:creationId xmlns:a16="http://schemas.microsoft.com/office/drawing/2014/main" id="{55E578EC-FF08-1064-A2C8-856C6E12A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8D2C3-B082-73B2-6774-41B91F2CD505}"/>
              </a:ext>
            </a:extLst>
          </p:cNvPr>
          <p:cNvSpPr>
            <a:spLocks noGrp="1"/>
          </p:cNvSpPr>
          <p:nvPr>
            <p:ph type="sldNum" sz="quarter" idx="12"/>
          </p:nvPr>
        </p:nvSpPr>
        <p:spPr/>
        <p:txBody>
          <a:bodyPr/>
          <a:lstStyle/>
          <a:p>
            <a:fld id="{10049FCB-FAE4-4A78-BD29-0B02B6DA38B5}" type="slidenum">
              <a:rPr lang="en-US" smtClean="0"/>
              <a:t>‹#›</a:t>
            </a:fld>
            <a:endParaRPr lang="en-US"/>
          </a:p>
        </p:txBody>
      </p:sp>
    </p:spTree>
    <p:extLst>
      <p:ext uri="{BB962C8B-B14F-4D97-AF65-F5344CB8AC3E}">
        <p14:creationId xmlns:p14="http://schemas.microsoft.com/office/powerpoint/2010/main" val="22303565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7AA1-E6DE-9B4E-0CA3-AFE4F20851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FC8001-9ECC-4A83-B78D-EB65886CDD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CA2D52-B05E-276D-4860-5284AB088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1F28-3156-CB54-4134-C1BC763D8EE0}"/>
              </a:ext>
            </a:extLst>
          </p:cNvPr>
          <p:cNvSpPr>
            <a:spLocks noGrp="1"/>
          </p:cNvSpPr>
          <p:nvPr>
            <p:ph type="dt" sz="half" idx="10"/>
          </p:nvPr>
        </p:nvSpPr>
        <p:spPr/>
        <p:txBody>
          <a:bodyPr/>
          <a:lstStyle/>
          <a:p>
            <a:fld id="{78735673-B1BF-4515-AE4E-9D73CE791533}" type="datetimeFigureOut">
              <a:rPr lang="en-US" smtClean="0"/>
              <a:t>11/27/2023</a:t>
            </a:fld>
            <a:endParaRPr lang="en-US"/>
          </a:p>
        </p:txBody>
      </p:sp>
      <p:sp>
        <p:nvSpPr>
          <p:cNvPr id="6" name="Footer Placeholder 5">
            <a:extLst>
              <a:ext uri="{FF2B5EF4-FFF2-40B4-BE49-F238E27FC236}">
                <a16:creationId xmlns:a16="http://schemas.microsoft.com/office/drawing/2014/main" id="{606274DF-F9FC-6D8B-7706-A04992785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10D11-4C1B-9515-79A8-C9985232744F}"/>
              </a:ext>
            </a:extLst>
          </p:cNvPr>
          <p:cNvSpPr>
            <a:spLocks noGrp="1"/>
          </p:cNvSpPr>
          <p:nvPr>
            <p:ph type="sldNum" sz="quarter" idx="12"/>
          </p:nvPr>
        </p:nvSpPr>
        <p:spPr/>
        <p:txBody>
          <a:bodyPr/>
          <a:lstStyle/>
          <a:p>
            <a:fld id="{10049FCB-FAE4-4A78-BD29-0B02B6DA38B5}" type="slidenum">
              <a:rPr lang="en-US" smtClean="0"/>
              <a:t>‹#›</a:t>
            </a:fld>
            <a:endParaRPr lang="en-US"/>
          </a:p>
        </p:txBody>
      </p:sp>
    </p:spTree>
    <p:extLst>
      <p:ext uri="{BB962C8B-B14F-4D97-AF65-F5344CB8AC3E}">
        <p14:creationId xmlns:p14="http://schemas.microsoft.com/office/powerpoint/2010/main" val="30641827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3597-46F3-2E37-0D53-A2DAE48CC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E2A492-2360-706E-E9DF-962BD1FCC4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59925-F0E0-E7A7-7974-4528EF92102D}"/>
              </a:ext>
            </a:extLst>
          </p:cNvPr>
          <p:cNvSpPr>
            <a:spLocks noGrp="1"/>
          </p:cNvSpPr>
          <p:nvPr>
            <p:ph type="dt" sz="half" idx="10"/>
          </p:nvPr>
        </p:nvSpPr>
        <p:spPr/>
        <p:txBody>
          <a:bodyPr/>
          <a:lstStyle/>
          <a:p>
            <a:fld id="{78735673-B1BF-4515-AE4E-9D73CE791533}" type="datetimeFigureOut">
              <a:rPr lang="en-US" smtClean="0"/>
              <a:t>11/27/2023</a:t>
            </a:fld>
            <a:endParaRPr lang="en-US"/>
          </a:p>
        </p:txBody>
      </p:sp>
      <p:sp>
        <p:nvSpPr>
          <p:cNvPr id="5" name="Footer Placeholder 4">
            <a:extLst>
              <a:ext uri="{FF2B5EF4-FFF2-40B4-BE49-F238E27FC236}">
                <a16:creationId xmlns:a16="http://schemas.microsoft.com/office/drawing/2014/main" id="{40C5930D-F94D-430B-0DC6-064451031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E3934-AD0D-276D-ECB7-94B780927BC4}"/>
              </a:ext>
            </a:extLst>
          </p:cNvPr>
          <p:cNvSpPr>
            <a:spLocks noGrp="1"/>
          </p:cNvSpPr>
          <p:nvPr>
            <p:ph type="sldNum" sz="quarter" idx="12"/>
          </p:nvPr>
        </p:nvSpPr>
        <p:spPr/>
        <p:txBody>
          <a:bodyPr/>
          <a:lstStyle/>
          <a:p>
            <a:fld id="{10049FCB-FAE4-4A78-BD29-0B02B6DA38B5}" type="slidenum">
              <a:rPr lang="en-US" smtClean="0"/>
              <a:t>‹#›</a:t>
            </a:fld>
            <a:endParaRPr lang="en-US"/>
          </a:p>
        </p:txBody>
      </p:sp>
    </p:spTree>
    <p:extLst>
      <p:ext uri="{BB962C8B-B14F-4D97-AF65-F5344CB8AC3E}">
        <p14:creationId xmlns:p14="http://schemas.microsoft.com/office/powerpoint/2010/main" val="15187575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D8054-4E98-71C1-8611-839284D8DC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2E2C0D-EF3F-FC6E-09EF-96D213FC07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88215-4CB1-FA6E-035A-89D5B905D294}"/>
              </a:ext>
            </a:extLst>
          </p:cNvPr>
          <p:cNvSpPr>
            <a:spLocks noGrp="1"/>
          </p:cNvSpPr>
          <p:nvPr>
            <p:ph type="dt" sz="half" idx="10"/>
          </p:nvPr>
        </p:nvSpPr>
        <p:spPr/>
        <p:txBody>
          <a:bodyPr/>
          <a:lstStyle/>
          <a:p>
            <a:fld id="{78735673-B1BF-4515-AE4E-9D73CE791533}" type="datetimeFigureOut">
              <a:rPr lang="en-US" smtClean="0"/>
              <a:t>11/27/2023</a:t>
            </a:fld>
            <a:endParaRPr lang="en-US"/>
          </a:p>
        </p:txBody>
      </p:sp>
      <p:sp>
        <p:nvSpPr>
          <p:cNvPr id="5" name="Footer Placeholder 4">
            <a:extLst>
              <a:ext uri="{FF2B5EF4-FFF2-40B4-BE49-F238E27FC236}">
                <a16:creationId xmlns:a16="http://schemas.microsoft.com/office/drawing/2014/main" id="{76627E63-0064-23FD-B6A2-0645B042D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563D2-B1F5-7AC0-AF90-57DFC0A6F75E}"/>
              </a:ext>
            </a:extLst>
          </p:cNvPr>
          <p:cNvSpPr>
            <a:spLocks noGrp="1"/>
          </p:cNvSpPr>
          <p:nvPr>
            <p:ph type="sldNum" sz="quarter" idx="12"/>
          </p:nvPr>
        </p:nvSpPr>
        <p:spPr/>
        <p:txBody>
          <a:bodyPr/>
          <a:lstStyle/>
          <a:p>
            <a:fld id="{10049FCB-FAE4-4A78-BD29-0B02B6DA38B5}" type="slidenum">
              <a:rPr lang="en-US" smtClean="0"/>
              <a:t>‹#›</a:t>
            </a:fld>
            <a:endParaRPr lang="en-US"/>
          </a:p>
        </p:txBody>
      </p:sp>
    </p:spTree>
    <p:extLst>
      <p:ext uri="{BB962C8B-B14F-4D97-AF65-F5344CB8AC3E}">
        <p14:creationId xmlns:p14="http://schemas.microsoft.com/office/powerpoint/2010/main" val="39319635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EFE9-CD78-287F-C5C2-F09E7F762B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9F354-FD97-BD77-31A2-A1CD1C365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A242BE-9EA2-6244-F1BE-E94FC301F748}"/>
              </a:ext>
            </a:extLst>
          </p:cNvPr>
          <p:cNvSpPr>
            <a:spLocks noGrp="1"/>
          </p:cNvSpPr>
          <p:nvPr>
            <p:ph type="dt" sz="half" idx="10"/>
          </p:nvPr>
        </p:nvSpPr>
        <p:spPr/>
        <p:txBody>
          <a:bodyPr/>
          <a:lstStyle/>
          <a:p>
            <a:fld id="{2CEE3092-B739-4D35-BBD8-237FB52C7939}" type="datetimeFigureOut">
              <a:rPr lang="en-US" smtClean="0"/>
              <a:t>11/27/2023</a:t>
            </a:fld>
            <a:endParaRPr lang="en-US"/>
          </a:p>
        </p:txBody>
      </p:sp>
      <p:sp>
        <p:nvSpPr>
          <p:cNvPr id="5" name="Footer Placeholder 4">
            <a:extLst>
              <a:ext uri="{FF2B5EF4-FFF2-40B4-BE49-F238E27FC236}">
                <a16:creationId xmlns:a16="http://schemas.microsoft.com/office/drawing/2014/main" id="{F82B3A5A-6410-E686-7FAC-2E8326143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13DF9-0BC6-1BB5-2490-DEBDDE62B115}"/>
              </a:ext>
            </a:extLst>
          </p:cNvPr>
          <p:cNvSpPr>
            <a:spLocks noGrp="1"/>
          </p:cNvSpPr>
          <p:nvPr>
            <p:ph type="sldNum" sz="quarter" idx="12"/>
          </p:nvPr>
        </p:nvSpPr>
        <p:spPr/>
        <p:txBody>
          <a:bodyPr/>
          <a:lstStyle/>
          <a:p>
            <a:fld id="{9C6483F2-8920-4E47-9F0E-9D9D164E1B0D}" type="slidenum">
              <a:rPr lang="en-US" smtClean="0"/>
              <a:t>‹#›</a:t>
            </a:fld>
            <a:endParaRPr lang="en-US"/>
          </a:p>
        </p:txBody>
      </p:sp>
    </p:spTree>
    <p:extLst>
      <p:ext uri="{BB962C8B-B14F-4D97-AF65-F5344CB8AC3E}">
        <p14:creationId xmlns:p14="http://schemas.microsoft.com/office/powerpoint/2010/main" val="550599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437-07F7-10C5-C117-1D56ED1F15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CC99C-509F-D491-4EDC-5FF5E26CE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23711-5DDE-E6CB-5C5E-9F54D8D09CF8}"/>
              </a:ext>
            </a:extLst>
          </p:cNvPr>
          <p:cNvSpPr>
            <a:spLocks noGrp="1"/>
          </p:cNvSpPr>
          <p:nvPr>
            <p:ph type="dt" sz="half" idx="10"/>
          </p:nvPr>
        </p:nvSpPr>
        <p:spPr/>
        <p:txBody>
          <a:bodyPr/>
          <a:lstStyle/>
          <a:p>
            <a:fld id="{2CEE3092-B739-4D35-BBD8-237FB52C7939}" type="datetimeFigureOut">
              <a:rPr lang="en-US" smtClean="0"/>
              <a:t>11/27/2023</a:t>
            </a:fld>
            <a:endParaRPr lang="en-US"/>
          </a:p>
        </p:txBody>
      </p:sp>
      <p:sp>
        <p:nvSpPr>
          <p:cNvPr id="5" name="Footer Placeholder 4">
            <a:extLst>
              <a:ext uri="{FF2B5EF4-FFF2-40B4-BE49-F238E27FC236}">
                <a16:creationId xmlns:a16="http://schemas.microsoft.com/office/drawing/2014/main" id="{4E898555-C84D-9534-C876-3BC9914C2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C0172-5DFC-2A84-AB70-30AC01D24E91}"/>
              </a:ext>
            </a:extLst>
          </p:cNvPr>
          <p:cNvSpPr>
            <a:spLocks noGrp="1"/>
          </p:cNvSpPr>
          <p:nvPr>
            <p:ph type="sldNum" sz="quarter" idx="12"/>
          </p:nvPr>
        </p:nvSpPr>
        <p:spPr/>
        <p:txBody>
          <a:bodyPr/>
          <a:lstStyle/>
          <a:p>
            <a:fld id="{9C6483F2-8920-4E47-9F0E-9D9D164E1B0D}" type="slidenum">
              <a:rPr lang="en-US" smtClean="0"/>
              <a:t>‹#›</a:t>
            </a:fld>
            <a:endParaRPr lang="en-US"/>
          </a:p>
        </p:txBody>
      </p:sp>
    </p:spTree>
    <p:extLst>
      <p:ext uri="{BB962C8B-B14F-4D97-AF65-F5344CB8AC3E}">
        <p14:creationId xmlns:p14="http://schemas.microsoft.com/office/powerpoint/2010/main" val="4225593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2384-699E-142A-8971-495D35F185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6AC56A-E236-AE3B-1FF0-0A14577E4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97F61-8BB7-1A2A-0F61-64CF3DD40E22}"/>
              </a:ext>
            </a:extLst>
          </p:cNvPr>
          <p:cNvSpPr>
            <a:spLocks noGrp="1"/>
          </p:cNvSpPr>
          <p:nvPr>
            <p:ph type="dt" sz="half" idx="10"/>
          </p:nvPr>
        </p:nvSpPr>
        <p:spPr/>
        <p:txBody>
          <a:bodyPr/>
          <a:lstStyle/>
          <a:p>
            <a:fld id="{2CEE3092-B739-4D35-BBD8-237FB52C7939}" type="datetimeFigureOut">
              <a:rPr lang="en-US" smtClean="0"/>
              <a:t>11/27/2023</a:t>
            </a:fld>
            <a:endParaRPr lang="en-US"/>
          </a:p>
        </p:txBody>
      </p:sp>
      <p:sp>
        <p:nvSpPr>
          <p:cNvPr id="5" name="Footer Placeholder 4">
            <a:extLst>
              <a:ext uri="{FF2B5EF4-FFF2-40B4-BE49-F238E27FC236}">
                <a16:creationId xmlns:a16="http://schemas.microsoft.com/office/drawing/2014/main" id="{A3694016-87B2-7B9D-553E-DEE725A43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8D3B3-3F79-1C2B-2F6E-A5B13CB562F5}"/>
              </a:ext>
            </a:extLst>
          </p:cNvPr>
          <p:cNvSpPr>
            <a:spLocks noGrp="1"/>
          </p:cNvSpPr>
          <p:nvPr>
            <p:ph type="sldNum" sz="quarter" idx="12"/>
          </p:nvPr>
        </p:nvSpPr>
        <p:spPr/>
        <p:txBody>
          <a:bodyPr/>
          <a:lstStyle/>
          <a:p>
            <a:fld id="{9C6483F2-8920-4E47-9F0E-9D9D164E1B0D}" type="slidenum">
              <a:rPr lang="en-US" smtClean="0"/>
              <a:t>‹#›</a:t>
            </a:fld>
            <a:endParaRPr lang="en-US"/>
          </a:p>
        </p:txBody>
      </p:sp>
    </p:spTree>
    <p:extLst>
      <p:ext uri="{BB962C8B-B14F-4D97-AF65-F5344CB8AC3E}">
        <p14:creationId xmlns:p14="http://schemas.microsoft.com/office/powerpoint/2010/main" val="484031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8F53-6A52-CFEE-F82E-DFE9A07E0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59C58-FBA3-8BE4-94E9-095476F947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0665D7-BE66-554C-0586-539162F29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2BA98E-2EF6-1657-B87E-DA49BE235158}"/>
              </a:ext>
            </a:extLst>
          </p:cNvPr>
          <p:cNvSpPr>
            <a:spLocks noGrp="1"/>
          </p:cNvSpPr>
          <p:nvPr>
            <p:ph type="dt" sz="half" idx="10"/>
          </p:nvPr>
        </p:nvSpPr>
        <p:spPr/>
        <p:txBody>
          <a:bodyPr/>
          <a:lstStyle/>
          <a:p>
            <a:fld id="{2CEE3092-B739-4D35-BBD8-237FB52C7939}" type="datetimeFigureOut">
              <a:rPr lang="en-US" smtClean="0"/>
              <a:t>11/27/2023</a:t>
            </a:fld>
            <a:endParaRPr lang="en-US"/>
          </a:p>
        </p:txBody>
      </p:sp>
      <p:sp>
        <p:nvSpPr>
          <p:cNvPr id="6" name="Footer Placeholder 5">
            <a:extLst>
              <a:ext uri="{FF2B5EF4-FFF2-40B4-BE49-F238E27FC236}">
                <a16:creationId xmlns:a16="http://schemas.microsoft.com/office/drawing/2014/main" id="{95D14207-6C4D-443A-8B10-3D0C68033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8D39E-C5C4-AA9E-B349-BAD35AE48E2F}"/>
              </a:ext>
            </a:extLst>
          </p:cNvPr>
          <p:cNvSpPr>
            <a:spLocks noGrp="1"/>
          </p:cNvSpPr>
          <p:nvPr>
            <p:ph type="sldNum" sz="quarter" idx="12"/>
          </p:nvPr>
        </p:nvSpPr>
        <p:spPr/>
        <p:txBody>
          <a:bodyPr/>
          <a:lstStyle/>
          <a:p>
            <a:fld id="{9C6483F2-8920-4E47-9F0E-9D9D164E1B0D}" type="slidenum">
              <a:rPr lang="en-US" smtClean="0"/>
              <a:t>‹#›</a:t>
            </a:fld>
            <a:endParaRPr lang="en-US"/>
          </a:p>
        </p:txBody>
      </p:sp>
    </p:spTree>
    <p:extLst>
      <p:ext uri="{BB962C8B-B14F-4D97-AF65-F5344CB8AC3E}">
        <p14:creationId xmlns:p14="http://schemas.microsoft.com/office/powerpoint/2010/main" val="37601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021F-6640-FDAC-E15C-374176786A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1E19FF-2AC1-2EDB-465B-11E65F602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89FD74-A278-8E58-8C61-B8A5255A93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6EA165-6AA2-5165-2A2E-79B04579E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1A023A-A1DC-269C-3806-C5DCD957F0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9D0249-A803-399A-5579-5A056349A690}"/>
              </a:ext>
            </a:extLst>
          </p:cNvPr>
          <p:cNvSpPr>
            <a:spLocks noGrp="1"/>
          </p:cNvSpPr>
          <p:nvPr>
            <p:ph type="dt" sz="half" idx="10"/>
          </p:nvPr>
        </p:nvSpPr>
        <p:spPr/>
        <p:txBody>
          <a:bodyPr/>
          <a:lstStyle/>
          <a:p>
            <a:fld id="{2CEE3092-B739-4D35-BBD8-237FB52C7939}" type="datetimeFigureOut">
              <a:rPr lang="en-US" smtClean="0"/>
              <a:t>11/27/2023</a:t>
            </a:fld>
            <a:endParaRPr lang="en-US"/>
          </a:p>
        </p:txBody>
      </p:sp>
      <p:sp>
        <p:nvSpPr>
          <p:cNvPr id="8" name="Footer Placeholder 7">
            <a:extLst>
              <a:ext uri="{FF2B5EF4-FFF2-40B4-BE49-F238E27FC236}">
                <a16:creationId xmlns:a16="http://schemas.microsoft.com/office/drawing/2014/main" id="{B3065DE8-CF86-3942-5FB1-F80EFB587B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89C440-90F8-401A-CD36-5DEF4A35B900}"/>
              </a:ext>
            </a:extLst>
          </p:cNvPr>
          <p:cNvSpPr>
            <a:spLocks noGrp="1"/>
          </p:cNvSpPr>
          <p:nvPr>
            <p:ph type="sldNum" sz="quarter" idx="12"/>
          </p:nvPr>
        </p:nvSpPr>
        <p:spPr/>
        <p:txBody>
          <a:bodyPr/>
          <a:lstStyle/>
          <a:p>
            <a:fld id="{9C6483F2-8920-4E47-9F0E-9D9D164E1B0D}" type="slidenum">
              <a:rPr lang="en-US" smtClean="0"/>
              <a:t>‹#›</a:t>
            </a:fld>
            <a:endParaRPr lang="en-US"/>
          </a:p>
        </p:txBody>
      </p:sp>
    </p:spTree>
    <p:extLst>
      <p:ext uri="{BB962C8B-B14F-4D97-AF65-F5344CB8AC3E}">
        <p14:creationId xmlns:p14="http://schemas.microsoft.com/office/powerpoint/2010/main" val="231891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C60E-1A21-C02E-43B1-4DCA984205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88D49D-62B3-9A00-1B05-7889FE9CEC5E}"/>
              </a:ext>
            </a:extLst>
          </p:cNvPr>
          <p:cNvSpPr>
            <a:spLocks noGrp="1"/>
          </p:cNvSpPr>
          <p:nvPr>
            <p:ph type="dt" sz="half" idx="10"/>
          </p:nvPr>
        </p:nvSpPr>
        <p:spPr/>
        <p:txBody>
          <a:bodyPr/>
          <a:lstStyle/>
          <a:p>
            <a:fld id="{2CEE3092-B739-4D35-BBD8-237FB52C7939}" type="datetimeFigureOut">
              <a:rPr lang="en-US" smtClean="0"/>
              <a:t>11/27/2023</a:t>
            </a:fld>
            <a:endParaRPr lang="en-US"/>
          </a:p>
        </p:txBody>
      </p:sp>
      <p:sp>
        <p:nvSpPr>
          <p:cNvPr id="4" name="Footer Placeholder 3">
            <a:extLst>
              <a:ext uri="{FF2B5EF4-FFF2-40B4-BE49-F238E27FC236}">
                <a16:creationId xmlns:a16="http://schemas.microsoft.com/office/drawing/2014/main" id="{71BA0C34-4D3F-2415-79A4-6D9717F996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0D8293-E1FB-6F20-3B48-6AB7D78DE3E2}"/>
              </a:ext>
            </a:extLst>
          </p:cNvPr>
          <p:cNvSpPr>
            <a:spLocks noGrp="1"/>
          </p:cNvSpPr>
          <p:nvPr>
            <p:ph type="sldNum" sz="quarter" idx="12"/>
          </p:nvPr>
        </p:nvSpPr>
        <p:spPr/>
        <p:txBody>
          <a:bodyPr/>
          <a:lstStyle/>
          <a:p>
            <a:fld id="{9C6483F2-8920-4E47-9F0E-9D9D164E1B0D}" type="slidenum">
              <a:rPr lang="en-US" smtClean="0"/>
              <a:t>‹#›</a:t>
            </a:fld>
            <a:endParaRPr lang="en-US"/>
          </a:p>
        </p:txBody>
      </p:sp>
    </p:spTree>
    <p:extLst>
      <p:ext uri="{BB962C8B-B14F-4D97-AF65-F5344CB8AC3E}">
        <p14:creationId xmlns:p14="http://schemas.microsoft.com/office/powerpoint/2010/main" val="33974978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C81E-1842-5D62-3465-7F63431A2160}"/>
              </a:ext>
            </a:extLst>
          </p:cNvPr>
          <p:cNvSpPr>
            <a:spLocks noGrp="1"/>
          </p:cNvSpPr>
          <p:nvPr>
            <p:ph type="dt" sz="half" idx="10"/>
          </p:nvPr>
        </p:nvSpPr>
        <p:spPr/>
        <p:txBody>
          <a:bodyPr/>
          <a:lstStyle/>
          <a:p>
            <a:fld id="{2CEE3092-B739-4D35-BBD8-237FB52C7939}" type="datetimeFigureOut">
              <a:rPr lang="en-US" smtClean="0"/>
              <a:t>11/27/2023</a:t>
            </a:fld>
            <a:endParaRPr lang="en-US"/>
          </a:p>
        </p:txBody>
      </p:sp>
      <p:sp>
        <p:nvSpPr>
          <p:cNvPr id="3" name="Footer Placeholder 2">
            <a:extLst>
              <a:ext uri="{FF2B5EF4-FFF2-40B4-BE49-F238E27FC236}">
                <a16:creationId xmlns:a16="http://schemas.microsoft.com/office/drawing/2014/main" id="{D7D2E835-D163-7DCF-8890-E346E91A33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C915FB-AF5F-CC4A-3A41-EF1FD2CFDA5B}"/>
              </a:ext>
            </a:extLst>
          </p:cNvPr>
          <p:cNvSpPr>
            <a:spLocks noGrp="1"/>
          </p:cNvSpPr>
          <p:nvPr>
            <p:ph type="sldNum" sz="quarter" idx="12"/>
          </p:nvPr>
        </p:nvSpPr>
        <p:spPr/>
        <p:txBody>
          <a:bodyPr/>
          <a:lstStyle/>
          <a:p>
            <a:fld id="{9C6483F2-8920-4E47-9F0E-9D9D164E1B0D}" type="slidenum">
              <a:rPr lang="en-US" smtClean="0"/>
              <a:t>‹#›</a:t>
            </a:fld>
            <a:endParaRPr lang="en-US"/>
          </a:p>
        </p:txBody>
      </p:sp>
    </p:spTree>
    <p:extLst>
      <p:ext uri="{BB962C8B-B14F-4D97-AF65-F5344CB8AC3E}">
        <p14:creationId xmlns:p14="http://schemas.microsoft.com/office/powerpoint/2010/main" val="4140650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5E32-0B06-7B51-FDA8-7C67FA5C3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72D264-2C46-396C-3707-B29F50396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40C77D-F2CC-49A6-761C-4C80E939F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E9255-6753-D62D-01D5-93C6E24BEEFB}"/>
              </a:ext>
            </a:extLst>
          </p:cNvPr>
          <p:cNvSpPr>
            <a:spLocks noGrp="1"/>
          </p:cNvSpPr>
          <p:nvPr>
            <p:ph type="dt" sz="half" idx="10"/>
          </p:nvPr>
        </p:nvSpPr>
        <p:spPr/>
        <p:txBody>
          <a:bodyPr/>
          <a:lstStyle/>
          <a:p>
            <a:fld id="{2CEE3092-B739-4D35-BBD8-237FB52C7939}" type="datetimeFigureOut">
              <a:rPr lang="en-US" smtClean="0"/>
              <a:t>11/27/2023</a:t>
            </a:fld>
            <a:endParaRPr lang="en-US"/>
          </a:p>
        </p:txBody>
      </p:sp>
      <p:sp>
        <p:nvSpPr>
          <p:cNvPr id="6" name="Footer Placeholder 5">
            <a:extLst>
              <a:ext uri="{FF2B5EF4-FFF2-40B4-BE49-F238E27FC236}">
                <a16:creationId xmlns:a16="http://schemas.microsoft.com/office/drawing/2014/main" id="{88493D19-318E-C88E-828D-315D925D7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F01D2-7128-5435-EEA9-EEC79507129F}"/>
              </a:ext>
            </a:extLst>
          </p:cNvPr>
          <p:cNvSpPr>
            <a:spLocks noGrp="1"/>
          </p:cNvSpPr>
          <p:nvPr>
            <p:ph type="sldNum" sz="quarter" idx="12"/>
          </p:nvPr>
        </p:nvSpPr>
        <p:spPr/>
        <p:txBody>
          <a:bodyPr/>
          <a:lstStyle/>
          <a:p>
            <a:fld id="{9C6483F2-8920-4E47-9F0E-9D9D164E1B0D}" type="slidenum">
              <a:rPr lang="en-US" smtClean="0"/>
              <a:t>‹#›</a:t>
            </a:fld>
            <a:endParaRPr lang="en-US"/>
          </a:p>
        </p:txBody>
      </p:sp>
    </p:spTree>
    <p:extLst>
      <p:ext uri="{BB962C8B-B14F-4D97-AF65-F5344CB8AC3E}">
        <p14:creationId xmlns:p14="http://schemas.microsoft.com/office/powerpoint/2010/main" val="3242841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E134-065C-B95E-35F7-61E3852E4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039A9-3A7B-C213-60D3-C8A6B5A4EF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7852F-09D6-7CE2-C846-73A2B2EBD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98870-FFA5-A7D2-2398-8B4EBB52B2DE}"/>
              </a:ext>
            </a:extLst>
          </p:cNvPr>
          <p:cNvSpPr>
            <a:spLocks noGrp="1"/>
          </p:cNvSpPr>
          <p:nvPr>
            <p:ph type="dt" sz="half" idx="10"/>
          </p:nvPr>
        </p:nvSpPr>
        <p:spPr/>
        <p:txBody>
          <a:bodyPr/>
          <a:lstStyle/>
          <a:p>
            <a:fld id="{2CEE3092-B739-4D35-BBD8-237FB52C7939}" type="datetimeFigureOut">
              <a:rPr lang="en-US" smtClean="0"/>
              <a:t>11/27/2023</a:t>
            </a:fld>
            <a:endParaRPr lang="en-US"/>
          </a:p>
        </p:txBody>
      </p:sp>
      <p:sp>
        <p:nvSpPr>
          <p:cNvPr id="6" name="Footer Placeholder 5">
            <a:extLst>
              <a:ext uri="{FF2B5EF4-FFF2-40B4-BE49-F238E27FC236}">
                <a16:creationId xmlns:a16="http://schemas.microsoft.com/office/drawing/2014/main" id="{D132326F-0146-E52D-27A5-B705A7413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2E225-97BA-A6B2-2C88-741759E130B5}"/>
              </a:ext>
            </a:extLst>
          </p:cNvPr>
          <p:cNvSpPr>
            <a:spLocks noGrp="1"/>
          </p:cNvSpPr>
          <p:nvPr>
            <p:ph type="sldNum" sz="quarter" idx="12"/>
          </p:nvPr>
        </p:nvSpPr>
        <p:spPr/>
        <p:txBody>
          <a:bodyPr/>
          <a:lstStyle/>
          <a:p>
            <a:fld id="{9C6483F2-8920-4E47-9F0E-9D9D164E1B0D}" type="slidenum">
              <a:rPr lang="en-US" smtClean="0"/>
              <a:t>‹#›</a:t>
            </a:fld>
            <a:endParaRPr lang="en-US"/>
          </a:p>
        </p:txBody>
      </p:sp>
    </p:spTree>
    <p:extLst>
      <p:ext uri="{BB962C8B-B14F-4D97-AF65-F5344CB8AC3E}">
        <p14:creationId xmlns:p14="http://schemas.microsoft.com/office/powerpoint/2010/main" val="26656241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0CA1-70BF-5C1A-0652-621247D6CF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1DA4F5-5A58-5938-B019-9F9E050BF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91A62-E4AD-6F55-54E9-8A9E01534B7E}"/>
              </a:ext>
            </a:extLst>
          </p:cNvPr>
          <p:cNvSpPr>
            <a:spLocks noGrp="1"/>
          </p:cNvSpPr>
          <p:nvPr>
            <p:ph type="dt" sz="half" idx="10"/>
          </p:nvPr>
        </p:nvSpPr>
        <p:spPr/>
        <p:txBody>
          <a:bodyPr/>
          <a:lstStyle/>
          <a:p>
            <a:fld id="{2CEE3092-B739-4D35-BBD8-237FB52C7939}" type="datetimeFigureOut">
              <a:rPr lang="en-US" smtClean="0"/>
              <a:t>11/27/2023</a:t>
            </a:fld>
            <a:endParaRPr lang="en-US"/>
          </a:p>
        </p:txBody>
      </p:sp>
      <p:sp>
        <p:nvSpPr>
          <p:cNvPr id="5" name="Footer Placeholder 4">
            <a:extLst>
              <a:ext uri="{FF2B5EF4-FFF2-40B4-BE49-F238E27FC236}">
                <a16:creationId xmlns:a16="http://schemas.microsoft.com/office/drawing/2014/main" id="{2F4E02C3-F85A-CB3C-E678-B522E812D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DD33F-E8B8-9364-F4AA-01813ECF4EEA}"/>
              </a:ext>
            </a:extLst>
          </p:cNvPr>
          <p:cNvSpPr>
            <a:spLocks noGrp="1"/>
          </p:cNvSpPr>
          <p:nvPr>
            <p:ph type="sldNum" sz="quarter" idx="12"/>
          </p:nvPr>
        </p:nvSpPr>
        <p:spPr/>
        <p:txBody>
          <a:bodyPr/>
          <a:lstStyle/>
          <a:p>
            <a:fld id="{9C6483F2-8920-4E47-9F0E-9D9D164E1B0D}" type="slidenum">
              <a:rPr lang="en-US" smtClean="0"/>
              <a:t>‹#›</a:t>
            </a:fld>
            <a:endParaRPr lang="en-US"/>
          </a:p>
        </p:txBody>
      </p:sp>
    </p:spTree>
    <p:extLst>
      <p:ext uri="{BB962C8B-B14F-4D97-AF65-F5344CB8AC3E}">
        <p14:creationId xmlns:p14="http://schemas.microsoft.com/office/powerpoint/2010/main" val="4637289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BCDDB2-0CD3-0DE3-4565-7C8ED28122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C15FA6-BDB8-AD8C-61C8-D8387CE02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8653A-751C-4409-7847-107A0446FB34}"/>
              </a:ext>
            </a:extLst>
          </p:cNvPr>
          <p:cNvSpPr>
            <a:spLocks noGrp="1"/>
          </p:cNvSpPr>
          <p:nvPr>
            <p:ph type="dt" sz="half" idx="10"/>
          </p:nvPr>
        </p:nvSpPr>
        <p:spPr/>
        <p:txBody>
          <a:bodyPr/>
          <a:lstStyle/>
          <a:p>
            <a:fld id="{2CEE3092-B739-4D35-BBD8-237FB52C7939}" type="datetimeFigureOut">
              <a:rPr lang="en-US" smtClean="0"/>
              <a:t>11/27/2023</a:t>
            </a:fld>
            <a:endParaRPr lang="en-US"/>
          </a:p>
        </p:txBody>
      </p:sp>
      <p:sp>
        <p:nvSpPr>
          <p:cNvPr id="5" name="Footer Placeholder 4">
            <a:extLst>
              <a:ext uri="{FF2B5EF4-FFF2-40B4-BE49-F238E27FC236}">
                <a16:creationId xmlns:a16="http://schemas.microsoft.com/office/drawing/2014/main" id="{4584779D-9AF6-3169-3BF9-077F49187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5EE78-101C-112F-8F70-AF1EC87568FC}"/>
              </a:ext>
            </a:extLst>
          </p:cNvPr>
          <p:cNvSpPr>
            <a:spLocks noGrp="1"/>
          </p:cNvSpPr>
          <p:nvPr>
            <p:ph type="sldNum" sz="quarter" idx="12"/>
          </p:nvPr>
        </p:nvSpPr>
        <p:spPr/>
        <p:txBody>
          <a:bodyPr/>
          <a:lstStyle/>
          <a:p>
            <a:fld id="{9C6483F2-8920-4E47-9F0E-9D9D164E1B0D}" type="slidenum">
              <a:rPr lang="en-US" smtClean="0"/>
              <a:t>‹#›</a:t>
            </a:fld>
            <a:endParaRPr lang="en-US"/>
          </a:p>
        </p:txBody>
      </p:sp>
    </p:spTree>
    <p:extLst>
      <p:ext uri="{BB962C8B-B14F-4D97-AF65-F5344CB8AC3E}">
        <p14:creationId xmlns:p14="http://schemas.microsoft.com/office/powerpoint/2010/main" val="68183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11/27/2023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11/27/2023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11/27/2023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11/27/2023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pic>
        <p:nvPicPr>
          <p:cNvPr id="1026" name="Picture 2" descr="Tải logo TDTU file vector, AI, EPS, SVG, PNG">
            <a:extLst>
              <a:ext uri="{FF2B5EF4-FFF2-40B4-BE49-F238E27FC236}">
                <a16:creationId xmlns:a16="http://schemas.microsoft.com/office/drawing/2014/main" id="{841F53B5-06CF-D671-8B0C-046460966DB3}"/>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200" y="0"/>
            <a:ext cx="1417983" cy="141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4C813-00D7-1876-82F9-0814D7176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91CD45-6923-8988-09ED-34EC93656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3A69D-3FC6-41DC-299E-55B609BB23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AC864-E0B0-42D6-9249-3255F7BDF126}" type="datetimeFigureOut">
              <a:rPr lang="en-US" smtClean="0"/>
              <a:t>11/27/2023</a:t>
            </a:fld>
            <a:endParaRPr lang="en-US"/>
          </a:p>
        </p:txBody>
      </p:sp>
      <p:sp>
        <p:nvSpPr>
          <p:cNvPr id="5" name="Footer Placeholder 4">
            <a:extLst>
              <a:ext uri="{FF2B5EF4-FFF2-40B4-BE49-F238E27FC236}">
                <a16:creationId xmlns:a16="http://schemas.microsoft.com/office/drawing/2014/main" id="{0EB8D8B3-6710-05B2-4E68-ADC67F54D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9B9AB9-3C2F-061D-A453-5C74303D4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51C8C-9F4B-4BFE-86D7-1BD697AE7394}" type="slidenum">
              <a:rPr lang="en-US" smtClean="0"/>
              <a:t>‹#›</a:t>
            </a:fld>
            <a:endParaRPr lang="en-US"/>
          </a:p>
        </p:txBody>
      </p:sp>
    </p:spTree>
    <p:extLst>
      <p:ext uri="{BB962C8B-B14F-4D97-AF65-F5344CB8AC3E}">
        <p14:creationId xmlns:p14="http://schemas.microsoft.com/office/powerpoint/2010/main" val="219925246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695E87-CBD9-3D57-8CF5-8CF649C96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6B1D1D-C92E-C0E7-8722-34F7025B6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35F80-3C80-FA3E-55CD-74431FD610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35673-B1BF-4515-AE4E-9D73CE791533}" type="datetimeFigureOut">
              <a:rPr lang="en-US" smtClean="0"/>
              <a:t>11/27/2023</a:t>
            </a:fld>
            <a:endParaRPr lang="en-US"/>
          </a:p>
        </p:txBody>
      </p:sp>
      <p:sp>
        <p:nvSpPr>
          <p:cNvPr id="5" name="Footer Placeholder 4">
            <a:extLst>
              <a:ext uri="{FF2B5EF4-FFF2-40B4-BE49-F238E27FC236}">
                <a16:creationId xmlns:a16="http://schemas.microsoft.com/office/drawing/2014/main" id="{C5D4A39C-FD6D-45E9-362C-D0C2EB89CE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6CEB97-26CD-B1F7-D6E6-68D342180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49FCB-FAE4-4A78-BD29-0B02B6DA38B5}" type="slidenum">
              <a:rPr lang="en-US" smtClean="0"/>
              <a:t>‹#›</a:t>
            </a:fld>
            <a:endParaRPr lang="en-US"/>
          </a:p>
        </p:txBody>
      </p:sp>
    </p:spTree>
    <p:extLst>
      <p:ext uri="{BB962C8B-B14F-4D97-AF65-F5344CB8AC3E}">
        <p14:creationId xmlns:p14="http://schemas.microsoft.com/office/powerpoint/2010/main" val="149726039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A8EF20-1D5A-9D6D-393C-69C3CE7FC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6D0AFD-A5FD-9340-E69C-62C8D2330B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88DE4-E6B9-116A-221D-8B3D10E4D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E3092-B739-4D35-BBD8-237FB52C7939}" type="datetimeFigureOut">
              <a:rPr lang="en-US" smtClean="0"/>
              <a:t>11/27/2023</a:t>
            </a:fld>
            <a:endParaRPr lang="en-US"/>
          </a:p>
        </p:txBody>
      </p:sp>
      <p:sp>
        <p:nvSpPr>
          <p:cNvPr id="5" name="Footer Placeholder 4">
            <a:extLst>
              <a:ext uri="{FF2B5EF4-FFF2-40B4-BE49-F238E27FC236}">
                <a16:creationId xmlns:a16="http://schemas.microsoft.com/office/drawing/2014/main" id="{639B6F42-BB08-A799-DC07-D85B903A6A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C893B7-704B-98EC-B443-37F79CF1E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483F2-8920-4E47-9F0E-9D9D164E1B0D}" type="slidenum">
              <a:rPr lang="en-US" smtClean="0"/>
              <a:t>‹#›</a:t>
            </a:fld>
            <a:endParaRPr lang="en-US"/>
          </a:p>
        </p:txBody>
      </p:sp>
    </p:spTree>
    <p:extLst>
      <p:ext uri="{BB962C8B-B14F-4D97-AF65-F5344CB8AC3E}">
        <p14:creationId xmlns:p14="http://schemas.microsoft.com/office/powerpoint/2010/main" val="2733378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30519" y="724815"/>
            <a:ext cx="7096933" cy="2387600"/>
          </a:xfrm>
        </p:spPr>
        <p:txBody>
          <a:bodyPr/>
          <a:lstStyle/>
          <a:p>
            <a:pPr algn="ctr"/>
            <a:r>
              <a:rPr lang="vi-VN" dirty="0"/>
              <a:t>IMCRO algorithm in SCS Problem</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053195" y="3843732"/>
            <a:ext cx="6458792" cy="1831805"/>
          </a:xfrm>
        </p:spPr>
        <p:txBody>
          <a:bodyPr/>
          <a:lstStyle/>
          <a:p>
            <a:r>
              <a:rPr lang="vi-VN" dirty="0"/>
              <a:t>Trần Nhựt Anh – 521H0491</a:t>
            </a:r>
          </a:p>
          <a:p>
            <a:r>
              <a:rPr lang="vi-VN" dirty="0"/>
              <a:t>Nguyễn Hoàng Phúc – 521H0509</a:t>
            </a:r>
          </a:p>
          <a:p>
            <a:r>
              <a:rPr lang="vi-VN" dirty="0"/>
              <a:t>Hoàng Đình Quý Vũ - 521H0517</a:t>
            </a:r>
            <a:endParaRPr lang="en-US" dirty="0"/>
          </a:p>
        </p:txBody>
      </p:sp>
      <p:sp>
        <p:nvSpPr>
          <p:cNvPr id="5" name="TextBox 4">
            <a:extLst>
              <a:ext uri="{FF2B5EF4-FFF2-40B4-BE49-F238E27FC236}">
                <a16:creationId xmlns:a16="http://schemas.microsoft.com/office/drawing/2014/main" id="{DACAD516-8FB1-5BF3-1FF6-1C16BAA95B26}"/>
              </a:ext>
            </a:extLst>
          </p:cNvPr>
          <p:cNvSpPr txBox="1"/>
          <p:nvPr/>
        </p:nvSpPr>
        <p:spPr>
          <a:xfrm>
            <a:off x="8299845" y="3429000"/>
            <a:ext cx="3677920" cy="523220"/>
          </a:xfrm>
          <a:prstGeom prst="rect">
            <a:avLst/>
          </a:prstGeom>
          <a:noFill/>
        </p:spPr>
        <p:txBody>
          <a:bodyPr wrap="square">
            <a:spAutoFit/>
          </a:bodyPr>
          <a:lstStyle/>
          <a:p>
            <a:r>
              <a:rPr lang="en-US" sz="2800" dirty="0"/>
              <a:t>GV: </a:t>
            </a:r>
            <a:r>
              <a:rPr lang="en-US" sz="2800" dirty="0" err="1"/>
              <a:t>Nguyễn</a:t>
            </a:r>
            <a:r>
              <a:rPr lang="en-US" sz="2800" dirty="0"/>
              <a:t> Chí </a:t>
            </a:r>
            <a:r>
              <a:rPr lang="en-US" sz="2800" dirty="0" err="1"/>
              <a:t>Thiện</a:t>
            </a:r>
            <a:endParaRPr lang="en-US" sz="28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3359524" y="339444"/>
            <a:ext cx="5764156" cy="866122"/>
          </a:xfrm>
        </p:spPr>
        <p:txBody>
          <a:bodyPr/>
          <a:lstStyle/>
          <a:p>
            <a:r>
              <a:rPr lang="en-US" dirty="0"/>
              <a:t>III. </a:t>
            </a:r>
            <a:r>
              <a:rPr lang="vi-VN" dirty="0"/>
              <a:t>ABC ALGORITHM </a:t>
            </a:r>
            <a:endParaRPr lang="en-US" dirty="0"/>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430306" y="1343428"/>
            <a:ext cx="3809612" cy="522514"/>
          </a:xfrm>
        </p:spPr>
        <p:txBody>
          <a:bodyPr/>
          <a:lstStyle/>
          <a:p>
            <a:r>
              <a:rPr lang="en-US" dirty="0"/>
              <a:t>Introduction</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308386" y="1866965"/>
            <a:ext cx="5600700" cy="1893281"/>
          </a:xfrm>
        </p:spPr>
        <p:txBody>
          <a:bodyPr vert="horz" lIns="91440" tIns="45720" rIns="91440" bIns="45720" rtlCol="0" anchor="t">
            <a:noAutofit/>
          </a:bodyPr>
          <a:lstStyle/>
          <a:p>
            <a:pPr marL="342900" indent="-342900">
              <a:buFont typeface="Arial" panose="020B0604020202020204" pitchFamily="34" charset="0"/>
              <a:buChar char="•"/>
            </a:pPr>
            <a:r>
              <a:rPr lang="en-US" dirty="0"/>
              <a:t>The introduction emphasizes the significance of the Shortest Common </a:t>
            </a:r>
            <a:r>
              <a:rPr lang="en-US" dirty="0" err="1"/>
              <a:t>Supersequence</a:t>
            </a:r>
            <a:r>
              <a:rPr lang="en-US" dirty="0"/>
              <a:t> (SCS) problem, highlighting its complexity as an NP-Hard problem and its relevance in various fields such as bioinformatics, computer science, and data compression.</a:t>
            </a:r>
          </a:p>
          <a:p>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22" name="TextBox 21">
            <a:extLst>
              <a:ext uri="{FF2B5EF4-FFF2-40B4-BE49-F238E27FC236}">
                <a16:creationId xmlns:a16="http://schemas.microsoft.com/office/drawing/2014/main" id="{A87F2CF7-7711-14A6-A48F-966500504513}"/>
              </a:ext>
            </a:extLst>
          </p:cNvPr>
          <p:cNvSpPr txBox="1"/>
          <p:nvPr/>
        </p:nvSpPr>
        <p:spPr>
          <a:xfrm>
            <a:off x="312085" y="3760246"/>
            <a:ext cx="6094878" cy="1754326"/>
          </a:xfrm>
          <a:prstGeom prst="rect">
            <a:avLst/>
          </a:prstGeom>
          <a:noFill/>
        </p:spPr>
        <p:txBody>
          <a:bodyPr wrap="square">
            <a:spAutoFit/>
          </a:bodyPr>
          <a:lstStyle/>
          <a:p>
            <a:pPr marL="285750" indent="-285750">
              <a:buFont typeface="Arial" panose="020B0604020202020204" pitchFamily="34" charset="0"/>
              <a:buChar char="•"/>
            </a:pPr>
            <a:r>
              <a:rPr lang="en-US" dirty="0"/>
              <a:t>The background section introduces the concept and methodology of the Artificial Bee Colony (ABC) algorithm. This algorithm is inspired by the natural foraging behavior of honeybees. It's an optimization algorithm that simulates the food foraging strategy of bees to find optimal solutions.</a:t>
            </a:r>
          </a:p>
        </p:txBody>
      </p:sp>
      <p:pic>
        <p:nvPicPr>
          <p:cNvPr id="1026" name="Picture 2">
            <a:extLst>
              <a:ext uri="{FF2B5EF4-FFF2-40B4-BE49-F238E27FC236}">
                <a16:creationId xmlns:a16="http://schemas.microsoft.com/office/drawing/2014/main" id="{BFB0CBA6-0B93-4545-B8EA-D993463D4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676" y="1269016"/>
            <a:ext cx="4114799" cy="502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707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5752-8602-CD53-4776-7C8F4B4036D2}"/>
              </a:ext>
            </a:extLst>
          </p:cNvPr>
          <p:cNvSpPr>
            <a:spLocks noGrp="1"/>
          </p:cNvSpPr>
          <p:nvPr>
            <p:ph type="title"/>
          </p:nvPr>
        </p:nvSpPr>
        <p:spPr>
          <a:xfrm>
            <a:off x="3611655" y="315306"/>
            <a:ext cx="5705065" cy="1000592"/>
          </a:xfrm>
        </p:spPr>
        <p:txBody>
          <a:bodyPr/>
          <a:lstStyle/>
          <a:p>
            <a:r>
              <a:rPr lang="en-US" dirty="0"/>
              <a:t>III. </a:t>
            </a:r>
            <a:r>
              <a:rPr lang="vi-VN" dirty="0"/>
              <a:t>ABC ALGORITHM </a:t>
            </a:r>
            <a:endParaRPr lang="en-US" dirty="0"/>
          </a:p>
        </p:txBody>
      </p:sp>
      <p:sp>
        <p:nvSpPr>
          <p:cNvPr id="10" name="Slide Number Placeholder 9">
            <a:extLst>
              <a:ext uri="{FF2B5EF4-FFF2-40B4-BE49-F238E27FC236}">
                <a16:creationId xmlns:a16="http://schemas.microsoft.com/office/drawing/2014/main" id="{B1F4E128-2720-B1C9-6487-60548BA3DC7E}"/>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3" name="Picture 12">
            <a:extLst>
              <a:ext uri="{FF2B5EF4-FFF2-40B4-BE49-F238E27FC236}">
                <a16:creationId xmlns:a16="http://schemas.microsoft.com/office/drawing/2014/main" id="{7AB123A6-A6E9-9A74-85DF-81D762922DFB}"/>
              </a:ext>
            </a:extLst>
          </p:cNvPr>
          <p:cNvPicPr>
            <a:picLocks noChangeAspect="1"/>
          </p:cNvPicPr>
          <p:nvPr/>
        </p:nvPicPr>
        <p:blipFill>
          <a:blip r:embed="rId2"/>
          <a:stretch>
            <a:fillRect/>
          </a:stretch>
        </p:blipFill>
        <p:spPr>
          <a:xfrm>
            <a:off x="446678" y="1478617"/>
            <a:ext cx="5317609" cy="4877733"/>
          </a:xfrm>
          <a:prstGeom prst="rect">
            <a:avLst/>
          </a:prstGeom>
        </p:spPr>
      </p:pic>
      <p:pic>
        <p:nvPicPr>
          <p:cNvPr id="15" name="Picture 14">
            <a:extLst>
              <a:ext uri="{FF2B5EF4-FFF2-40B4-BE49-F238E27FC236}">
                <a16:creationId xmlns:a16="http://schemas.microsoft.com/office/drawing/2014/main" id="{AAA6A069-4E35-12F8-51AD-87B428F3766D}"/>
              </a:ext>
            </a:extLst>
          </p:cNvPr>
          <p:cNvPicPr>
            <a:picLocks noChangeAspect="1"/>
          </p:cNvPicPr>
          <p:nvPr/>
        </p:nvPicPr>
        <p:blipFill>
          <a:blip r:embed="rId3"/>
          <a:stretch>
            <a:fillRect/>
          </a:stretch>
        </p:blipFill>
        <p:spPr>
          <a:xfrm>
            <a:off x="5764287" y="1971536"/>
            <a:ext cx="6011793" cy="3600589"/>
          </a:xfrm>
          <a:prstGeom prst="rect">
            <a:avLst/>
          </a:prstGeom>
        </p:spPr>
      </p:pic>
      <p:sp>
        <p:nvSpPr>
          <p:cNvPr id="3" name="Content Placeholder 3">
            <a:extLst>
              <a:ext uri="{FF2B5EF4-FFF2-40B4-BE49-F238E27FC236}">
                <a16:creationId xmlns:a16="http://schemas.microsoft.com/office/drawing/2014/main" id="{89FA826B-C799-9C34-0351-ACD8D736F8E4}"/>
              </a:ext>
            </a:extLst>
          </p:cNvPr>
          <p:cNvSpPr>
            <a:spLocks noGrp="1"/>
          </p:cNvSpPr>
          <p:nvPr>
            <p:ph idx="1"/>
          </p:nvPr>
        </p:nvSpPr>
        <p:spPr>
          <a:xfrm>
            <a:off x="5764287" y="5756850"/>
            <a:ext cx="4781793" cy="762219"/>
          </a:xfrm>
        </p:spPr>
        <p:txBody>
          <a:bodyPr vert="horz" lIns="91440" tIns="45720" rIns="91440" bIns="45720" rtlCol="0" anchor="t">
            <a:noAutofit/>
          </a:bodyPr>
          <a:lstStyle/>
          <a:p>
            <a:pPr marL="285750" indent="-285750" algn="l">
              <a:buFont typeface="Arial" panose="020B0604020202020204" pitchFamily="34" charset="0"/>
              <a:buChar char="•"/>
            </a:pPr>
            <a:r>
              <a:rPr lang="en-US" sz="1400" b="0" i="0" dirty="0">
                <a:solidFill>
                  <a:srgbClr val="111111"/>
                </a:solidFill>
                <a:effectLst/>
                <a:latin typeface="Roboto" panose="020F0502020204030204" pitchFamily="2" charset="0"/>
              </a:rPr>
              <a:t>Paper: Solving Shortest Common </a:t>
            </a:r>
            <a:r>
              <a:rPr lang="en-US" sz="1400" b="0" i="0" dirty="0" err="1">
                <a:solidFill>
                  <a:srgbClr val="111111"/>
                </a:solidFill>
                <a:effectLst/>
                <a:latin typeface="Roboto" panose="020F0502020204030204" pitchFamily="2" charset="0"/>
              </a:rPr>
              <a:t>Supersequence</a:t>
            </a:r>
            <a:r>
              <a:rPr lang="en-US" sz="1400" b="0" i="0" dirty="0">
                <a:solidFill>
                  <a:srgbClr val="111111"/>
                </a:solidFill>
                <a:effectLst/>
                <a:latin typeface="Roboto" panose="020F0502020204030204" pitchFamily="2" charset="0"/>
              </a:rPr>
              <a:t> Problem Using Artificial Bee Colony Algorithm</a:t>
            </a:r>
          </a:p>
          <a:p>
            <a:pPr marL="285750" indent="-285750" algn="l">
              <a:buFont typeface="Arial" panose="020B0604020202020204" pitchFamily="34" charset="0"/>
              <a:buChar char="•"/>
            </a:pPr>
            <a:r>
              <a:rPr lang="en-US" sz="1400" b="0" i="0" dirty="0">
                <a:solidFill>
                  <a:srgbClr val="111111"/>
                </a:solidFill>
                <a:effectLst/>
                <a:latin typeface="Roboto" panose="020F0502020204030204" pitchFamily="2" charset="0"/>
              </a:rPr>
              <a:t>Author: M</a:t>
            </a:r>
            <a:r>
              <a:rPr lang="en-US" sz="1400" dirty="0"/>
              <a:t>ustafa M. </a:t>
            </a:r>
            <a:r>
              <a:rPr lang="en-US" sz="1400" dirty="0" err="1"/>
              <a:t>Noaman</a:t>
            </a:r>
            <a:r>
              <a:rPr lang="en-US" sz="1400" dirty="0"/>
              <a:t> and Ameera S. </a:t>
            </a:r>
            <a:r>
              <a:rPr lang="en-US" sz="1400" dirty="0" err="1"/>
              <a:t>Jaradat</a:t>
            </a:r>
            <a:r>
              <a:rPr lang="en-US" sz="1400" dirty="0"/>
              <a:t> </a:t>
            </a:r>
            <a:endParaRPr lang="en-US" sz="1400" b="0" i="0" dirty="0">
              <a:solidFill>
                <a:srgbClr val="111111"/>
              </a:solidFill>
              <a:effectLst/>
              <a:latin typeface="Roboto" panose="020F0502020204030204" pitchFamily="2" charset="0"/>
            </a:endParaRPr>
          </a:p>
        </p:txBody>
      </p:sp>
    </p:spTree>
    <p:extLst>
      <p:ext uri="{BB962C8B-B14F-4D97-AF65-F5344CB8AC3E}">
        <p14:creationId xmlns:p14="http://schemas.microsoft.com/office/powerpoint/2010/main" val="406422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5752-8602-CD53-4776-7C8F4B4036D2}"/>
              </a:ext>
            </a:extLst>
          </p:cNvPr>
          <p:cNvSpPr>
            <a:spLocks noGrp="1"/>
          </p:cNvSpPr>
          <p:nvPr>
            <p:ph type="title"/>
          </p:nvPr>
        </p:nvSpPr>
        <p:spPr>
          <a:xfrm>
            <a:off x="3611655" y="379807"/>
            <a:ext cx="5755865" cy="1000592"/>
          </a:xfrm>
        </p:spPr>
        <p:txBody>
          <a:bodyPr/>
          <a:lstStyle/>
          <a:p>
            <a:r>
              <a:rPr lang="en-US" dirty="0"/>
              <a:t>IV. ACO Introduction </a:t>
            </a:r>
          </a:p>
        </p:txBody>
      </p:sp>
      <p:sp>
        <p:nvSpPr>
          <p:cNvPr id="4" name="Footer Placeholder 3">
            <a:extLst>
              <a:ext uri="{FF2B5EF4-FFF2-40B4-BE49-F238E27FC236}">
                <a16:creationId xmlns:a16="http://schemas.microsoft.com/office/drawing/2014/main" id="{1E1F529A-7C2E-3F40-17B7-D36D02E53A70}"/>
              </a:ext>
            </a:extLst>
          </p:cNvPr>
          <p:cNvSpPr>
            <a:spLocks noGrp="1"/>
          </p:cNvSpPr>
          <p:nvPr>
            <p:ph type="ftr" sz="quarter" idx="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B1F4E128-2720-B1C9-6487-60548BA3DC7E}"/>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3" name="Rectangle 2">
            <a:extLst>
              <a:ext uri="{FF2B5EF4-FFF2-40B4-BE49-F238E27FC236}">
                <a16:creationId xmlns:a16="http://schemas.microsoft.com/office/drawing/2014/main" id="{F8765C38-19D4-FF9D-56DD-043C823B27F7}"/>
              </a:ext>
            </a:extLst>
          </p:cNvPr>
          <p:cNvSpPr/>
          <p:nvPr/>
        </p:nvSpPr>
        <p:spPr>
          <a:xfrm>
            <a:off x="278920" y="2085536"/>
            <a:ext cx="3956649" cy="3139321"/>
          </a:xfrm>
          <a:prstGeom prst="rect">
            <a:avLst/>
          </a:prstGeom>
        </p:spPr>
        <p:txBody>
          <a:bodyPr wrap="square">
            <a:spAutoFit/>
          </a:bodyPr>
          <a:lstStyle/>
          <a:p>
            <a:r>
              <a:rPr lang="en-US" dirty="0">
                <a:solidFill>
                  <a:srgbClr val="0F0F0F"/>
                </a:solidFill>
                <a:latin typeface="Söhne"/>
              </a:rPr>
              <a:t>ACO algorithm mimics ant foraging to find an optimal path. Ants explore paths, leaving pheromones. Paths with more pheromones are favored. For the SCS problem, ants represent paths in a sequence, and pheromones indicate promising subsequences. The algorithm leverages cumulative pheromone information to guide optimal path selection.</a:t>
            </a:r>
            <a:endParaRPr lang="en-US" dirty="0"/>
          </a:p>
        </p:txBody>
      </p:sp>
      <p:pic>
        <p:nvPicPr>
          <p:cNvPr id="5" name="Picture 4">
            <a:extLst>
              <a:ext uri="{FF2B5EF4-FFF2-40B4-BE49-F238E27FC236}">
                <a16:creationId xmlns:a16="http://schemas.microsoft.com/office/drawing/2014/main" id="{A7315663-4E5E-9518-6645-239F6BB47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935" y="1380399"/>
            <a:ext cx="6217289" cy="4549593"/>
          </a:xfrm>
          <a:prstGeom prst="rect">
            <a:avLst/>
          </a:prstGeom>
        </p:spPr>
      </p:pic>
    </p:spTree>
    <p:extLst>
      <p:ext uri="{BB962C8B-B14F-4D97-AF65-F5344CB8AC3E}">
        <p14:creationId xmlns:p14="http://schemas.microsoft.com/office/powerpoint/2010/main" val="1176707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5752-8602-CD53-4776-7C8F4B4036D2}"/>
              </a:ext>
            </a:extLst>
          </p:cNvPr>
          <p:cNvSpPr>
            <a:spLocks noGrp="1"/>
          </p:cNvSpPr>
          <p:nvPr>
            <p:ph type="title"/>
          </p:nvPr>
        </p:nvSpPr>
        <p:spPr>
          <a:xfrm>
            <a:off x="3790949" y="277084"/>
            <a:ext cx="5607051" cy="1000592"/>
          </a:xfrm>
        </p:spPr>
        <p:txBody>
          <a:bodyPr/>
          <a:lstStyle/>
          <a:p>
            <a:r>
              <a:rPr lang="en-US" dirty="0"/>
              <a:t>IV. ACO Flow chart</a:t>
            </a:r>
          </a:p>
        </p:txBody>
      </p:sp>
      <p:sp>
        <p:nvSpPr>
          <p:cNvPr id="4" name="Footer Placeholder 3">
            <a:extLst>
              <a:ext uri="{FF2B5EF4-FFF2-40B4-BE49-F238E27FC236}">
                <a16:creationId xmlns:a16="http://schemas.microsoft.com/office/drawing/2014/main" id="{1E1F529A-7C2E-3F40-17B7-D36D02E53A70}"/>
              </a:ext>
            </a:extLst>
          </p:cNvPr>
          <p:cNvSpPr>
            <a:spLocks noGrp="1"/>
          </p:cNvSpPr>
          <p:nvPr>
            <p:ph type="ftr" sz="quarter" idx="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B1F4E128-2720-B1C9-6487-60548BA3DC7E}"/>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3" name="Picture 2">
            <a:extLst>
              <a:ext uri="{FF2B5EF4-FFF2-40B4-BE49-F238E27FC236}">
                <a16:creationId xmlns:a16="http://schemas.microsoft.com/office/drawing/2014/main" id="{7977D4BB-A6B7-CBC5-DDD4-DA35B1A09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347" y="1473170"/>
            <a:ext cx="3157897" cy="4725907"/>
          </a:xfrm>
          <a:prstGeom prst="rect">
            <a:avLst/>
          </a:prstGeom>
        </p:spPr>
      </p:pic>
      <p:sp>
        <p:nvSpPr>
          <p:cNvPr id="7" name="Rectangle 6">
            <a:extLst>
              <a:ext uri="{FF2B5EF4-FFF2-40B4-BE49-F238E27FC236}">
                <a16:creationId xmlns:a16="http://schemas.microsoft.com/office/drawing/2014/main" id="{E0432894-E452-2BFF-54F5-4C5BBC9D6DEF}"/>
              </a:ext>
            </a:extLst>
          </p:cNvPr>
          <p:cNvSpPr/>
          <p:nvPr/>
        </p:nvSpPr>
        <p:spPr>
          <a:xfrm>
            <a:off x="6443931" y="1513430"/>
            <a:ext cx="4917057" cy="4647426"/>
          </a:xfrm>
          <a:prstGeom prst="rect">
            <a:avLst/>
          </a:prstGeom>
        </p:spPr>
        <p:txBody>
          <a:bodyPr wrap="square">
            <a:spAutoFit/>
          </a:bodyPr>
          <a:lstStyle/>
          <a:p>
            <a:pPr>
              <a:buFont typeface="+mj-lt"/>
              <a:buAutoNum type="arabicPeriod"/>
            </a:pPr>
            <a:r>
              <a:rPr lang="en-US" sz="1600" dirty="0">
                <a:solidFill>
                  <a:srgbClr val="1F1F1F"/>
                </a:solidFill>
                <a:latin typeface="Google Sans"/>
              </a:rPr>
              <a:t>Initialize ants:</a:t>
            </a:r>
          </a:p>
          <a:p>
            <a:pPr marL="742950" lvl="1" indent="-285750">
              <a:buFont typeface="+mj-lt"/>
              <a:buAutoNum type="arabicPeriod"/>
            </a:pPr>
            <a:r>
              <a:rPr lang="en-US" sz="1600" dirty="0">
                <a:solidFill>
                  <a:srgbClr val="1F1F1F"/>
                </a:solidFill>
                <a:latin typeface="Google Sans"/>
              </a:rPr>
              <a:t>Create ants with random paths.</a:t>
            </a:r>
          </a:p>
          <a:p>
            <a:pPr marL="742950" lvl="1" indent="-285750">
              <a:buFont typeface="+mj-lt"/>
              <a:buAutoNum type="arabicPeriod"/>
            </a:pPr>
            <a:r>
              <a:rPr lang="en-US" sz="1600" dirty="0">
                <a:solidFill>
                  <a:srgbClr val="1F1F1F"/>
                </a:solidFill>
                <a:latin typeface="Google Sans"/>
              </a:rPr>
              <a:t>Calculate ant path distances.</a:t>
            </a:r>
          </a:p>
          <a:p>
            <a:pPr>
              <a:buFont typeface="+mj-lt"/>
              <a:buAutoNum type="arabicPeriod"/>
            </a:pPr>
            <a:r>
              <a:rPr lang="en-US" sz="1600" dirty="0">
                <a:solidFill>
                  <a:srgbClr val="1F1F1F"/>
                </a:solidFill>
                <a:latin typeface="Google Sans"/>
              </a:rPr>
              <a:t>Main loop:</a:t>
            </a:r>
          </a:p>
          <a:p>
            <a:pPr marL="742950" lvl="1" indent="-285750">
              <a:buFont typeface="+mj-lt"/>
              <a:buAutoNum type="arabicPeriod"/>
            </a:pPr>
            <a:r>
              <a:rPr lang="en-US" sz="1600" dirty="0">
                <a:solidFill>
                  <a:srgbClr val="1F1F1F"/>
                </a:solidFill>
                <a:latin typeface="Google Sans"/>
              </a:rPr>
              <a:t>Select best ant.</a:t>
            </a:r>
          </a:p>
          <a:p>
            <a:pPr marL="742950" lvl="1" indent="-285750">
              <a:buFont typeface="+mj-lt"/>
              <a:buAutoNum type="arabicPeriod"/>
            </a:pPr>
            <a:r>
              <a:rPr lang="en-US" sz="1600" dirty="0">
                <a:solidFill>
                  <a:srgbClr val="1F1F1F"/>
                </a:solidFill>
                <a:latin typeface="Google Sans"/>
              </a:rPr>
              <a:t>Perform local pheromone updates:</a:t>
            </a:r>
          </a:p>
          <a:p>
            <a:pPr marL="1143000" lvl="2" indent="-228600">
              <a:buFont typeface="+mj-lt"/>
              <a:buAutoNum type="arabicPeriod"/>
            </a:pPr>
            <a:r>
              <a:rPr lang="en-US" sz="1600" dirty="0">
                <a:solidFill>
                  <a:srgbClr val="1F1F1F"/>
                </a:solidFill>
                <a:latin typeface="Google Sans"/>
              </a:rPr>
              <a:t>For each ant except the best 10%:</a:t>
            </a:r>
          </a:p>
          <a:p>
            <a:pPr marL="1600200" lvl="3" indent="-228600">
              <a:buFont typeface="+mj-lt"/>
              <a:buAutoNum type="arabicPeriod"/>
            </a:pPr>
            <a:r>
              <a:rPr lang="en-US" sz="1600" dirty="0">
                <a:solidFill>
                  <a:srgbClr val="1F1F1F"/>
                </a:solidFill>
                <a:latin typeface="Google Sans"/>
              </a:rPr>
              <a:t>Swap random cities.</a:t>
            </a:r>
          </a:p>
          <a:p>
            <a:pPr marL="1600200" lvl="3" indent="-228600">
              <a:buFont typeface="+mj-lt"/>
              <a:buAutoNum type="arabicPeriod"/>
            </a:pPr>
            <a:r>
              <a:rPr lang="en-US" sz="1600" dirty="0">
                <a:solidFill>
                  <a:srgbClr val="1F1F1F"/>
                </a:solidFill>
                <a:latin typeface="Google Sans"/>
              </a:rPr>
              <a:t>Update ant path if improved.</a:t>
            </a:r>
          </a:p>
          <a:p>
            <a:pPr marL="742950" lvl="1" indent="-285750">
              <a:buFont typeface="+mj-lt"/>
              <a:buAutoNum type="arabicPeriod"/>
            </a:pPr>
            <a:r>
              <a:rPr lang="en-US" sz="1600" dirty="0">
                <a:solidFill>
                  <a:srgbClr val="1F1F1F"/>
                </a:solidFill>
                <a:latin typeface="Google Sans"/>
              </a:rPr>
              <a:t>Perform global pheromone updates:</a:t>
            </a:r>
          </a:p>
          <a:p>
            <a:pPr marL="1143000" lvl="2" indent="-228600">
              <a:buFont typeface="+mj-lt"/>
              <a:buAutoNum type="arabicPeriod"/>
            </a:pPr>
            <a:r>
              <a:rPr lang="en-US" sz="1600" dirty="0">
                <a:solidFill>
                  <a:srgbClr val="1F1F1F"/>
                </a:solidFill>
                <a:latin typeface="Google Sans"/>
              </a:rPr>
              <a:t>Swap three random cities for the best ant.</a:t>
            </a:r>
          </a:p>
          <a:p>
            <a:pPr marL="1143000" lvl="2" indent="-228600">
              <a:buFont typeface="+mj-lt"/>
              <a:buAutoNum type="arabicPeriod"/>
            </a:pPr>
            <a:r>
              <a:rPr lang="en-US" sz="1600" dirty="0">
                <a:solidFill>
                  <a:srgbClr val="1F1F1F"/>
                </a:solidFill>
                <a:latin typeface="Google Sans"/>
              </a:rPr>
              <a:t>Update ant path if improved.</a:t>
            </a:r>
          </a:p>
          <a:p>
            <a:pPr marL="742950" lvl="1" indent="-285750">
              <a:buFont typeface="+mj-lt"/>
              <a:buAutoNum type="arabicPeriod"/>
            </a:pPr>
            <a:r>
              <a:rPr lang="en-US" sz="1600" dirty="0">
                <a:solidFill>
                  <a:srgbClr val="1F1F1F"/>
                </a:solidFill>
                <a:latin typeface="Google Sans"/>
              </a:rPr>
              <a:t>Update pheromone levels.</a:t>
            </a:r>
          </a:p>
          <a:p>
            <a:pPr marL="742950" lvl="1" indent="-285750">
              <a:buFont typeface="+mj-lt"/>
              <a:buAutoNum type="arabicPeriod"/>
            </a:pPr>
            <a:r>
              <a:rPr lang="en-US" sz="1600" dirty="0">
                <a:solidFill>
                  <a:srgbClr val="1F1F1F"/>
                </a:solidFill>
                <a:latin typeface="Google Sans"/>
              </a:rPr>
              <a:t>Sort ants by distance.</a:t>
            </a:r>
          </a:p>
          <a:p>
            <a:pPr>
              <a:buFont typeface="+mj-lt"/>
              <a:buAutoNum type="arabicPeriod"/>
            </a:pPr>
            <a:r>
              <a:rPr lang="en-US" sz="1600" dirty="0">
                <a:solidFill>
                  <a:srgbClr val="1F1F1F"/>
                </a:solidFill>
                <a:latin typeface="Google Sans"/>
              </a:rPr>
              <a:t>Output shortest path:</a:t>
            </a:r>
          </a:p>
          <a:p>
            <a:pPr marL="742950" lvl="1" indent="-285750">
              <a:buFont typeface="+mj-lt"/>
              <a:buAutoNum type="arabicPeriod"/>
            </a:pPr>
            <a:r>
              <a:rPr lang="en-US" sz="1600" dirty="0">
                <a:solidFill>
                  <a:srgbClr val="1F1F1F"/>
                </a:solidFill>
                <a:latin typeface="Google Sans"/>
              </a:rPr>
              <a:t>Return path of the ant with the shortest distance.</a:t>
            </a:r>
            <a:endParaRPr lang="en-US" sz="1600" b="0" i="0" dirty="0">
              <a:solidFill>
                <a:srgbClr val="1F1F1F"/>
              </a:solidFill>
              <a:effectLst/>
              <a:latin typeface="Google Sans"/>
            </a:endParaRPr>
          </a:p>
        </p:txBody>
      </p:sp>
    </p:spTree>
    <p:extLst>
      <p:ext uri="{BB962C8B-B14F-4D97-AF65-F5344CB8AC3E}">
        <p14:creationId xmlns:p14="http://schemas.microsoft.com/office/powerpoint/2010/main" val="82053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5752-8602-CD53-4776-7C8F4B4036D2}"/>
              </a:ext>
            </a:extLst>
          </p:cNvPr>
          <p:cNvSpPr>
            <a:spLocks noGrp="1"/>
          </p:cNvSpPr>
          <p:nvPr>
            <p:ph type="title"/>
          </p:nvPr>
        </p:nvSpPr>
        <p:spPr>
          <a:xfrm>
            <a:off x="3297890" y="196848"/>
            <a:ext cx="5551470" cy="1000592"/>
          </a:xfrm>
        </p:spPr>
        <p:txBody>
          <a:bodyPr/>
          <a:lstStyle/>
          <a:p>
            <a:r>
              <a:rPr lang="en-US" dirty="0"/>
              <a:t>IV. ACO pseudocode </a:t>
            </a:r>
          </a:p>
        </p:txBody>
      </p:sp>
      <p:sp>
        <p:nvSpPr>
          <p:cNvPr id="4" name="Footer Placeholder 3">
            <a:extLst>
              <a:ext uri="{FF2B5EF4-FFF2-40B4-BE49-F238E27FC236}">
                <a16:creationId xmlns:a16="http://schemas.microsoft.com/office/drawing/2014/main" id="{1E1F529A-7C2E-3F40-17B7-D36D02E53A70}"/>
              </a:ext>
            </a:extLst>
          </p:cNvPr>
          <p:cNvSpPr>
            <a:spLocks noGrp="1"/>
          </p:cNvSpPr>
          <p:nvPr>
            <p:ph type="ftr" sz="quarter" idx="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B1F4E128-2720-B1C9-6487-60548BA3DC7E}"/>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5" name="Picture 4">
            <a:extLst>
              <a:ext uri="{FF2B5EF4-FFF2-40B4-BE49-F238E27FC236}">
                <a16:creationId xmlns:a16="http://schemas.microsoft.com/office/drawing/2014/main" id="{E8437BAA-BAAF-5723-98AE-67F3C2E2A9CA}"/>
              </a:ext>
            </a:extLst>
          </p:cNvPr>
          <p:cNvPicPr>
            <a:picLocks noChangeAspect="1"/>
          </p:cNvPicPr>
          <p:nvPr/>
        </p:nvPicPr>
        <p:blipFill>
          <a:blip r:embed="rId2"/>
          <a:stretch>
            <a:fillRect/>
          </a:stretch>
        </p:blipFill>
        <p:spPr>
          <a:xfrm>
            <a:off x="4494720" y="1197440"/>
            <a:ext cx="4916373" cy="5102063"/>
          </a:xfrm>
          <a:prstGeom prst="rect">
            <a:avLst/>
          </a:prstGeom>
        </p:spPr>
      </p:pic>
    </p:spTree>
    <p:extLst>
      <p:ext uri="{BB962C8B-B14F-4D97-AF65-F5344CB8AC3E}">
        <p14:creationId xmlns:p14="http://schemas.microsoft.com/office/powerpoint/2010/main" val="366829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5752-8602-CD53-4776-7C8F4B4036D2}"/>
              </a:ext>
            </a:extLst>
          </p:cNvPr>
          <p:cNvSpPr>
            <a:spLocks noGrp="1"/>
          </p:cNvSpPr>
          <p:nvPr>
            <p:ph type="title"/>
          </p:nvPr>
        </p:nvSpPr>
        <p:spPr>
          <a:xfrm>
            <a:off x="3073772" y="442725"/>
            <a:ext cx="6822068" cy="1000592"/>
          </a:xfrm>
        </p:spPr>
        <p:txBody>
          <a:bodyPr/>
          <a:lstStyle/>
          <a:p>
            <a:r>
              <a:rPr lang="en-US" dirty="0"/>
              <a:t>V. Compare Algorithm</a:t>
            </a:r>
          </a:p>
        </p:txBody>
      </p:sp>
      <p:sp>
        <p:nvSpPr>
          <p:cNvPr id="4" name="Footer Placeholder 3">
            <a:extLst>
              <a:ext uri="{FF2B5EF4-FFF2-40B4-BE49-F238E27FC236}">
                <a16:creationId xmlns:a16="http://schemas.microsoft.com/office/drawing/2014/main" id="{1E1F529A-7C2E-3F40-17B7-D36D02E53A70}"/>
              </a:ext>
            </a:extLst>
          </p:cNvPr>
          <p:cNvSpPr>
            <a:spLocks noGrp="1"/>
          </p:cNvSpPr>
          <p:nvPr>
            <p:ph type="ftr" sz="quarter" idx="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B1F4E128-2720-B1C9-6487-60548BA3DC7E}"/>
              </a:ext>
            </a:extLst>
          </p:cNvPr>
          <p:cNvSpPr>
            <a:spLocks noGrp="1"/>
          </p:cNvSpPr>
          <p:nvPr>
            <p:ph type="sldNum" sz="quarter" idx="4"/>
          </p:nvPr>
        </p:nvSpPr>
        <p:spPr/>
        <p:txBody>
          <a:bodyPr/>
          <a:lstStyle/>
          <a:p>
            <a:fld id="{294A09A9-5501-47C1-A89A-A340965A2BE2}" type="slidenum">
              <a:rPr lang="en-US" smtClean="0"/>
              <a:pPr/>
              <a:t>15</a:t>
            </a:fld>
            <a:endParaRPr lang="en-US" dirty="0"/>
          </a:p>
        </p:txBody>
      </p:sp>
      <p:graphicFrame>
        <p:nvGraphicFramePr>
          <p:cNvPr id="7" name="Table 6">
            <a:extLst>
              <a:ext uri="{FF2B5EF4-FFF2-40B4-BE49-F238E27FC236}">
                <a16:creationId xmlns:a16="http://schemas.microsoft.com/office/drawing/2014/main" id="{B4B89345-5D43-55B0-42B4-24A4C12FC8A0}"/>
              </a:ext>
            </a:extLst>
          </p:cNvPr>
          <p:cNvGraphicFramePr>
            <a:graphicFrameLocks noGrp="1"/>
          </p:cNvGraphicFramePr>
          <p:nvPr>
            <p:extLst>
              <p:ext uri="{D42A27DB-BD31-4B8C-83A1-F6EECF244321}">
                <p14:modId xmlns:p14="http://schemas.microsoft.com/office/powerpoint/2010/main" val="1140654998"/>
              </p:ext>
            </p:extLst>
          </p:nvPr>
        </p:nvGraphicFramePr>
        <p:xfrm>
          <a:off x="1807882" y="2010583"/>
          <a:ext cx="9030445" cy="3404100"/>
        </p:xfrm>
        <a:graphic>
          <a:graphicData uri="http://schemas.openxmlformats.org/drawingml/2006/table">
            <a:tbl>
              <a:tblPr firstRow="1" bandRow="1">
                <a:tableStyleId>{5C22544A-7EE6-4342-B048-85BDC9FD1C3A}</a:tableStyleId>
              </a:tblPr>
              <a:tblGrid>
                <a:gridCol w="1806089">
                  <a:extLst>
                    <a:ext uri="{9D8B030D-6E8A-4147-A177-3AD203B41FA5}">
                      <a16:colId xmlns:a16="http://schemas.microsoft.com/office/drawing/2014/main" val="656702760"/>
                    </a:ext>
                  </a:extLst>
                </a:gridCol>
                <a:gridCol w="1806089">
                  <a:extLst>
                    <a:ext uri="{9D8B030D-6E8A-4147-A177-3AD203B41FA5}">
                      <a16:colId xmlns:a16="http://schemas.microsoft.com/office/drawing/2014/main" val="3965702760"/>
                    </a:ext>
                  </a:extLst>
                </a:gridCol>
                <a:gridCol w="1806089">
                  <a:extLst>
                    <a:ext uri="{9D8B030D-6E8A-4147-A177-3AD203B41FA5}">
                      <a16:colId xmlns:a16="http://schemas.microsoft.com/office/drawing/2014/main" val="4281197954"/>
                    </a:ext>
                  </a:extLst>
                </a:gridCol>
                <a:gridCol w="1806089">
                  <a:extLst>
                    <a:ext uri="{9D8B030D-6E8A-4147-A177-3AD203B41FA5}">
                      <a16:colId xmlns:a16="http://schemas.microsoft.com/office/drawing/2014/main" val="848328452"/>
                    </a:ext>
                  </a:extLst>
                </a:gridCol>
                <a:gridCol w="1806089">
                  <a:extLst>
                    <a:ext uri="{9D8B030D-6E8A-4147-A177-3AD203B41FA5}">
                      <a16:colId xmlns:a16="http://schemas.microsoft.com/office/drawing/2014/main" val="3669326636"/>
                    </a:ext>
                  </a:extLst>
                </a:gridCol>
              </a:tblGrid>
              <a:tr h="680820">
                <a:tc>
                  <a:txBody>
                    <a:bodyPr/>
                    <a:lstStyle/>
                    <a:p>
                      <a:pPr algn="ctr"/>
                      <a:r>
                        <a:rPr lang="en-US" dirty="0" err="1"/>
                        <a:t>Popsize</a:t>
                      </a:r>
                      <a:endParaRPr lang="en-US" dirty="0"/>
                    </a:p>
                  </a:txBody>
                  <a:tcPr/>
                </a:tc>
                <a:tc>
                  <a:txBody>
                    <a:bodyPr/>
                    <a:lstStyle/>
                    <a:p>
                      <a:pPr algn="ctr"/>
                      <a:r>
                        <a:rPr lang="en-US" dirty="0"/>
                        <a:t>Iteration</a:t>
                      </a:r>
                    </a:p>
                  </a:txBody>
                  <a:tcPr/>
                </a:tc>
                <a:tc>
                  <a:txBody>
                    <a:bodyPr/>
                    <a:lstStyle/>
                    <a:p>
                      <a:pPr algn="ctr"/>
                      <a:r>
                        <a:rPr lang="en-US" dirty="0"/>
                        <a:t>IMCRO</a:t>
                      </a:r>
                    </a:p>
                  </a:txBody>
                  <a:tcPr/>
                </a:tc>
                <a:tc>
                  <a:txBody>
                    <a:bodyPr/>
                    <a:lstStyle/>
                    <a:p>
                      <a:pPr algn="ctr"/>
                      <a:r>
                        <a:rPr lang="en-US" dirty="0"/>
                        <a:t>ACB</a:t>
                      </a:r>
                    </a:p>
                  </a:txBody>
                  <a:tcPr/>
                </a:tc>
                <a:tc>
                  <a:txBody>
                    <a:bodyPr/>
                    <a:lstStyle/>
                    <a:p>
                      <a:pPr algn="ctr"/>
                      <a:r>
                        <a:rPr lang="en-US" dirty="0"/>
                        <a:t>ACO</a:t>
                      </a:r>
                    </a:p>
                  </a:txBody>
                  <a:tcPr/>
                </a:tc>
                <a:extLst>
                  <a:ext uri="{0D108BD9-81ED-4DB2-BD59-A6C34878D82A}">
                    <a16:rowId xmlns:a16="http://schemas.microsoft.com/office/drawing/2014/main" val="1430503553"/>
                  </a:ext>
                </a:extLst>
              </a:tr>
              <a:tr h="680820">
                <a:tc>
                  <a:txBody>
                    <a:bodyPr/>
                    <a:lstStyle/>
                    <a:p>
                      <a:pPr algn="ctr"/>
                      <a:r>
                        <a:rPr lang="en-US" dirty="0"/>
                        <a:t>20</a:t>
                      </a:r>
                    </a:p>
                  </a:txBody>
                  <a:tcPr/>
                </a:tc>
                <a:tc>
                  <a:txBody>
                    <a:bodyPr/>
                    <a:lstStyle/>
                    <a:p>
                      <a:pPr algn="ctr"/>
                      <a:r>
                        <a:rPr lang="en-US" dirty="0"/>
                        <a:t>10</a:t>
                      </a:r>
                    </a:p>
                  </a:txBody>
                  <a:tcPr/>
                </a:tc>
                <a:tc>
                  <a:txBody>
                    <a:bodyPr/>
                    <a:lstStyle/>
                    <a:p>
                      <a:pPr algn="ctr" rtl="0" fontAlgn="b"/>
                      <a:r>
                        <a:rPr lang="en-US" dirty="0">
                          <a:effectLst/>
                        </a:rPr>
                        <a:t>0.044204</a:t>
                      </a:r>
                    </a:p>
                  </a:txBody>
                  <a:tcPr marL="22860" marR="22860" marT="15240" marB="15240" anchor="b"/>
                </a:tc>
                <a:tc>
                  <a:txBody>
                    <a:bodyPr/>
                    <a:lstStyle/>
                    <a:p>
                      <a:pPr algn="ctr" rtl="0" fontAlgn="b"/>
                      <a:r>
                        <a:rPr lang="en-US">
                          <a:effectLst/>
                        </a:rPr>
                        <a:t>0.002598</a:t>
                      </a:r>
                    </a:p>
                  </a:txBody>
                  <a:tcPr marL="22860" marR="22860" marT="15240" marB="15240" anchor="b"/>
                </a:tc>
                <a:tc>
                  <a:txBody>
                    <a:bodyPr/>
                    <a:lstStyle/>
                    <a:p>
                      <a:pPr algn="ctr" rtl="0" fontAlgn="b"/>
                      <a:r>
                        <a:rPr lang="en-US">
                          <a:effectLst/>
                        </a:rPr>
                        <a:t>0.016356</a:t>
                      </a:r>
                    </a:p>
                  </a:txBody>
                  <a:tcPr marL="22860" marR="22860" marT="15240" marB="15240" anchor="b"/>
                </a:tc>
                <a:extLst>
                  <a:ext uri="{0D108BD9-81ED-4DB2-BD59-A6C34878D82A}">
                    <a16:rowId xmlns:a16="http://schemas.microsoft.com/office/drawing/2014/main" val="3757931614"/>
                  </a:ext>
                </a:extLst>
              </a:tr>
              <a:tr h="680820">
                <a:tc>
                  <a:txBody>
                    <a:bodyPr/>
                    <a:lstStyle/>
                    <a:p>
                      <a:pPr algn="ctr"/>
                      <a:r>
                        <a:rPr lang="en-US" dirty="0"/>
                        <a:t>50</a:t>
                      </a:r>
                    </a:p>
                  </a:txBody>
                  <a:tcPr/>
                </a:tc>
                <a:tc>
                  <a:txBody>
                    <a:bodyPr/>
                    <a:lstStyle/>
                    <a:p>
                      <a:pPr algn="ctr"/>
                      <a:r>
                        <a:rPr lang="en-US" dirty="0"/>
                        <a:t>100</a:t>
                      </a:r>
                    </a:p>
                  </a:txBody>
                  <a:tcPr/>
                </a:tc>
                <a:tc>
                  <a:txBody>
                    <a:bodyPr/>
                    <a:lstStyle/>
                    <a:p>
                      <a:pPr algn="ctr" rtl="0" fontAlgn="b"/>
                      <a:r>
                        <a:rPr lang="en-US" dirty="0">
                          <a:effectLst/>
                        </a:rPr>
                        <a:t>0.036787</a:t>
                      </a:r>
                    </a:p>
                  </a:txBody>
                  <a:tcPr marL="22860" marR="22860" marT="15240" marB="15240" anchor="b"/>
                </a:tc>
                <a:tc>
                  <a:txBody>
                    <a:bodyPr/>
                    <a:lstStyle/>
                    <a:p>
                      <a:pPr algn="ctr" rtl="0" fontAlgn="b"/>
                      <a:r>
                        <a:rPr lang="en-US">
                          <a:effectLst/>
                        </a:rPr>
                        <a:t>0.05918</a:t>
                      </a:r>
                    </a:p>
                  </a:txBody>
                  <a:tcPr marL="22860" marR="22860" marT="15240" marB="15240" anchor="b"/>
                </a:tc>
                <a:tc>
                  <a:txBody>
                    <a:bodyPr/>
                    <a:lstStyle/>
                    <a:p>
                      <a:pPr algn="ctr" rtl="0" fontAlgn="b"/>
                      <a:r>
                        <a:rPr lang="en-US">
                          <a:effectLst/>
                        </a:rPr>
                        <a:t>0.806577</a:t>
                      </a:r>
                    </a:p>
                  </a:txBody>
                  <a:tcPr marL="22860" marR="22860" marT="15240" marB="15240" anchor="b"/>
                </a:tc>
                <a:extLst>
                  <a:ext uri="{0D108BD9-81ED-4DB2-BD59-A6C34878D82A}">
                    <a16:rowId xmlns:a16="http://schemas.microsoft.com/office/drawing/2014/main" val="2346102654"/>
                  </a:ext>
                </a:extLst>
              </a:tr>
              <a:tr h="680820">
                <a:tc>
                  <a:txBody>
                    <a:bodyPr/>
                    <a:lstStyle/>
                    <a:p>
                      <a:pPr algn="ctr"/>
                      <a:r>
                        <a:rPr lang="en-US" dirty="0"/>
                        <a:t>100</a:t>
                      </a:r>
                    </a:p>
                  </a:txBody>
                  <a:tcPr/>
                </a:tc>
                <a:tc>
                  <a:txBody>
                    <a:bodyPr/>
                    <a:lstStyle/>
                    <a:p>
                      <a:pPr algn="ctr"/>
                      <a:r>
                        <a:rPr lang="en-US" dirty="0"/>
                        <a:t>200</a:t>
                      </a:r>
                    </a:p>
                  </a:txBody>
                  <a:tcPr/>
                </a:tc>
                <a:tc>
                  <a:txBody>
                    <a:bodyPr/>
                    <a:lstStyle/>
                    <a:p>
                      <a:pPr algn="ctr" rtl="0" fontAlgn="b"/>
                      <a:r>
                        <a:rPr lang="en-US" dirty="0">
                          <a:effectLst/>
                        </a:rPr>
                        <a:t>0.038337</a:t>
                      </a:r>
                    </a:p>
                  </a:txBody>
                  <a:tcPr marL="22860" marR="22860" marT="15240" marB="15240" anchor="b"/>
                </a:tc>
                <a:tc>
                  <a:txBody>
                    <a:bodyPr/>
                    <a:lstStyle/>
                    <a:p>
                      <a:pPr algn="ctr" rtl="0" fontAlgn="b"/>
                      <a:r>
                        <a:rPr lang="en-US" dirty="0">
                          <a:effectLst/>
                        </a:rPr>
                        <a:t>0.267454</a:t>
                      </a:r>
                    </a:p>
                  </a:txBody>
                  <a:tcPr marL="22860" marR="22860" marT="15240" marB="15240" anchor="b"/>
                </a:tc>
                <a:tc>
                  <a:txBody>
                    <a:bodyPr/>
                    <a:lstStyle/>
                    <a:p>
                      <a:pPr algn="ctr" rtl="0" fontAlgn="b"/>
                      <a:r>
                        <a:rPr lang="en-US">
                          <a:effectLst/>
                        </a:rPr>
                        <a:t>2.082188</a:t>
                      </a:r>
                    </a:p>
                  </a:txBody>
                  <a:tcPr marL="22860" marR="22860" marT="15240" marB="15240" anchor="b"/>
                </a:tc>
                <a:extLst>
                  <a:ext uri="{0D108BD9-81ED-4DB2-BD59-A6C34878D82A}">
                    <a16:rowId xmlns:a16="http://schemas.microsoft.com/office/drawing/2014/main" val="3090576815"/>
                  </a:ext>
                </a:extLst>
              </a:tr>
              <a:tr h="680820">
                <a:tc>
                  <a:txBody>
                    <a:bodyPr/>
                    <a:lstStyle/>
                    <a:p>
                      <a:pPr algn="ctr"/>
                      <a:r>
                        <a:rPr lang="en-US" dirty="0"/>
                        <a:t>500</a:t>
                      </a:r>
                    </a:p>
                  </a:txBody>
                  <a:tcPr/>
                </a:tc>
                <a:tc>
                  <a:txBody>
                    <a:bodyPr/>
                    <a:lstStyle/>
                    <a:p>
                      <a:pPr algn="ctr"/>
                      <a:r>
                        <a:rPr lang="en-US" dirty="0"/>
                        <a:t>500</a:t>
                      </a:r>
                    </a:p>
                  </a:txBody>
                  <a:tcPr/>
                </a:tc>
                <a:tc>
                  <a:txBody>
                    <a:bodyPr/>
                    <a:lstStyle/>
                    <a:p>
                      <a:pPr algn="ctr" rtl="0" fontAlgn="b"/>
                      <a:r>
                        <a:rPr lang="en-US">
                          <a:effectLst/>
                        </a:rPr>
                        <a:t>0.048489</a:t>
                      </a:r>
                    </a:p>
                  </a:txBody>
                  <a:tcPr marL="22860" marR="22860" marT="15240" marB="15240" anchor="b"/>
                </a:tc>
                <a:tc>
                  <a:txBody>
                    <a:bodyPr/>
                    <a:lstStyle/>
                    <a:p>
                      <a:pPr algn="ctr" rtl="0" fontAlgn="b"/>
                      <a:r>
                        <a:rPr lang="en-US" dirty="0">
                          <a:effectLst/>
                        </a:rPr>
                        <a:t>3.166652</a:t>
                      </a:r>
                    </a:p>
                  </a:txBody>
                  <a:tcPr marL="22860" marR="22860" marT="15240" marB="15240" anchor="b"/>
                </a:tc>
                <a:tc>
                  <a:txBody>
                    <a:bodyPr/>
                    <a:lstStyle/>
                    <a:p>
                      <a:pPr algn="ctr" rtl="0" fontAlgn="b"/>
                      <a:r>
                        <a:rPr lang="en-US" dirty="0">
                          <a:effectLst/>
                        </a:rPr>
                        <a:t>1.292229</a:t>
                      </a:r>
                    </a:p>
                  </a:txBody>
                  <a:tcPr marL="22860" marR="22860" marT="15240" marB="15240" anchor="b"/>
                </a:tc>
                <a:extLst>
                  <a:ext uri="{0D108BD9-81ED-4DB2-BD59-A6C34878D82A}">
                    <a16:rowId xmlns:a16="http://schemas.microsoft.com/office/drawing/2014/main" val="1522421353"/>
                  </a:ext>
                </a:extLst>
              </a:tr>
            </a:tbl>
          </a:graphicData>
        </a:graphic>
      </p:graphicFrame>
    </p:spTree>
    <p:extLst>
      <p:ext uri="{BB962C8B-B14F-4D97-AF65-F5344CB8AC3E}">
        <p14:creationId xmlns:p14="http://schemas.microsoft.com/office/powerpoint/2010/main" val="234799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457037" y="2261899"/>
            <a:ext cx="5887933" cy="1026536"/>
          </a:xfrm>
        </p:spPr>
        <p:txBody>
          <a:bodyPr/>
          <a:lstStyle/>
          <a:p>
            <a:r>
              <a:rPr lang="en-US" sz="8000"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3110593" y="3892263"/>
            <a:ext cx="3591543" cy="2247219"/>
          </a:xfrm>
        </p:spPr>
        <p:txBody>
          <a:bodyPr>
            <a:normAutofit/>
          </a:bodyPr>
          <a:lstStyle/>
          <a:p>
            <a:r>
              <a:rPr lang="vi-VN" dirty="0"/>
              <a:t>Trần Nhựt Anh</a:t>
            </a:r>
          </a:p>
          <a:p>
            <a:r>
              <a:rPr lang="vi-VN" dirty="0"/>
              <a:t>Nguyễn Hoàng Phúc</a:t>
            </a:r>
          </a:p>
          <a:p>
            <a:r>
              <a:rPr lang="vi-VN" dirty="0"/>
              <a:t>Hoàng Đình Quý Vũ </a:t>
            </a:r>
            <a:endParaRPr lang="en-US" dirty="0"/>
          </a:p>
          <a:p>
            <a:endParaRPr lang="en-US" dirty="0"/>
          </a:p>
        </p:txBody>
      </p:sp>
      <p:sp>
        <p:nvSpPr>
          <p:cNvPr id="4" name="Title 1">
            <a:extLst>
              <a:ext uri="{FF2B5EF4-FFF2-40B4-BE49-F238E27FC236}">
                <a16:creationId xmlns:a16="http://schemas.microsoft.com/office/drawing/2014/main" id="{7CB36704-4562-A6A0-300E-9A8C4EC9A90E}"/>
              </a:ext>
            </a:extLst>
          </p:cNvPr>
          <p:cNvSpPr txBox="1">
            <a:spLocks/>
          </p:cNvSpPr>
          <p:nvPr/>
        </p:nvSpPr>
        <p:spPr>
          <a:xfrm>
            <a:off x="508439" y="3892263"/>
            <a:ext cx="2724955" cy="10265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5000" dirty="0"/>
              <a:t>Contact</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78957" y="951880"/>
            <a:ext cx="2848326"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561069" y="2277443"/>
            <a:ext cx="4592331" cy="3366815"/>
          </a:xfrm>
        </p:spPr>
        <p:txBody>
          <a:bodyPr vert="horz" lIns="91440" tIns="45720" rIns="91440" bIns="45720" rtlCol="0" anchor="t">
            <a:normAutofit fontScale="92500"/>
          </a:bodyPr>
          <a:lstStyle/>
          <a:p>
            <a:pPr marL="457200" indent="-457200">
              <a:buFont typeface="Arial" panose="020B0604020202020204" pitchFamily="34" charset="0"/>
              <a:buChar char="•"/>
            </a:pPr>
            <a:r>
              <a:rPr lang="en-US" sz="4000" dirty="0"/>
              <a:t>I. Introduction SCS</a:t>
            </a:r>
          </a:p>
          <a:p>
            <a:pPr marL="457200" indent="-457200">
              <a:buFont typeface="Arial" panose="020B0604020202020204" pitchFamily="34" charset="0"/>
              <a:buChar char="•"/>
            </a:pPr>
            <a:r>
              <a:rPr lang="en-US" sz="4000" dirty="0"/>
              <a:t>II. IMCRO</a:t>
            </a:r>
          </a:p>
          <a:p>
            <a:pPr marL="457200" indent="-457200">
              <a:buFont typeface="Arial" panose="020B0604020202020204" pitchFamily="34" charset="0"/>
              <a:buChar char="•"/>
            </a:pPr>
            <a:r>
              <a:rPr lang="en-US" sz="4000" dirty="0"/>
              <a:t>III. ABC</a:t>
            </a:r>
          </a:p>
          <a:p>
            <a:pPr marL="457200" indent="-457200">
              <a:buFont typeface="Arial" panose="020B0604020202020204" pitchFamily="34" charset="0"/>
              <a:buChar char="•"/>
            </a:pPr>
            <a:r>
              <a:rPr lang="en-US" sz="4000" dirty="0"/>
              <a:t>IV. ACO</a:t>
            </a:r>
          </a:p>
          <a:p>
            <a:pPr marL="457200" indent="-457200">
              <a:buFont typeface="Arial" panose="020B0604020202020204" pitchFamily="34" charset="0"/>
              <a:buChar char="•"/>
            </a:pPr>
            <a:r>
              <a:rPr lang="en-US" sz="4000" dirty="0"/>
              <a:t>V. Compare</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2727212" y="136525"/>
            <a:ext cx="5117043" cy="1122091"/>
          </a:xfrm>
        </p:spPr>
        <p:txBody>
          <a:bodyPr/>
          <a:lstStyle/>
          <a:p>
            <a:r>
              <a:rPr lang="en-US" sz="4800" dirty="0"/>
              <a:t>I. Introduction SCS</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7" name="Content Placeholder 6">
            <a:extLst>
              <a:ext uri="{FF2B5EF4-FFF2-40B4-BE49-F238E27FC236}">
                <a16:creationId xmlns:a16="http://schemas.microsoft.com/office/drawing/2014/main" id="{1D6AAB48-9D57-D2F5-DFCE-50A853196F36}"/>
              </a:ext>
            </a:extLst>
          </p:cNvPr>
          <p:cNvSpPr>
            <a:spLocks noGrp="1"/>
          </p:cNvSpPr>
          <p:nvPr>
            <p:ph idx="1"/>
          </p:nvPr>
        </p:nvSpPr>
        <p:spPr>
          <a:xfrm>
            <a:off x="396143" y="1745592"/>
            <a:ext cx="6583778" cy="3366815"/>
          </a:xfrm>
        </p:spPr>
        <p:txBody>
          <a:bodyPr/>
          <a:lstStyle/>
          <a:p>
            <a:pPr marL="457200" indent="-457200">
              <a:buFont typeface="Arial" panose="020B0604020202020204" pitchFamily="34" charset="0"/>
              <a:buChar char="•"/>
            </a:pPr>
            <a:r>
              <a:rPr lang="en-US" b="0" i="0" dirty="0">
                <a:solidFill>
                  <a:srgbClr val="1F1F1F"/>
                </a:solidFill>
                <a:effectLst/>
                <a:latin typeface="Google Sans"/>
              </a:rPr>
              <a:t>Shortest Common </a:t>
            </a:r>
            <a:r>
              <a:rPr lang="en-US" b="0" i="0" dirty="0" err="1">
                <a:solidFill>
                  <a:srgbClr val="1F1F1F"/>
                </a:solidFill>
                <a:effectLst/>
                <a:latin typeface="Google Sans"/>
              </a:rPr>
              <a:t>Supersequence</a:t>
            </a:r>
            <a:r>
              <a:rPr lang="en-US" b="0" i="0" dirty="0">
                <a:solidFill>
                  <a:srgbClr val="1F1F1F"/>
                </a:solidFill>
                <a:effectLst/>
                <a:latin typeface="Google Sans"/>
              </a:rPr>
              <a:t> (SCS)</a:t>
            </a:r>
            <a:endParaRPr lang="en-US" dirty="0"/>
          </a:p>
          <a:p>
            <a:pPr marL="457200" indent="-457200">
              <a:buFont typeface="Arial" panose="020B0604020202020204" pitchFamily="34" charset="0"/>
              <a:buChar char="•"/>
            </a:pPr>
            <a:r>
              <a:rPr lang="en-US" dirty="0"/>
              <a:t>The SCS problem was first defined by David Maier in 1976</a:t>
            </a:r>
            <a:endParaRPr lang="en-US" b="0" i="0" dirty="0">
              <a:solidFill>
                <a:srgbClr val="1F1F1F"/>
              </a:solidFill>
              <a:effectLst/>
              <a:latin typeface="Google Sans"/>
            </a:endParaRPr>
          </a:p>
          <a:p>
            <a:pPr marL="457200" indent="-457200">
              <a:buFont typeface="Arial" panose="020B0604020202020204" pitchFamily="34" charset="0"/>
              <a:buChar char="•"/>
            </a:pPr>
            <a:r>
              <a:rPr lang="en-US" b="0" i="0" dirty="0">
                <a:solidFill>
                  <a:srgbClr val="1F1F1F"/>
                </a:solidFill>
                <a:effectLst/>
                <a:latin typeface="Google Sans"/>
              </a:rPr>
              <a:t>Find the common </a:t>
            </a:r>
            <a:r>
              <a:rPr lang="en-US" b="0" i="0" dirty="0" err="1">
                <a:solidFill>
                  <a:srgbClr val="1F1F1F"/>
                </a:solidFill>
                <a:effectLst/>
                <a:latin typeface="Google Sans"/>
              </a:rPr>
              <a:t>supersequence</a:t>
            </a:r>
            <a:r>
              <a:rPr lang="en-US" b="0" i="0" dirty="0">
                <a:solidFill>
                  <a:srgbClr val="1F1F1F"/>
                </a:solidFill>
                <a:effectLst/>
                <a:latin typeface="Google Sans"/>
              </a:rPr>
              <a:t> with the minimum length.</a:t>
            </a:r>
            <a:endParaRPr lang="en-US" dirty="0">
              <a:solidFill>
                <a:srgbClr val="1F1F1F"/>
              </a:solidFill>
              <a:latin typeface="Google Sans"/>
            </a:endParaRPr>
          </a:p>
          <a:p>
            <a:pPr marL="457200" indent="-457200">
              <a:buFont typeface="Arial" panose="020B0604020202020204" pitchFamily="34" charset="0"/>
              <a:buChar char="•"/>
            </a:pPr>
            <a:r>
              <a:rPr lang="en-US" dirty="0">
                <a:solidFill>
                  <a:srgbClr val="1F1F1F"/>
                </a:solidFill>
                <a:latin typeface="Google Sans"/>
              </a:rPr>
              <a:t>Applications: </a:t>
            </a:r>
            <a:r>
              <a:rPr lang="en-US" b="0" i="0" dirty="0">
                <a:solidFill>
                  <a:srgbClr val="1F1F1F"/>
                </a:solidFill>
                <a:effectLst/>
                <a:latin typeface="Google Sans"/>
              </a:rPr>
              <a:t>DNA sequencing, data compression, artificial intelligence planning</a:t>
            </a:r>
          </a:p>
          <a:p>
            <a:pPr marL="457200" indent="-457200">
              <a:buFont typeface="Arial" panose="020B0604020202020204" pitchFamily="34" charset="0"/>
              <a:buChar char="•"/>
            </a:pPr>
            <a:r>
              <a:rPr lang="en-US" b="0" i="0" dirty="0">
                <a:solidFill>
                  <a:srgbClr val="1F1F1F"/>
                </a:solidFill>
                <a:effectLst/>
                <a:latin typeface="Google Sans"/>
              </a:rPr>
              <a:t>Various algorithms to solve the SCS problem, such as ACB, ACO…</a:t>
            </a:r>
          </a:p>
          <a:p>
            <a:pPr marL="457200" indent="-45720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893F0E85-8F9C-E17F-00CF-A3BB4FE7E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6896" y="1475947"/>
            <a:ext cx="4525505" cy="3868848"/>
          </a:xfrm>
          <a:prstGeom prst="rect">
            <a:avLst/>
          </a:prstGeom>
        </p:spPr>
      </p:pic>
    </p:spTree>
    <p:extLst>
      <p:ext uri="{BB962C8B-B14F-4D97-AF65-F5344CB8AC3E}">
        <p14:creationId xmlns:p14="http://schemas.microsoft.com/office/powerpoint/2010/main" val="69214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10732" y="1325245"/>
            <a:ext cx="5685268" cy="1122091"/>
          </a:xfrm>
        </p:spPr>
        <p:txBody>
          <a:bodyPr/>
          <a:lstStyle/>
          <a:p>
            <a:r>
              <a:rPr lang="en-US" sz="4800" dirty="0"/>
              <a:t>II.MCRO Algorithm</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7" name="Content Placeholder 6">
            <a:extLst>
              <a:ext uri="{FF2B5EF4-FFF2-40B4-BE49-F238E27FC236}">
                <a16:creationId xmlns:a16="http://schemas.microsoft.com/office/drawing/2014/main" id="{1D6AAB48-9D57-D2F5-DFCE-50A853196F36}"/>
              </a:ext>
            </a:extLst>
          </p:cNvPr>
          <p:cNvSpPr>
            <a:spLocks noGrp="1"/>
          </p:cNvSpPr>
          <p:nvPr>
            <p:ph idx="1"/>
          </p:nvPr>
        </p:nvSpPr>
        <p:spPr>
          <a:xfrm>
            <a:off x="685703" y="3354661"/>
            <a:ext cx="3291937" cy="1842180"/>
          </a:xfrm>
        </p:spPr>
        <p:txBody>
          <a:bodyPr/>
          <a:lstStyle/>
          <a:p>
            <a:pPr marL="457200" indent="-457200">
              <a:buFont typeface="Arial" panose="020B0604020202020204" pitchFamily="34" charset="0"/>
              <a:buChar char="•"/>
            </a:pPr>
            <a:r>
              <a:rPr lang="en-US" dirty="0"/>
              <a:t>Initialization </a:t>
            </a:r>
          </a:p>
          <a:p>
            <a:pPr marL="457200" indent="-457200">
              <a:buFont typeface="Arial" panose="020B0604020202020204" pitchFamily="34" charset="0"/>
              <a:buChar char="•"/>
            </a:pPr>
            <a:r>
              <a:rPr lang="en-US" dirty="0"/>
              <a:t>Iteration</a:t>
            </a:r>
          </a:p>
          <a:p>
            <a:pPr marL="457200" indent="-457200">
              <a:buFont typeface="Arial" panose="020B0604020202020204" pitchFamily="34" charset="0"/>
              <a:buChar char="•"/>
            </a:pPr>
            <a:r>
              <a:rPr lang="en-US" dirty="0"/>
              <a:t>Finalization</a:t>
            </a:r>
          </a:p>
        </p:txBody>
      </p:sp>
      <p:graphicFrame>
        <p:nvGraphicFramePr>
          <p:cNvPr id="5" name="Table 4">
            <a:extLst>
              <a:ext uri="{FF2B5EF4-FFF2-40B4-BE49-F238E27FC236}">
                <a16:creationId xmlns:a16="http://schemas.microsoft.com/office/drawing/2014/main" id="{77F96FB8-9E64-C994-1C31-9824A97C176F}"/>
              </a:ext>
            </a:extLst>
          </p:cNvPr>
          <p:cNvGraphicFramePr>
            <a:graphicFrameLocks noGrp="1"/>
          </p:cNvGraphicFramePr>
          <p:nvPr>
            <p:extLst>
              <p:ext uri="{D42A27DB-BD31-4B8C-83A1-F6EECF244321}">
                <p14:modId xmlns:p14="http://schemas.microsoft.com/office/powerpoint/2010/main" val="4245549969"/>
              </p:ext>
            </p:extLst>
          </p:nvPr>
        </p:nvGraphicFramePr>
        <p:xfrm>
          <a:off x="5851695" y="854710"/>
          <a:ext cx="6690825" cy="5501640"/>
        </p:xfrm>
        <a:graphic>
          <a:graphicData uri="http://schemas.openxmlformats.org/drawingml/2006/table">
            <a:tbl>
              <a:tblPr firstRow="1" bandRow="1">
                <a:tableStyleId>{5C22544A-7EE6-4342-B048-85BDC9FD1C3A}</a:tableStyleId>
              </a:tblPr>
              <a:tblGrid>
                <a:gridCol w="2230275">
                  <a:extLst>
                    <a:ext uri="{9D8B030D-6E8A-4147-A177-3AD203B41FA5}">
                      <a16:colId xmlns:a16="http://schemas.microsoft.com/office/drawing/2014/main" val="2808529620"/>
                    </a:ext>
                  </a:extLst>
                </a:gridCol>
                <a:gridCol w="2230275">
                  <a:extLst>
                    <a:ext uri="{9D8B030D-6E8A-4147-A177-3AD203B41FA5}">
                      <a16:colId xmlns:a16="http://schemas.microsoft.com/office/drawing/2014/main" val="1897741319"/>
                    </a:ext>
                  </a:extLst>
                </a:gridCol>
                <a:gridCol w="2230275">
                  <a:extLst>
                    <a:ext uri="{9D8B030D-6E8A-4147-A177-3AD203B41FA5}">
                      <a16:colId xmlns:a16="http://schemas.microsoft.com/office/drawing/2014/main" val="667946826"/>
                    </a:ext>
                  </a:extLst>
                </a:gridCol>
              </a:tblGrid>
              <a:tr h="259094">
                <a:tc>
                  <a:txBody>
                    <a:bodyPr/>
                    <a:lstStyle/>
                    <a:p>
                      <a:pPr rtl="0" fontAlgn="b"/>
                      <a:r>
                        <a:rPr lang="en-US" sz="1600" dirty="0">
                          <a:effectLst/>
                        </a:rPr>
                        <a:t>Parameter</a:t>
                      </a:r>
                    </a:p>
                  </a:txBody>
                  <a:tcPr marL="28575" marR="28575" marT="19050" marB="19050" anchor="b"/>
                </a:tc>
                <a:tc>
                  <a:txBody>
                    <a:bodyPr/>
                    <a:lstStyle/>
                    <a:p>
                      <a:pPr rtl="0" fontAlgn="b"/>
                      <a:r>
                        <a:rPr lang="en-US" sz="1600">
                          <a:effectLst/>
                        </a:rPr>
                        <a:t>Description</a:t>
                      </a:r>
                    </a:p>
                  </a:txBody>
                  <a:tcPr marL="28575" marR="28575" marT="19050" marB="19050" anchor="b"/>
                </a:tc>
                <a:tc>
                  <a:txBody>
                    <a:bodyPr/>
                    <a:lstStyle/>
                    <a:p>
                      <a:pPr rtl="0" fontAlgn="b"/>
                      <a:r>
                        <a:rPr lang="en-US" sz="1600">
                          <a:effectLst/>
                        </a:rPr>
                        <a:t>Type</a:t>
                      </a:r>
                    </a:p>
                  </a:txBody>
                  <a:tcPr marL="28575" marR="28575" marT="19050" marB="19050" anchor="b"/>
                </a:tc>
                <a:extLst>
                  <a:ext uri="{0D108BD9-81ED-4DB2-BD59-A6C34878D82A}">
                    <a16:rowId xmlns:a16="http://schemas.microsoft.com/office/drawing/2014/main" val="271525470"/>
                  </a:ext>
                </a:extLst>
              </a:tr>
              <a:tr h="483174">
                <a:tc>
                  <a:txBody>
                    <a:bodyPr/>
                    <a:lstStyle/>
                    <a:p>
                      <a:pPr rtl="0" fontAlgn="b"/>
                      <a:r>
                        <a:rPr lang="en-US" sz="1600" dirty="0" err="1">
                          <a:effectLst/>
                        </a:rPr>
                        <a:t>popsize</a:t>
                      </a:r>
                      <a:endParaRPr lang="en-US" sz="1600" dirty="0">
                        <a:effectLst/>
                      </a:endParaRPr>
                    </a:p>
                  </a:txBody>
                  <a:tcPr marL="28575" marR="28575" marT="19050" marB="19050" anchor="b"/>
                </a:tc>
                <a:tc>
                  <a:txBody>
                    <a:bodyPr/>
                    <a:lstStyle/>
                    <a:p>
                      <a:pPr rtl="0" fontAlgn="b"/>
                      <a:r>
                        <a:rPr lang="en-US" sz="1600" dirty="0">
                          <a:effectLst/>
                        </a:rPr>
                        <a:t>Set of all feasible solutions</a:t>
                      </a:r>
                    </a:p>
                  </a:txBody>
                  <a:tcPr marL="28575" marR="28575" marT="19050" marB="19050" anchor="b"/>
                </a:tc>
                <a:tc>
                  <a:txBody>
                    <a:bodyPr/>
                    <a:lstStyle/>
                    <a:p>
                      <a:pPr rtl="0" fontAlgn="b"/>
                      <a:r>
                        <a:rPr lang="en-US" sz="1600" dirty="0" err="1">
                          <a:effectLst/>
                        </a:rPr>
                        <a:t>int</a:t>
                      </a:r>
                      <a:endParaRPr lang="en-US" sz="1600" dirty="0">
                        <a:effectLst/>
                      </a:endParaRPr>
                    </a:p>
                  </a:txBody>
                  <a:tcPr marL="28575" marR="28575" marT="19050" marB="19050" anchor="b"/>
                </a:tc>
                <a:extLst>
                  <a:ext uri="{0D108BD9-81ED-4DB2-BD59-A6C34878D82A}">
                    <a16:rowId xmlns:a16="http://schemas.microsoft.com/office/drawing/2014/main" val="2644039522"/>
                  </a:ext>
                </a:extLst>
              </a:tr>
              <a:tr h="259094">
                <a:tc>
                  <a:txBody>
                    <a:bodyPr/>
                    <a:lstStyle/>
                    <a:p>
                      <a:pPr rtl="0" fontAlgn="b"/>
                      <a:r>
                        <a:rPr lang="en-US" sz="1600" dirty="0" err="1">
                          <a:effectLst/>
                        </a:rPr>
                        <a:t>pe</a:t>
                      </a:r>
                      <a:endParaRPr lang="en-US" sz="1600" dirty="0">
                        <a:effectLst/>
                      </a:endParaRPr>
                    </a:p>
                  </a:txBody>
                  <a:tcPr marL="28575" marR="28575" marT="19050" marB="19050" anchor="b"/>
                </a:tc>
                <a:tc>
                  <a:txBody>
                    <a:bodyPr/>
                    <a:lstStyle/>
                    <a:p>
                      <a:pPr rtl="0" fontAlgn="b"/>
                      <a:r>
                        <a:rPr lang="en-US" sz="1600" dirty="0">
                          <a:effectLst/>
                        </a:rPr>
                        <a:t>Potential energy</a:t>
                      </a:r>
                    </a:p>
                  </a:txBody>
                  <a:tcPr marL="28575" marR="28575" marT="19050" marB="19050" anchor="b"/>
                </a:tc>
                <a:tc>
                  <a:txBody>
                    <a:bodyPr/>
                    <a:lstStyle/>
                    <a:p>
                      <a:pPr rtl="0" fontAlgn="b"/>
                      <a:r>
                        <a:rPr lang="en-US" sz="1600">
                          <a:effectLst/>
                        </a:rPr>
                        <a:t>float/double</a:t>
                      </a:r>
                    </a:p>
                  </a:txBody>
                  <a:tcPr marL="28575" marR="28575" marT="19050" marB="19050" anchor="b"/>
                </a:tc>
                <a:extLst>
                  <a:ext uri="{0D108BD9-81ED-4DB2-BD59-A6C34878D82A}">
                    <a16:rowId xmlns:a16="http://schemas.microsoft.com/office/drawing/2014/main" val="3249193118"/>
                  </a:ext>
                </a:extLst>
              </a:tr>
              <a:tr h="259094">
                <a:tc>
                  <a:txBody>
                    <a:bodyPr/>
                    <a:lstStyle/>
                    <a:p>
                      <a:pPr rtl="0" fontAlgn="b"/>
                      <a:r>
                        <a:rPr lang="en-US" sz="1600" dirty="0" err="1">
                          <a:effectLst/>
                        </a:rPr>
                        <a:t>ke</a:t>
                      </a:r>
                      <a:endParaRPr lang="en-US" sz="1600" dirty="0">
                        <a:effectLst/>
                      </a:endParaRPr>
                    </a:p>
                  </a:txBody>
                  <a:tcPr marL="28575" marR="28575" marT="19050" marB="19050" anchor="b"/>
                </a:tc>
                <a:tc>
                  <a:txBody>
                    <a:bodyPr/>
                    <a:lstStyle/>
                    <a:p>
                      <a:pPr rtl="0" fontAlgn="b"/>
                      <a:r>
                        <a:rPr lang="en-US" sz="1600">
                          <a:effectLst/>
                        </a:rPr>
                        <a:t>Kinetic energy</a:t>
                      </a:r>
                    </a:p>
                  </a:txBody>
                  <a:tcPr marL="28575" marR="28575" marT="19050" marB="19050" anchor="b"/>
                </a:tc>
                <a:tc>
                  <a:txBody>
                    <a:bodyPr/>
                    <a:lstStyle/>
                    <a:p>
                      <a:pPr rtl="0" fontAlgn="b"/>
                      <a:r>
                        <a:rPr lang="en-US" sz="1600">
                          <a:effectLst/>
                        </a:rPr>
                        <a:t>float/double</a:t>
                      </a:r>
                    </a:p>
                  </a:txBody>
                  <a:tcPr marL="28575" marR="28575" marT="19050" marB="19050" anchor="b"/>
                </a:tc>
                <a:extLst>
                  <a:ext uri="{0D108BD9-81ED-4DB2-BD59-A6C34878D82A}">
                    <a16:rowId xmlns:a16="http://schemas.microsoft.com/office/drawing/2014/main" val="3260421378"/>
                  </a:ext>
                </a:extLst>
              </a:tr>
              <a:tr h="483174">
                <a:tc>
                  <a:txBody>
                    <a:bodyPr/>
                    <a:lstStyle/>
                    <a:p>
                      <a:pPr rtl="0" fontAlgn="b"/>
                      <a:r>
                        <a:rPr lang="en-US" sz="1600" dirty="0" err="1">
                          <a:effectLst/>
                        </a:rPr>
                        <a:t>numHit</a:t>
                      </a:r>
                      <a:endParaRPr lang="en-US" sz="1600" dirty="0">
                        <a:effectLst/>
                      </a:endParaRPr>
                    </a:p>
                  </a:txBody>
                  <a:tcPr marL="28575" marR="28575" marT="19050" marB="19050" anchor="b"/>
                </a:tc>
                <a:tc>
                  <a:txBody>
                    <a:bodyPr/>
                    <a:lstStyle/>
                    <a:p>
                      <a:pPr rtl="0" fontAlgn="b"/>
                      <a:r>
                        <a:rPr lang="en-US" sz="1600">
                          <a:effectLst/>
                        </a:rPr>
                        <a:t>Number of collisions by a molecule</a:t>
                      </a:r>
                    </a:p>
                  </a:txBody>
                  <a:tcPr marL="28575" marR="28575" marT="19050" marB="19050" anchor="b"/>
                </a:tc>
                <a:tc>
                  <a:txBody>
                    <a:bodyPr/>
                    <a:lstStyle/>
                    <a:p>
                      <a:pPr rtl="0" fontAlgn="b"/>
                      <a:r>
                        <a:rPr lang="en-US" sz="1600">
                          <a:effectLst/>
                        </a:rPr>
                        <a:t>int</a:t>
                      </a:r>
                    </a:p>
                  </a:txBody>
                  <a:tcPr marL="28575" marR="28575" marT="19050" marB="19050" anchor="b"/>
                </a:tc>
                <a:extLst>
                  <a:ext uri="{0D108BD9-81ED-4DB2-BD59-A6C34878D82A}">
                    <a16:rowId xmlns:a16="http://schemas.microsoft.com/office/drawing/2014/main" val="2927039970"/>
                  </a:ext>
                </a:extLst>
              </a:tr>
              <a:tr h="483174">
                <a:tc>
                  <a:txBody>
                    <a:bodyPr/>
                    <a:lstStyle/>
                    <a:p>
                      <a:pPr rtl="0" fontAlgn="b"/>
                      <a:r>
                        <a:rPr lang="en-US" sz="1600" dirty="0" err="1">
                          <a:effectLst/>
                        </a:rPr>
                        <a:t>kElossrate</a:t>
                      </a:r>
                      <a:endParaRPr lang="en-US" sz="1600" dirty="0">
                        <a:effectLst/>
                      </a:endParaRPr>
                    </a:p>
                  </a:txBody>
                  <a:tcPr marL="28575" marR="28575" marT="19050" marB="19050" anchor="b"/>
                </a:tc>
                <a:tc>
                  <a:txBody>
                    <a:bodyPr/>
                    <a:lstStyle/>
                    <a:p>
                      <a:pPr rtl="0" fontAlgn="b"/>
                      <a:r>
                        <a:rPr lang="en-US" sz="1600">
                          <a:effectLst/>
                        </a:rPr>
                        <a:t>Percentage of the upper limit of KE reduction</a:t>
                      </a:r>
                    </a:p>
                  </a:txBody>
                  <a:tcPr marL="28575" marR="28575" marT="19050" marB="19050" anchor="b"/>
                </a:tc>
                <a:tc>
                  <a:txBody>
                    <a:bodyPr/>
                    <a:lstStyle/>
                    <a:p>
                      <a:pPr rtl="0" fontAlgn="b"/>
                      <a:r>
                        <a:rPr lang="en-US" sz="1600">
                          <a:effectLst/>
                        </a:rPr>
                        <a:t>Double</a:t>
                      </a:r>
                    </a:p>
                  </a:txBody>
                  <a:tcPr marL="28575" marR="28575" marT="19050" marB="19050" anchor="b"/>
                </a:tc>
                <a:extLst>
                  <a:ext uri="{0D108BD9-81ED-4DB2-BD59-A6C34878D82A}">
                    <a16:rowId xmlns:a16="http://schemas.microsoft.com/office/drawing/2014/main" val="2545992290"/>
                  </a:ext>
                </a:extLst>
              </a:tr>
              <a:tr h="931336">
                <a:tc>
                  <a:txBody>
                    <a:bodyPr/>
                    <a:lstStyle/>
                    <a:p>
                      <a:pPr rtl="0" fontAlgn="b"/>
                      <a:r>
                        <a:rPr lang="en-US" sz="1600" dirty="0" err="1">
                          <a:effectLst/>
                        </a:rPr>
                        <a:t>molecoll</a:t>
                      </a:r>
                      <a:endParaRPr lang="en-US" sz="1600" dirty="0">
                        <a:effectLst/>
                      </a:endParaRPr>
                    </a:p>
                  </a:txBody>
                  <a:tcPr marL="28575" marR="28575" marT="19050" marB="19050" anchor="b"/>
                </a:tc>
                <a:tc>
                  <a:txBody>
                    <a:bodyPr/>
                    <a:lstStyle/>
                    <a:p>
                      <a:pPr rtl="0" fontAlgn="b"/>
                      <a:r>
                        <a:rPr lang="en-US" sz="1600" dirty="0">
                          <a:effectLst/>
                        </a:rPr>
                        <a:t>Threshold to determine the type of chemical reaction: </a:t>
                      </a:r>
                      <a:r>
                        <a:rPr lang="en-US" sz="1600" dirty="0" err="1">
                          <a:effectLst/>
                        </a:rPr>
                        <a:t>uni</a:t>
                      </a:r>
                      <a:r>
                        <a:rPr lang="en-US" sz="1600" dirty="0">
                          <a:effectLst/>
                        </a:rPr>
                        <a:t>-molecule or inter-molecule</a:t>
                      </a:r>
                    </a:p>
                  </a:txBody>
                  <a:tcPr marL="28575" marR="28575" marT="19050" marB="19050" anchor="b"/>
                </a:tc>
                <a:tc>
                  <a:txBody>
                    <a:bodyPr/>
                    <a:lstStyle/>
                    <a:p>
                      <a:pPr rtl="0" fontAlgn="b"/>
                      <a:r>
                        <a:rPr lang="en-US" sz="1600">
                          <a:effectLst/>
                        </a:rPr>
                        <a:t>Double</a:t>
                      </a:r>
                    </a:p>
                  </a:txBody>
                  <a:tcPr marL="28575" marR="28575" marT="19050" marB="19050" anchor="b"/>
                </a:tc>
                <a:extLst>
                  <a:ext uri="{0D108BD9-81ED-4DB2-BD59-A6C34878D82A}">
                    <a16:rowId xmlns:a16="http://schemas.microsoft.com/office/drawing/2014/main" val="3429526426"/>
                  </a:ext>
                </a:extLst>
              </a:tr>
              <a:tr h="931336">
                <a:tc>
                  <a:txBody>
                    <a:bodyPr/>
                    <a:lstStyle/>
                    <a:p>
                      <a:pPr rtl="0" fontAlgn="b"/>
                      <a:r>
                        <a:rPr lang="en-US" sz="1600">
                          <a:effectLst/>
                        </a:rPr>
                        <a:t>initialke</a:t>
                      </a:r>
                    </a:p>
                  </a:txBody>
                  <a:tcPr marL="28575" marR="28575" marT="19050" marB="19050" anchor="b"/>
                </a:tc>
                <a:tc>
                  <a:txBody>
                    <a:bodyPr/>
                    <a:lstStyle/>
                    <a:p>
                      <a:pPr rtl="0" fontAlgn="b"/>
                      <a:r>
                        <a:rPr lang="en-US" sz="1600" dirty="0">
                          <a:effectLst/>
                        </a:rPr>
                        <a:t>Initial value of the kinetic energy assigned to each molecule in the initialization stage</a:t>
                      </a:r>
                    </a:p>
                  </a:txBody>
                  <a:tcPr marL="28575" marR="28575" marT="19050" marB="19050" anchor="b"/>
                </a:tc>
                <a:tc>
                  <a:txBody>
                    <a:bodyPr/>
                    <a:lstStyle/>
                    <a:p>
                      <a:pPr rtl="0" fontAlgn="b"/>
                      <a:r>
                        <a:rPr lang="en-US" sz="1600" dirty="0">
                          <a:effectLst/>
                        </a:rPr>
                        <a:t>float/double</a:t>
                      </a:r>
                    </a:p>
                  </a:txBody>
                  <a:tcPr marL="28575" marR="28575" marT="19050" marB="19050" anchor="b"/>
                </a:tc>
                <a:extLst>
                  <a:ext uri="{0D108BD9-81ED-4DB2-BD59-A6C34878D82A}">
                    <a16:rowId xmlns:a16="http://schemas.microsoft.com/office/drawing/2014/main" val="481512238"/>
                  </a:ext>
                </a:extLst>
              </a:tr>
              <a:tr h="707255">
                <a:tc>
                  <a:txBody>
                    <a:bodyPr/>
                    <a:lstStyle/>
                    <a:p>
                      <a:pPr rtl="0" fontAlgn="b"/>
                      <a:r>
                        <a:rPr lang="en-US" sz="1600">
                          <a:effectLst/>
                        </a:rPr>
                        <a:t>apha/beta</a:t>
                      </a:r>
                    </a:p>
                  </a:txBody>
                  <a:tcPr marL="28575" marR="28575" marT="19050" marB="19050" anchor="b"/>
                </a:tc>
                <a:tc>
                  <a:txBody>
                    <a:bodyPr/>
                    <a:lstStyle/>
                    <a:p>
                      <a:pPr rtl="0" fontAlgn="b"/>
                      <a:r>
                        <a:rPr lang="en-US" sz="1600">
                          <a:effectLst/>
                        </a:rPr>
                        <a:t>Threshold values for the intensification and diversification</a:t>
                      </a:r>
                    </a:p>
                  </a:txBody>
                  <a:tcPr marL="28575" marR="28575" marT="19050" marB="19050" anchor="b"/>
                </a:tc>
                <a:tc>
                  <a:txBody>
                    <a:bodyPr/>
                    <a:lstStyle/>
                    <a:p>
                      <a:pPr rtl="0" fontAlgn="b"/>
                      <a:r>
                        <a:rPr lang="en-US" sz="1600" dirty="0" err="1">
                          <a:effectLst/>
                        </a:rPr>
                        <a:t>int</a:t>
                      </a:r>
                      <a:endParaRPr lang="en-US" sz="1600" dirty="0">
                        <a:effectLst/>
                      </a:endParaRPr>
                    </a:p>
                  </a:txBody>
                  <a:tcPr marL="28575" marR="28575" marT="19050" marB="19050" anchor="b"/>
                </a:tc>
                <a:extLst>
                  <a:ext uri="{0D108BD9-81ED-4DB2-BD59-A6C34878D82A}">
                    <a16:rowId xmlns:a16="http://schemas.microsoft.com/office/drawing/2014/main" val="3483695339"/>
                  </a:ext>
                </a:extLst>
              </a:tr>
              <a:tr h="259094">
                <a:tc>
                  <a:txBody>
                    <a:bodyPr/>
                    <a:lstStyle/>
                    <a:p>
                      <a:pPr rtl="0" fontAlgn="b"/>
                      <a:r>
                        <a:rPr lang="en-US" sz="1600">
                          <a:effectLst/>
                        </a:rPr>
                        <a:t>optimal</a:t>
                      </a:r>
                    </a:p>
                  </a:txBody>
                  <a:tcPr marL="28575" marR="28575" marT="19050" marB="19050" anchor="b"/>
                </a:tc>
                <a:tc>
                  <a:txBody>
                    <a:bodyPr/>
                    <a:lstStyle/>
                    <a:p>
                      <a:pPr rtl="0" fontAlgn="b"/>
                      <a:r>
                        <a:rPr lang="en-US" sz="1600">
                          <a:effectLst/>
                        </a:rPr>
                        <a:t>Optimal solution</a:t>
                      </a:r>
                    </a:p>
                  </a:txBody>
                  <a:tcPr marL="28575" marR="28575" marT="19050" marB="19050" anchor="b"/>
                </a:tc>
                <a:tc>
                  <a:txBody>
                    <a:bodyPr/>
                    <a:lstStyle/>
                    <a:p>
                      <a:pPr rtl="0" fontAlgn="b"/>
                      <a:r>
                        <a:rPr lang="en-US" sz="1600" dirty="0">
                          <a:effectLst/>
                        </a:rPr>
                        <a:t>double</a:t>
                      </a:r>
                    </a:p>
                  </a:txBody>
                  <a:tcPr marL="28575" marR="28575" marT="19050" marB="19050" anchor="b"/>
                </a:tc>
                <a:extLst>
                  <a:ext uri="{0D108BD9-81ED-4DB2-BD59-A6C34878D82A}">
                    <a16:rowId xmlns:a16="http://schemas.microsoft.com/office/drawing/2014/main" val="3457604118"/>
                  </a:ext>
                </a:extLst>
              </a:tr>
            </a:tbl>
          </a:graphicData>
        </a:graphic>
      </p:graphicFrame>
    </p:spTree>
    <p:extLst>
      <p:ext uri="{BB962C8B-B14F-4D97-AF65-F5344CB8AC3E}">
        <p14:creationId xmlns:p14="http://schemas.microsoft.com/office/powerpoint/2010/main" val="47643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1"/>
            <a:ext cx="9779183" cy="811696"/>
          </a:xfrm>
        </p:spPr>
        <p:txBody>
          <a:bodyPr/>
          <a:lstStyle/>
          <a:p>
            <a:pPr algn="ctr"/>
            <a:r>
              <a:rPr lang="vi-VN" dirty="0"/>
              <a:t>IMCRO BIG PICTURE</a:t>
            </a:r>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pic>
        <p:nvPicPr>
          <p:cNvPr id="16" name="Picture 15">
            <a:extLst>
              <a:ext uri="{FF2B5EF4-FFF2-40B4-BE49-F238E27FC236}">
                <a16:creationId xmlns:a16="http://schemas.microsoft.com/office/drawing/2014/main" id="{080E0AF4-562A-5E52-4846-8199739A2271}"/>
              </a:ext>
            </a:extLst>
          </p:cNvPr>
          <p:cNvPicPr>
            <a:picLocks noChangeAspect="1"/>
          </p:cNvPicPr>
          <p:nvPr/>
        </p:nvPicPr>
        <p:blipFill>
          <a:blip r:embed="rId2"/>
          <a:stretch>
            <a:fillRect/>
          </a:stretch>
        </p:blipFill>
        <p:spPr>
          <a:xfrm>
            <a:off x="256652" y="1044687"/>
            <a:ext cx="4354177" cy="5676788"/>
          </a:xfrm>
          <a:prstGeom prst="rect">
            <a:avLst/>
          </a:prstGeom>
        </p:spPr>
      </p:pic>
      <p:cxnSp>
        <p:nvCxnSpPr>
          <p:cNvPr id="22" name="Straight Arrow Connector 21">
            <a:extLst>
              <a:ext uri="{FF2B5EF4-FFF2-40B4-BE49-F238E27FC236}">
                <a16:creationId xmlns:a16="http://schemas.microsoft.com/office/drawing/2014/main" id="{C3A662F7-66D1-9248-03A7-797455D12E49}"/>
              </a:ext>
            </a:extLst>
          </p:cNvPr>
          <p:cNvCxnSpPr/>
          <p:nvPr/>
        </p:nvCxnSpPr>
        <p:spPr>
          <a:xfrm>
            <a:off x="2179983" y="1258957"/>
            <a:ext cx="56984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F280072D-7E1E-920D-F35A-1CCF915347D0}"/>
              </a:ext>
            </a:extLst>
          </p:cNvPr>
          <p:cNvPicPr>
            <a:picLocks noChangeAspect="1"/>
          </p:cNvPicPr>
          <p:nvPr/>
        </p:nvPicPr>
        <p:blipFill>
          <a:blip r:embed="rId3"/>
          <a:stretch>
            <a:fillRect/>
          </a:stretch>
        </p:blipFill>
        <p:spPr>
          <a:xfrm>
            <a:off x="4724831" y="301295"/>
            <a:ext cx="7163168" cy="6420180"/>
          </a:xfrm>
          <a:prstGeom prst="rect">
            <a:avLst/>
          </a:prstGeom>
        </p:spPr>
      </p:pic>
      <p:pic>
        <p:nvPicPr>
          <p:cNvPr id="32" name="Picture 31">
            <a:extLst>
              <a:ext uri="{FF2B5EF4-FFF2-40B4-BE49-F238E27FC236}">
                <a16:creationId xmlns:a16="http://schemas.microsoft.com/office/drawing/2014/main" id="{849DD907-673B-F85A-32E9-31FF654EB4B3}"/>
              </a:ext>
            </a:extLst>
          </p:cNvPr>
          <p:cNvPicPr>
            <a:picLocks noChangeAspect="1"/>
          </p:cNvPicPr>
          <p:nvPr/>
        </p:nvPicPr>
        <p:blipFill>
          <a:blip r:embed="rId4"/>
          <a:stretch>
            <a:fillRect/>
          </a:stretch>
        </p:blipFill>
        <p:spPr>
          <a:xfrm>
            <a:off x="4632473" y="855370"/>
            <a:ext cx="7559527" cy="5683542"/>
          </a:xfrm>
          <a:prstGeom prst="rect">
            <a:avLst/>
          </a:prstGeom>
        </p:spPr>
      </p:pic>
      <p:cxnSp>
        <p:nvCxnSpPr>
          <p:cNvPr id="33" name="Straight Arrow Connector 32">
            <a:extLst>
              <a:ext uri="{FF2B5EF4-FFF2-40B4-BE49-F238E27FC236}">
                <a16:creationId xmlns:a16="http://schemas.microsoft.com/office/drawing/2014/main" id="{D40FA563-4966-39FA-6B83-10E3D982986A}"/>
              </a:ext>
            </a:extLst>
          </p:cNvPr>
          <p:cNvCxnSpPr/>
          <p:nvPr/>
        </p:nvCxnSpPr>
        <p:spPr>
          <a:xfrm>
            <a:off x="1885541" y="1762540"/>
            <a:ext cx="56984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F107E2E-6057-7FE5-9D00-7BA176EDD0E7}"/>
              </a:ext>
            </a:extLst>
          </p:cNvPr>
          <p:cNvCxnSpPr/>
          <p:nvPr/>
        </p:nvCxnSpPr>
        <p:spPr>
          <a:xfrm>
            <a:off x="1885540" y="2246245"/>
            <a:ext cx="56984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A17E970D-6C68-6FA1-88EA-D3754611B6E5}"/>
              </a:ext>
            </a:extLst>
          </p:cNvPr>
          <p:cNvPicPr>
            <a:picLocks noChangeAspect="1"/>
          </p:cNvPicPr>
          <p:nvPr/>
        </p:nvPicPr>
        <p:blipFill>
          <a:blip r:embed="rId5"/>
          <a:stretch>
            <a:fillRect/>
          </a:stretch>
        </p:blipFill>
        <p:spPr>
          <a:xfrm>
            <a:off x="4505268" y="1258957"/>
            <a:ext cx="7730986" cy="4076910"/>
          </a:xfrm>
          <a:prstGeom prst="rect">
            <a:avLst/>
          </a:prstGeom>
        </p:spPr>
      </p:pic>
      <p:pic>
        <p:nvPicPr>
          <p:cNvPr id="38" name="Picture 37">
            <a:extLst>
              <a:ext uri="{FF2B5EF4-FFF2-40B4-BE49-F238E27FC236}">
                <a16:creationId xmlns:a16="http://schemas.microsoft.com/office/drawing/2014/main" id="{C02E935A-2417-3206-4F84-D9F436C317A9}"/>
              </a:ext>
            </a:extLst>
          </p:cNvPr>
          <p:cNvPicPr>
            <a:picLocks noChangeAspect="1"/>
          </p:cNvPicPr>
          <p:nvPr/>
        </p:nvPicPr>
        <p:blipFill>
          <a:blip r:embed="rId6"/>
          <a:srcRect/>
          <a:stretch/>
        </p:blipFill>
        <p:spPr>
          <a:xfrm>
            <a:off x="4709101" y="1272403"/>
            <a:ext cx="6117273" cy="3626036"/>
          </a:xfrm>
          <a:prstGeom prst="rect">
            <a:avLst/>
          </a:prstGeom>
        </p:spPr>
      </p:pic>
      <p:cxnSp>
        <p:nvCxnSpPr>
          <p:cNvPr id="39" name="Straight Arrow Connector 38">
            <a:extLst>
              <a:ext uri="{FF2B5EF4-FFF2-40B4-BE49-F238E27FC236}">
                <a16:creationId xmlns:a16="http://schemas.microsoft.com/office/drawing/2014/main" id="{AAAC687F-01F2-E28F-2194-72EE30EECA7F}"/>
              </a:ext>
            </a:extLst>
          </p:cNvPr>
          <p:cNvCxnSpPr/>
          <p:nvPr/>
        </p:nvCxnSpPr>
        <p:spPr>
          <a:xfrm>
            <a:off x="1824809" y="2852408"/>
            <a:ext cx="56984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D2087025-2260-76CB-C737-EF91D0A46B0B}"/>
              </a:ext>
            </a:extLst>
          </p:cNvPr>
          <p:cNvPicPr>
            <a:picLocks noChangeAspect="1"/>
          </p:cNvPicPr>
          <p:nvPr/>
        </p:nvPicPr>
        <p:blipFill>
          <a:blip r:embed="rId7"/>
          <a:stretch>
            <a:fillRect/>
          </a:stretch>
        </p:blipFill>
        <p:spPr>
          <a:xfrm>
            <a:off x="5521668" y="1282446"/>
            <a:ext cx="4581198" cy="4076910"/>
          </a:xfrm>
          <a:prstGeom prst="rect">
            <a:avLst/>
          </a:prstGeom>
        </p:spPr>
      </p:pic>
      <p:cxnSp>
        <p:nvCxnSpPr>
          <p:cNvPr id="42" name="Straight Arrow Connector 41">
            <a:extLst>
              <a:ext uri="{FF2B5EF4-FFF2-40B4-BE49-F238E27FC236}">
                <a16:creationId xmlns:a16="http://schemas.microsoft.com/office/drawing/2014/main" id="{1B7004C5-C981-5C96-9ABB-8B20BB588CD2}"/>
              </a:ext>
            </a:extLst>
          </p:cNvPr>
          <p:cNvCxnSpPr>
            <a:cxnSpLocks/>
          </p:cNvCxnSpPr>
          <p:nvPr/>
        </p:nvCxnSpPr>
        <p:spPr>
          <a:xfrm>
            <a:off x="780926" y="3231690"/>
            <a:ext cx="594112" cy="1973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A133359-3AD4-C442-D472-C675ECDAA3E9}"/>
              </a:ext>
            </a:extLst>
          </p:cNvPr>
          <p:cNvCxnSpPr>
            <a:cxnSpLocks/>
          </p:cNvCxnSpPr>
          <p:nvPr/>
        </p:nvCxnSpPr>
        <p:spPr>
          <a:xfrm flipH="1">
            <a:off x="3365510" y="3019326"/>
            <a:ext cx="455731" cy="4247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05173E30-E022-89BC-B502-848955763A1D}"/>
              </a:ext>
            </a:extLst>
          </p:cNvPr>
          <p:cNvPicPr>
            <a:picLocks noChangeAspect="1"/>
          </p:cNvPicPr>
          <p:nvPr/>
        </p:nvPicPr>
        <p:blipFill>
          <a:blip r:embed="rId8"/>
          <a:stretch>
            <a:fillRect/>
          </a:stretch>
        </p:blipFill>
        <p:spPr>
          <a:xfrm>
            <a:off x="5245700" y="2278902"/>
            <a:ext cx="5810549" cy="2190863"/>
          </a:xfrm>
          <a:prstGeom prst="rect">
            <a:avLst/>
          </a:prstGeom>
        </p:spPr>
      </p:pic>
      <p:cxnSp>
        <p:nvCxnSpPr>
          <p:cNvPr id="49" name="Straight Arrow Connector 48">
            <a:extLst>
              <a:ext uri="{FF2B5EF4-FFF2-40B4-BE49-F238E27FC236}">
                <a16:creationId xmlns:a16="http://schemas.microsoft.com/office/drawing/2014/main" id="{49528092-50F6-45D1-EC0A-D388C78ADCF9}"/>
              </a:ext>
            </a:extLst>
          </p:cNvPr>
          <p:cNvCxnSpPr>
            <a:cxnSpLocks/>
          </p:cNvCxnSpPr>
          <p:nvPr/>
        </p:nvCxnSpPr>
        <p:spPr>
          <a:xfrm flipV="1">
            <a:off x="1090116" y="5359356"/>
            <a:ext cx="580555" cy="2580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9341133B-9E4B-8AF9-FA26-933E85D20F2F}"/>
              </a:ext>
            </a:extLst>
          </p:cNvPr>
          <p:cNvPicPr>
            <a:picLocks noChangeAspect="1"/>
          </p:cNvPicPr>
          <p:nvPr/>
        </p:nvPicPr>
        <p:blipFill>
          <a:blip r:embed="rId9"/>
          <a:stretch>
            <a:fillRect/>
          </a:stretch>
        </p:blipFill>
        <p:spPr>
          <a:xfrm>
            <a:off x="4743882" y="1667066"/>
            <a:ext cx="7125066" cy="4616687"/>
          </a:xfrm>
          <a:prstGeom prst="rect">
            <a:avLst/>
          </a:prstGeom>
        </p:spPr>
      </p:pic>
      <p:cxnSp>
        <p:nvCxnSpPr>
          <p:cNvPr id="53" name="Straight Arrow Connector 52">
            <a:extLst>
              <a:ext uri="{FF2B5EF4-FFF2-40B4-BE49-F238E27FC236}">
                <a16:creationId xmlns:a16="http://schemas.microsoft.com/office/drawing/2014/main" id="{226F43D6-9870-2E69-ABFC-5819BF0079F8}"/>
              </a:ext>
            </a:extLst>
          </p:cNvPr>
          <p:cNvCxnSpPr>
            <a:cxnSpLocks/>
          </p:cNvCxnSpPr>
          <p:nvPr/>
        </p:nvCxnSpPr>
        <p:spPr>
          <a:xfrm>
            <a:off x="1237534" y="6538912"/>
            <a:ext cx="7321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81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2480684" y="362811"/>
            <a:ext cx="8608486" cy="866122"/>
          </a:xfrm>
        </p:spPr>
        <p:txBody>
          <a:bodyPr/>
          <a:lstStyle/>
          <a:p>
            <a:pPr algn="ctr"/>
            <a:r>
              <a:rPr lang="en-US" dirty="0"/>
              <a:t>2.1 On-wall ineffective collision</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228988" y="1309486"/>
            <a:ext cx="3809612" cy="522514"/>
          </a:xfrm>
        </p:spPr>
        <p:txBody>
          <a:bodyPr/>
          <a:lstStyle/>
          <a:p>
            <a:r>
              <a:rPr lang="en-US" dirty="0"/>
              <a:t>Introduction</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823110" y="1832001"/>
            <a:ext cx="9722970" cy="1094080"/>
          </a:xfrm>
        </p:spPr>
        <p:txBody>
          <a:bodyPr vert="horz" lIns="91440" tIns="45720" rIns="91440" bIns="45720" rtlCol="0" anchor="t">
            <a:noAutofit/>
          </a:bodyPr>
          <a:lstStyle/>
          <a:p>
            <a:r>
              <a:rPr lang="en-US" dirty="0">
                <a:solidFill>
                  <a:srgbClr val="0F0F0F"/>
                </a:solidFill>
                <a:latin typeface="Söhne"/>
              </a:rPr>
              <a:t>The one-difference operator alters a </a:t>
            </a:r>
            <a:r>
              <a:rPr lang="en-US" dirty="0" err="1">
                <a:solidFill>
                  <a:srgbClr val="0F0F0F"/>
                </a:solidFill>
                <a:latin typeface="Söhne"/>
              </a:rPr>
              <a:t>supersequence</a:t>
            </a:r>
            <a:r>
              <a:rPr lang="en-US" dirty="0">
                <a:solidFill>
                  <a:srgbClr val="0F0F0F"/>
                </a:solidFill>
                <a:latin typeface="Söhne"/>
              </a:rPr>
              <a:t> character, aiding in nearby solution exploration without shortening the length. It broadens possibilities for the Shortest Common </a:t>
            </a:r>
            <a:r>
              <a:rPr lang="en-US" dirty="0" err="1">
                <a:solidFill>
                  <a:srgbClr val="0F0F0F"/>
                </a:solidFill>
                <a:latin typeface="Söhne"/>
              </a:rPr>
              <a:t>Supersequence</a:t>
            </a:r>
            <a:r>
              <a:rPr lang="en-US" dirty="0">
                <a:solidFill>
                  <a:srgbClr val="0F0F0F"/>
                </a:solidFill>
                <a:latin typeface="Söhne"/>
              </a:rPr>
              <a:t> (SCS)</a:t>
            </a:r>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3" name="Picture 2">
            <a:extLst>
              <a:ext uri="{FF2B5EF4-FFF2-40B4-BE49-F238E27FC236}">
                <a16:creationId xmlns:a16="http://schemas.microsoft.com/office/drawing/2014/main" id="{43B78FCC-91DA-D8F8-E0B7-EF58B7894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49" y="3197419"/>
            <a:ext cx="5956651" cy="2345060"/>
          </a:xfrm>
          <a:prstGeom prst="rect">
            <a:avLst/>
          </a:prstGeom>
        </p:spPr>
      </p:pic>
      <p:pic>
        <p:nvPicPr>
          <p:cNvPr id="5" name="Picture 4">
            <a:extLst>
              <a:ext uri="{FF2B5EF4-FFF2-40B4-BE49-F238E27FC236}">
                <a16:creationId xmlns:a16="http://schemas.microsoft.com/office/drawing/2014/main" id="{09EA2DDD-836E-6501-3435-A43A4247F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264" y="2500846"/>
            <a:ext cx="5665266" cy="3855504"/>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962524" y="902720"/>
            <a:ext cx="9106796" cy="866122"/>
          </a:xfrm>
        </p:spPr>
        <p:txBody>
          <a:bodyPr/>
          <a:lstStyle/>
          <a:p>
            <a:pPr algn="ctr"/>
            <a:r>
              <a:rPr lang="en-US" dirty="0"/>
              <a:t>2.2 Inter-molecular ineffective collision</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228988" y="1617498"/>
            <a:ext cx="3809612" cy="522514"/>
          </a:xfrm>
        </p:spPr>
        <p:txBody>
          <a:bodyPr/>
          <a:lstStyle/>
          <a:p>
            <a:r>
              <a:rPr lang="en-US" dirty="0"/>
              <a:t>Introduction</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433519" y="2381911"/>
            <a:ext cx="4236570" cy="3974439"/>
          </a:xfrm>
        </p:spPr>
        <p:txBody>
          <a:bodyPr vert="horz" lIns="91440" tIns="45720" rIns="91440" bIns="45720" rtlCol="0" anchor="t">
            <a:noAutofit/>
          </a:bodyPr>
          <a:lstStyle/>
          <a:p>
            <a:pPr marL="342900" indent="-342900">
              <a:buFont typeface="Arial" panose="020B0604020202020204" pitchFamily="34" charset="0"/>
              <a:buChar char="•"/>
            </a:pPr>
            <a:r>
              <a:rPr lang="en-US" dirty="0"/>
              <a:t>Take two molecules m1 and m2 randomly, after 2 crossover operator to produce two new solutions m’1 and m’2 .</a:t>
            </a:r>
          </a:p>
          <a:p>
            <a:pPr marL="342900" indent="-342900">
              <a:buFont typeface="Arial" panose="020B0604020202020204" pitchFamily="34" charset="0"/>
              <a:buChar char="•"/>
            </a:pPr>
            <a:r>
              <a:rPr lang="en-US" dirty="0"/>
              <a:t>Crossover 1: between 2 molecules different</a:t>
            </a:r>
          </a:p>
          <a:p>
            <a:pPr marL="342900" indent="-342900">
              <a:buFont typeface="Arial" panose="020B0604020202020204" pitchFamily="34" charset="0"/>
              <a:buChar char="•"/>
            </a:pPr>
            <a:r>
              <a:rPr lang="en-US" dirty="0"/>
              <a:t>Crossover 2: Inside each molecule.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6" name="Picture 5">
            <a:extLst>
              <a:ext uri="{FF2B5EF4-FFF2-40B4-BE49-F238E27FC236}">
                <a16:creationId xmlns:a16="http://schemas.microsoft.com/office/drawing/2014/main" id="{F244F859-91E7-914D-FFE4-19949ABB6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089" y="1622118"/>
            <a:ext cx="3519184" cy="4935762"/>
          </a:xfrm>
          <a:prstGeom prst="rect">
            <a:avLst/>
          </a:prstGeom>
        </p:spPr>
      </p:pic>
      <p:pic>
        <p:nvPicPr>
          <p:cNvPr id="10" name="Picture 9">
            <a:extLst>
              <a:ext uri="{FF2B5EF4-FFF2-40B4-BE49-F238E27FC236}">
                <a16:creationId xmlns:a16="http://schemas.microsoft.com/office/drawing/2014/main" id="{0E6AF4DC-7833-3565-9E5D-60064FFF3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2" y="1319986"/>
            <a:ext cx="4724398" cy="5412570"/>
          </a:xfrm>
          <a:prstGeom prst="rect">
            <a:avLst/>
          </a:prstGeom>
        </p:spPr>
      </p:pic>
    </p:spTree>
    <p:extLst>
      <p:ext uri="{BB962C8B-B14F-4D97-AF65-F5344CB8AC3E}">
        <p14:creationId xmlns:p14="http://schemas.microsoft.com/office/powerpoint/2010/main" val="309494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2830382" y="325963"/>
            <a:ext cx="5460178" cy="866122"/>
          </a:xfrm>
        </p:spPr>
        <p:txBody>
          <a:bodyPr/>
          <a:lstStyle/>
          <a:p>
            <a:r>
              <a:rPr lang="en-US" dirty="0"/>
              <a:t>2.3 Decomposition</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228988" y="1309486"/>
            <a:ext cx="3809612" cy="522514"/>
          </a:xfrm>
        </p:spPr>
        <p:txBody>
          <a:bodyPr/>
          <a:lstStyle/>
          <a:p>
            <a:r>
              <a:rPr lang="en-US" dirty="0"/>
              <a:t>Introduction</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823110" y="1832001"/>
            <a:ext cx="4297530" cy="3194000"/>
          </a:xfrm>
        </p:spPr>
        <p:txBody>
          <a:bodyPr vert="horz" lIns="91440" tIns="45720" rIns="91440" bIns="45720" rtlCol="0" anchor="t">
            <a:noAutofit/>
          </a:bodyPr>
          <a:lstStyle/>
          <a:p>
            <a:pPr marL="342900" indent="-342900">
              <a:buFont typeface="Arial" panose="020B0604020202020204" pitchFamily="34" charset="0"/>
              <a:buChar char="•"/>
            </a:pPr>
            <a:r>
              <a:rPr lang="en-US" b="0" i="0" dirty="0">
                <a:solidFill>
                  <a:srgbClr val="0F0F0F"/>
                </a:solidFill>
                <a:effectLst/>
                <a:latin typeface="Söhne"/>
              </a:rPr>
              <a:t>The decomposition reaction enables exploration of a different search space, causing significant changes in molecular structures.</a:t>
            </a:r>
          </a:p>
          <a:p>
            <a:pPr marL="342900" indent="-342900">
              <a:buFont typeface="Arial" panose="020B0604020202020204" pitchFamily="34" charset="0"/>
              <a:buChar char="•"/>
            </a:pPr>
            <a:r>
              <a:rPr lang="en-US" dirty="0">
                <a:solidFill>
                  <a:srgbClr val="0F0F0F"/>
                </a:solidFill>
                <a:latin typeface="Söhne"/>
              </a:rPr>
              <a:t>In a</a:t>
            </a:r>
            <a:r>
              <a:rPr lang="en-US" b="0" i="0" dirty="0">
                <a:solidFill>
                  <a:srgbClr val="0F0F0F"/>
                </a:solidFill>
                <a:effectLst/>
                <a:latin typeface="Söhne"/>
              </a:rPr>
              <a:t> circular shift operator, generated within the range [-n, n].</a:t>
            </a:r>
          </a:p>
          <a:p>
            <a:pPr marL="342900" indent="-342900">
              <a:buFont typeface="Arial" panose="020B0604020202020204" pitchFamily="34" charset="0"/>
              <a:buChar char="•"/>
            </a:pPr>
            <a:r>
              <a:rPr lang="en-US" b="0" i="0" dirty="0">
                <a:solidFill>
                  <a:srgbClr val="0F0F0F"/>
                </a:solidFill>
                <a:effectLst/>
                <a:latin typeface="Söhne"/>
              </a:rPr>
              <a:t>Two randomly chosen integers, </a:t>
            </a:r>
            <a:endParaRPr lang="en-US" dirty="0">
              <a:solidFill>
                <a:srgbClr val="0F0F0F"/>
              </a:solidFill>
              <a:latin typeface="Söhne"/>
            </a:endParaRPr>
          </a:p>
          <a:p>
            <a:pPr marL="800100" lvl="1" indent="-342900">
              <a:buFont typeface="Courier New" panose="02070309020205020404" pitchFamily="49" charset="0"/>
              <a:buChar char="o"/>
            </a:pPr>
            <a:r>
              <a:rPr lang="en-US" dirty="0">
                <a:solidFill>
                  <a:srgbClr val="0F0F0F"/>
                </a:solidFill>
                <a:latin typeface="Söhne"/>
              </a:rPr>
              <a:t>-</a:t>
            </a:r>
            <a:r>
              <a:rPr lang="en-US" dirty="0" err="1">
                <a:solidFill>
                  <a:srgbClr val="0F0F0F"/>
                </a:solidFill>
                <a:latin typeface="Söhne"/>
              </a:rPr>
              <a:t>i</a:t>
            </a:r>
            <a:r>
              <a:rPr lang="en-US" dirty="0">
                <a:solidFill>
                  <a:srgbClr val="0F0F0F"/>
                </a:solidFill>
                <a:latin typeface="Söhne"/>
              </a:rPr>
              <a:t> : shift left </a:t>
            </a:r>
            <a:r>
              <a:rPr lang="en-US" dirty="0" err="1">
                <a:solidFill>
                  <a:srgbClr val="0F0F0F"/>
                </a:solidFill>
                <a:latin typeface="Söhne"/>
              </a:rPr>
              <a:t>i</a:t>
            </a:r>
            <a:r>
              <a:rPr lang="en-US" dirty="0">
                <a:solidFill>
                  <a:srgbClr val="0F0F0F"/>
                </a:solidFill>
                <a:latin typeface="Söhne"/>
              </a:rPr>
              <a:t> times</a:t>
            </a:r>
          </a:p>
          <a:p>
            <a:pPr marL="800100" lvl="1" indent="-342900">
              <a:buFont typeface="Courier New" panose="02070309020205020404" pitchFamily="49" charset="0"/>
              <a:buChar char="o"/>
            </a:pPr>
            <a:r>
              <a:rPr lang="en-US" dirty="0">
                <a:solidFill>
                  <a:srgbClr val="0F0F0F"/>
                </a:solidFill>
                <a:latin typeface="Söhne"/>
              </a:rPr>
              <a:t> j : shift right j times</a:t>
            </a:r>
          </a:p>
          <a:p>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6" name="Picture 5">
            <a:extLst>
              <a:ext uri="{FF2B5EF4-FFF2-40B4-BE49-F238E27FC236}">
                <a16:creationId xmlns:a16="http://schemas.microsoft.com/office/drawing/2014/main" id="{90795F37-1E4B-5901-725D-AEFB7B7DC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450" y="1192085"/>
            <a:ext cx="5143903" cy="2201002"/>
          </a:xfrm>
          <a:prstGeom prst="rect">
            <a:avLst/>
          </a:prstGeom>
        </p:spPr>
      </p:pic>
      <p:pic>
        <p:nvPicPr>
          <p:cNvPr id="7" name="Picture 6">
            <a:extLst>
              <a:ext uri="{FF2B5EF4-FFF2-40B4-BE49-F238E27FC236}">
                <a16:creationId xmlns:a16="http://schemas.microsoft.com/office/drawing/2014/main" id="{AB00846E-3E07-1070-FEE3-A3E8C0280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89226"/>
            <a:ext cx="4057276" cy="3568774"/>
          </a:xfrm>
          <a:prstGeom prst="rect">
            <a:avLst/>
          </a:prstGeom>
        </p:spPr>
      </p:pic>
    </p:spTree>
    <p:extLst>
      <p:ext uri="{BB962C8B-B14F-4D97-AF65-F5344CB8AC3E}">
        <p14:creationId xmlns:p14="http://schemas.microsoft.com/office/powerpoint/2010/main" val="255438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3809612" y="274423"/>
            <a:ext cx="4580516" cy="866122"/>
          </a:xfrm>
        </p:spPr>
        <p:txBody>
          <a:bodyPr/>
          <a:lstStyle/>
          <a:p>
            <a:r>
              <a:rPr lang="en-US" dirty="0"/>
              <a:t>2.4 Synthesis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0" y="1196747"/>
            <a:ext cx="3809612" cy="522514"/>
          </a:xfrm>
        </p:spPr>
        <p:txBody>
          <a:bodyPr/>
          <a:lstStyle/>
          <a:p>
            <a:r>
              <a:rPr lang="en-US" dirty="0"/>
              <a:t>Introduction</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271126" y="1622029"/>
            <a:ext cx="6597034" cy="2136420"/>
          </a:xfrm>
        </p:spPr>
        <p:txBody>
          <a:bodyPr vert="horz" lIns="91440" tIns="45720" rIns="91440" bIns="45720" rtlCol="0" anchor="t">
            <a:noAutofit/>
          </a:bodyPr>
          <a:lstStyle/>
          <a:p>
            <a:pPr marL="342900" indent="-342900">
              <a:buFont typeface="Arial" panose="020B0604020202020204" pitchFamily="34" charset="0"/>
              <a:buChar char="•"/>
            </a:pPr>
            <a:r>
              <a:rPr lang="en-US" dirty="0"/>
              <a:t>Two molecules (m1 and m2) to combine new molecule (m’),the opposite of the decomposition reaction.</a:t>
            </a:r>
          </a:p>
          <a:p>
            <a:pPr marL="342900" indent="-342900">
              <a:buFont typeface="Arial" panose="020B0604020202020204" pitchFamily="34" charset="0"/>
              <a:buChar char="•"/>
            </a:pPr>
            <a:r>
              <a:rPr lang="en-US" dirty="0"/>
              <a:t>A variant of the probabilistic select operator accelerates convergence by exploring diverse molecular structures (frequencies)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10" name="Picture 9">
            <a:extLst>
              <a:ext uri="{FF2B5EF4-FFF2-40B4-BE49-F238E27FC236}">
                <a16:creationId xmlns:a16="http://schemas.microsoft.com/office/drawing/2014/main" id="{59E1A56A-1802-DBDB-B905-C132AD08C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7" y="3451119"/>
            <a:ext cx="6111239" cy="2340591"/>
          </a:xfrm>
          <a:prstGeom prst="rect">
            <a:avLst/>
          </a:prstGeom>
        </p:spPr>
      </p:pic>
      <p:pic>
        <p:nvPicPr>
          <p:cNvPr id="11" name="Picture 10">
            <a:extLst>
              <a:ext uri="{FF2B5EF4-FFF2-40B4-BE49-F238E27FC236}">
                <a16:creationId xmlns:a16="http://schemas.microsoft.com/office/drawing/2014/main" id="{667B4743-BCFE-3F61-8084-0AA45A976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579" y="1458004"/>
            <a:ext cx="5934061" cy="3777967"/>
          </a:xfrm>
          <a:prstGeom prst="rect">
            <a:avLst/>
          </a:prstGeom>
        </p:spPr>
      </p:pic>
      <p:pic>
        <p:nvPicPr>
          <p:cNvPr id="13" name="Picture 12">
            <a:extLst>
              <a:ext uri="{FF2B5EF4-FFF2-40B4-BE49-F238E27FC236}">
                <a16:creationId xmlns:a16="http://schemas.microsoft.com/office/drawing/2014/main" id="{77BEB46B-F23A-736C-27E4-6BE4C1C29E3C}"/>
              </a:ext>
            </a:extLst>
          </p:cNvPr>
          <p:cNvPicPr>
            <a:picLocks noChangeAspect="1"/>
          </p:cNvPicPr>
          <p:nvPr/>
        </p:nvPicPr>
        <p:blipFill>
          <a:blip r:embed="rId4"/>
          <a:stretch>
            <a:fillRect/>
          </a:stretch>
        </p:blipFill>
        <p:spPr>
          <a:xfrm>
            <a:off x="1844529" y="4572000"/>
            <a:ext cx="3930166" cy="627380"/>
          </a:xfrm>
          <a:prstGeom prst="rect">
            <a:avLst/>
          </a:prstGeom>
        </p:spPr>
      </p:pic>
      <p:pic>
        <p:nvPicPr>
          <p:cNvPr id="15" name="Picture 14">
            <a:extLst>
              <a:ext uri="{FF2B5EF4-FFF2-40B4-BE49-F238E27FC236}">
                <a16:creationId xmlns:a16="http://schemas.microsoft.com/office/drawing/2014/main" id="{1E9F9F6C-846B-8D9A-6845-0016368799E6}"/>
              </a:ext>
            </a:extLst>
          </p:cNvPr>
          <p:cNvPicPr>
            <a:picLocks noChangeAspect="1"/>
          </p:cNvPicPr>
          <p:nvPr/>
        </p:nvPicPr>
        <p:blipFill>
          <a:blip r:embed="rId5"/>
          <a:stretch>
            <a:fillRect/>
          </a:stretch>
        </p:blipFill>
        <p:spPr>
          <a:xfrm>
            <a:off x="5189161" y="5399996"/>
            <a:ext cx="3261306" cy="1205265"/>
          </a:xfrm>
          <a:prstGeom prst="rect">
            <a:avLst/>
          </a:prstGeom>
        </p:spPr>
      </p:pic>
    </p:spTree>
    <p:extLst>
      <p:ext uri="{BB962C8B-B14F-4D97-AF65-F5344CB8AC3E}">
        <p14:creationId xmlns:p14="http://schemas.microsoft.com/office/powerpoint/2010/main" val="214435745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{75DE96A9-1A7D-4DAA-ABD5-2C81AE8CD3BE}tf45331398_win32</Template>
  <TotalTime>366</TotalTime>
  <Words>708</Words>
  <Application>Microsoft Office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16</vt:i4>
      </vt:variant>
    </vt:vector>
  </HeadingPairs>
  <TitlesOfParts>
    <vt:vector size="28" baseType="lpstr">
      <vt:lpstr>Arial</vt:lpstr>
      <vt:lpstr>Calibri</vt:lpstr>
      <vt:lpstr>Calibri Light</vt:lpstr>
      <vt:lpstr>Courier New</vt:lpstr>
      <vt:lpstr>Google Sans</vt:lpstr>
      <vt:lpstr>Roboto</vt:lpstr>
      <vt:lpstr>Söhne</vt:lpstr>
      <vt:lpstr>Tenorite</vt:lpstr>
      <vt:lpstr>Office Theme</vt:lpstr>
      <vt:lpstr>2_Custom Design</vt:lpstr>
      <vt:lpstr>1_Custom Design</vt:lpstr>
      <vt:lpstr>Custom Design</vt:lpstr>
      <vt:lpstr>IMCRO algorithm in SCS Problem</vt:lpstr>
      <vt:lpstr>Agenda</vt:lpstr>
      <vt:lpstr>I. Introduction SCS</vt:lpstr>
      <vt:lpstr>II.MCRO Algorithm</vt:lpstr>
      <vt:lpstr>IMCRO BIG PICTURE</vt:lpstr>
      <vt:lpstr>2.1 On-wall ineffective collision</vt:lpstr>
      <vt:lpstr>2.2 Inter-molecular ineffective collision</vt:lpstr>
      <vt:lpstr>2.3 Decomposition</vt:lpstr>
      <vt:lpstr>2.4 Synthesis</vt:lpstr>
      <vt:lpstr>III. ABC ALGORITHM </vt:lpstr>
      <vt:lpstr>III. ABC ALGORITHM </vt:lpstr>
      <vt:lpstr>IV. ACO Introduction </vt:lpstr>
      <vt:lpstr>IV. ACO Flow chart</vt:lpstr>
      <vt:lpstr>IV. ACO pseudocode </vt:lpstr>
      <vt:lpstr>V. Compare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IMCRO algorithm in SCS Problem</dc:title>
  <dc:creator>nhutanh tran</dc:creator>
  <cp:lastModifiedBy>Vu Hoang</cp:lastModifiedBy>
  <cp:revision>8</cp:revision>
  <dcterms:created xsi:type="dcterms:W3CDTF">2023-11-26T14:59:39Z</dcterms:created>
  <dcterms:modified xsi:type="dcterms:W3CDTF">2023-11-27T08:42:31Z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