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1328" autoAdjust="0"/>
  </p:normalViewPr>
  <p:slideViewPr>
    <p:cSldViewPr snapToGrid="0">
      <p:cViewPr varScale="1">
        <p:scale>
          <a:sx n="69" d="100"/>
          <a:sy n="69" d="100"/>
        </p:scale>
        <p:origin x="13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887A3-A526-4546-95C8-E1BFE4858591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C24D2-4DA3-4A78-924C-B75B38061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11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C24D2-4DA3-4A78-924C-B75B380619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64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enables </a:t>
            </a:r>
            <a:r>
              <a:rPr lang="en-US" dirty="0" err="1"/>
              <a:t>realtime</a:t>
            </a:r>
            <a:r>
              <a:rPr lang="en-US" dirty="0"/>
              <a:t>, bi-directional communication between web clients and servers. It has two parts: a client-side library that runs in the browser, and a server-side library for node.js. Both components have a nearly identical API. Like node.js, it is event-driven. USE because: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Socket.IO provides the ability to implement real-time analytics, binary streaming, instant messaging, and document collaboration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C24D2-4DA3-4A78-924C-B75B380619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5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1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6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71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3/25/2016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79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84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5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3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8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7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1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2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8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7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3/25/2016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70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693845"/>
            <a:ext cx="7526338" cy="2002392"/>
          </a:xfrm>
        </p:spPr>
        <p:txBody>
          <a:bodyPr/>
          <a:lstStyle/>
          <a:p>
            <a:pPr algn="ctr"/>
            <a:r>
              <a:rPr lang="en-US" sz="4800" dirty="0"/>
              <a:t>CHAT APPLICATION USING SOCKET IO AND NODEJS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6"/>
            <a:ext cx="7526338" cy="13517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Group Members:</a:t>
            </a:r>
          </a:p>
          <a:p>
            <a:r>
              <a:rPr lang="en-US" dirty="0"/>
              <a:t>Dao Hoang Anh</a:t>
            </a:r>
          </a:p>
          <a:p>
            <a:r>
              <a:rPr lang="en-US" dirty="0"/>
              <a:t>Pham Ha An</a:t>
            </a:r>
          </a:p>
          <a:p>
            <a:r>
              <a:rPr lang="en-US" dirty="0"/>
              <a:t>Nguyen Hong Dang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61397" y="4048582"/>
            <a:ext cx="3696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Advisor: Dr. Tran </a:t>
            </a:r>
            <a:r>
              <a:rPr lang="en-US" dirty="0" err="1"/>
              <a:t>Giang</a:t>
            </a:r>
            <a:r>
              <a:rPr lang="en-US" dirty="0"/>
              <a:t> Son</a:t>
            </a:r>
          </a:p>
          <a:p>
            <a:r>
              <a:rPr lang="en-US" dirty="0"/>
              <a:t>Mobile Application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5" y="141668"/>
            <a:ext cx="1418264" cy="93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7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997" y="730523"/>
            <a:ext cx="7524003" cy="97045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Architecture and Activity</a:t>
            </a:r>
          </a:p>
          <a:p>
            <a:r>
              <a:rPr lang="en-US" dirty="0"/>
              <a:t>Networking</a:t>
            </a:r>
          </a:p>
          <a:p>
            <a:r>
              <a:rPr lang="en-US" dirty="0"/>
              <a:t>Demo (with emulator)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5" y="141668"/>
            <a:ext cx="1418264" cy="93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8" y="2222287"/>
            <a:ext cx="3801760" cy="3636510"/>
          </a:xfrm>
        </p:spPr>
        <p:txBody>
          <a:bodyPr/>
          <a:lstStyle/>
          <a:p>
            <a:r>
              <a:rPr lang="en-US" b="1" dirty="0"/>
              <a:t>Application and Source</a:t>
            </a:r>
          </a:p>
          <a:p>
            <a:pPr lvl="1"/>
            <a:r>
              <a:rPr lang="en-US" dirty="0"/>
              <a:t>Android Studio</a:t>
            </a:r>
          </a:p>
          <a:p>
            <a:pPr lvl="1"/>
            <a:r>
              <a:rPr lang="en-US" dirty="0" err="1"/>
              <a:t>Genymotion</a:t>
            </a:r>
            <a:endParaRPr lang="en-US" dirty="0"/>
          </a:p>
          <a:p>
            <a:pPr lvl="1"/>
            <a:r>
              <a:rPr lang="en-US" dirty="0" err="1"/>
              <a:t>NodeJs</a:t>
            </a:r>
            <a:endParaRPr lang="en-US" dirty="0"/>
          </a:p>
          <a:p>
            <a:pPr lvl="1"/>
            <a:r>
              <a:rPr lang="en-US" dirty="0"/>
              <a:t>Socket IO</a:t>
            </a:r>
          </a:p>
          <a:p>
            <a:pPr lvl="1"/>
            <a:r>
              <a:rPr lang="en-US" dirty="0" err="1"/>
              <a:t>Git-scm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5" y="71153"/>
            <a:ext cx="1418264" cy="93820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19997" y="730523"/>
            <a:ext cx="7524003" cy="97045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8463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997" y="730523"/>
            <a:ext cx="7524003" cy="97045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Socket.IO is a JavaScript library for real-time web applications.</a:t>
            </a:r>
          </a:p>
          <a:p>
            <a:r>
              <a:rPr lang="en-US" dirty="0"/>
              <a:t>Node.js is an open-source, cross-platform runtime environment for developing server-side Web applications.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5" y="141668"/>
            <a:ext cx="1418264" cy="93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6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645371"/>
            <a:ext cx="7524003" cy="970450"/>
          </a:xfrm>
        </p:spPr>
        <p:txBody>
          <a:bodyPr/>
          <a:lstStyle/>
          <a:p>
            <a:pPr algn="ctr"/>
            <a:r>
              <a:rPr lang="en-US" dirty="0"/>
              <a:t>Architecture and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chat application will have a very simple architecture with a single just a single Activity that will take care of:</a:t>
            </a:r>
          </a:p>
          <a:p>
            <a:pPr lvl="1"/>
            <a:r>
              <a:rPr lang="en-US" dirty="0"/>
              <a:t>Registration</a:t>
            </a:r>
          </a:p>
          <a:p>
            <a:pPr lvl="1"/>
            <a:r>
              <a:rPr lang="en-US" dirty="0"/>
              <a:t>Send &amp; receive box message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5" y="71153"/>
            <a:ext cx="1418264" cy="93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1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Networking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35" y="2222500"/>
            <a:ext cx="7018985" cy="438874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5" y="71153"/>
            <a:ext cx="1418264" cy="93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3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5" y="71153"/>
            <a:ext cx="1418264" cy="93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5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574" y="3525239"/>
            <a:ext cx="7524003" cy="970450"/>
          </a:xfrm>
        </p:spPr>
        <p:txBody>
          <a:bodyPr/>
          <a:lstStyle/>
          <a:p>
            <a:pPr algn="ctr"/>
            <a:r>
              <a:rPr lang="en-US" dirty="0"/>
              <a:t>Thank you for listening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4" y="96910"/>
            <a:ext cx="1418264" cy="93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54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75</TotalTime>
  <Words>183</Words>
  <Application>Microsoft Office PowerPoint</Application>
  <PresentationFormat>On-screen Show (4:3)</PresentationFormat>
  <Paragraphs>33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Trebuchet MS</vt:lpstr>
      <vt:lpstr>Wingdings 2</vt:lpstr>
      <vt:lpstr>Quotable</vt:lpstr>
      <vt:lpstr>CHAT APPLICATION USING SOCKET IO AND NODEJS</vt:lpstr>
      <vt:lpstr>Outline</vt:lpstr>
      <vt:lpstr>Introduction</vt:lpstr>
      <vt:lpstr>Introduction</vt:lpstr>
      <vt:lpstr>Architecture and Activity</vt:lpstr>
      <vt:lpstr>Networking</vt:lpstr>
      <vt:lpstr>Demo</vt:lpstr>
      <vt:lpstr>Thank you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Beachy IRC</dc:title>
  <dc:creator>HoangAnhDao</dc:creator>
  <cp:lastModifiedBy>HoangAnhDao</cp:lastModifiedBy>
  <cp:revision>9</cp:revision>
  <dcterms:created xsi:type="dcterms:W3CDTF">2016-03-11T06:55:14Z</dcterms:created>
  <dcterms:modified xsi:type="dcterms:W3CDTF">2016-03-25T15:17:39Z</dcterms:modified>
</cp:coreProperties>
</file>