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0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9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9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7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5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4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3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1" r:id="rId6"/>
    <p:sldLayoutId id="2147483867" r:id="rId7"/>
    <p:sldLayoutId id="2147483868" r:id="rId8"/>
    <p:sldLayoutId id="2147483869" r:id="rId9"/>
    <p:sldLayoutId id="2147483870" r:id="rId10"/>
    <p:sldLayoutId id="21474838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elfrog-assets.itch.io/pixel-adventure-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mOgokvUwdw" TargetMode="External"/><Relationship Id="rId5" Type="http://schemas.openxmlformats.org/officeDocument/2006/relationships/hyperlink" Target="https://www.youtube.com/watch?v=BjewC-eVbh8" TargetMode="External"/><Relationship Id="rId4" Type="http://schemas.openxmlformats.org/officeDocument/2006/relationships/hyperlink" Target="https://www.youtube.com/shorts/F6QeS1JHEp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6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78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ixel 8bit Game Vector Background With Ground And Cloudy Sky Panorama Stock  Illustration - Download Image Now - iStock">
            <a:extLst>
              <a:ext uri="{FF2B5EF4-FFF2-40B4-BE49-F238E27FC236}">
                <a16:creationId xmlns:a16="http://schemas.microsoft.com/office/drawing/2014/main" id="{FB81E533-4929-4C95-B60D-CD888D400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6" b="26804"/>
          <a:stretch/>
        </p:blipFill>
        <p:spPr bwMode="auto"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9C7C4C-1527-4D9C-9528-7A04381E2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</a:rPr>
              <a:t>Adventure Guy</a:t>
            </a:r>
          </a:p>
        </p:txBody>
      </p:sp>
      <p:sp>
        <p:nvSpPr>
          <p:cNvPr id="1034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EA21E5C3-741E-4880-B655-14E8BE7E3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3222" y="3848134"/>
            <a:ext cx="3283888" cy="816301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</a:rPr>
              <a:t>Nguyen </a:t>
            </a:r>
            <a:r>
              <a:rPr lang="en-US" sz="3600" b="1" dirty="0" err="1">
                <a:solidFill>
                  <a:schemeClr val="bg1"/>
                </a:solidFill>
              </a:rPr>
              <a:t>Duy</a:t>
            </a:r>
            <a:r>
              <a:rPr lang="en-US" sz="3600" b="1" dirty="0">
                <a:solidFill>
                  <a:schemeClr val="bg1"/>
                </a:solidFill>
              </a:rPr>
              <a:t> Hoang Anh</a:t>
            </a:r>
          </a:p>
        </p:txBody>
      </p:sp>
    </p:spTree>
    <p:extLst>
      <p:ext uri="{BB962C8B-B14F-4D97-AF65-F5344CB8AC3E}">
        <p14:creationId xmlns:p14="http://schemas.microsoft.com/office/powerpoint/2010/main" val="114873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B0F256D6-46AB-432C-9AD7-4264D0565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367" r="-1" b="2106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7AE29-5D7E-4939-A522-DF2742AB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80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92FB58EE-D900-3B26-E1D6-77EC0B80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200" b="1">
                <a:solidFill>
                  <a:schemeClr val="bg1"/>
                </a:solidFill>
              </a:rPr>
              <a:t>Thank for listening</a:t>
            </a: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26086-2F0A-49DC-83CE-930C0D2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>
                <a:latin typeface="Bahnschrift" panose="020B0502040204020203" pitchFamily="34" charset="0"/>
              </a:rPr>
              <a:t>Nội dung</a:t>
            </a:r>
          </a:p>
        </p:txBody>
      </p:sp>
      <p:sp>
        <p:nvSpPr>
          <p:cNvPr id="13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5B9F8"/>
          </a:solidFill>
          <a:ln w="38100" cap="rnd">
            <a:solidFill>
              <a:srgbClr val="65B9F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D63F-01B6-44FD-A7A2-55EE004F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1. Ý </a:t>
            </a:r>
            <a:r>
              <a:rPr lang="en-US" dirty="0" err="1">
                <a:latin typeface="Bahnschrift" panose="020B0502040204020203" pitchFamily="34" charset="0"/>
              </a:rPr>
              <a:t>tưởng</a:t>
            </a:r>
            <a:r>
              <a:rPr lang="en-US" dirty="0">
                <a:latin typeface="Bahnschrift" panose="020B0502040204020203" pitchFamily="34" charset="0"/>
              </a:rPr>
              <a:t> game		</a:t>
            </a:r>
          </a:p>
          <a:p>
            <a:r>
              <a:rPr lang="en-US" dirty="0">
                <a:latin typeface="Bahnschrift" panose="020B0502040204020203" pitchFamily="34" charset="0"/>
              </a:rPr>
              <a:t>2. </a:t>
            </a:r>
            <a:r>
              <a:rPr lang="en-US" dirty="0" err="1">
                <a:latin typeface="Bahnschrift" panose="020B0502040204020203" pitchFamily="34" charset="0"/>
              </a:rPr>
              <a:t>Công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cụ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3. Menu, Game Play		</a:t>
            </a:r>
          </a:p>
          <a:p>
            <a:r>
              <a:rPr lang="en-US" dirty="0">
                <a:latin typeface="Bahnschrift" panose="020B0502040204020203" pitchFamily="34" charset="0"/>
              </a:rPr>
              <a:t>4. </a:t>
            </a:r>
            <a:r>
              <a:rPr lang="en-US" dirty="0" err="1">
                <a:latin typeface="Bahnschrift" panose="020B0502040204020203" pitchFamily="34" charset="0"/>
              </a:rPr>
              <a:t>Khó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khăn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và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giải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quyết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5. </a:t>
            </a:r>
            <a:r>
              <a:rPr lang="en-US" dirty="0" err="1">
                <a:latin typeface="Bahnschrift" panose="020B0502040204020203" pitchFamily="34" charset="0"/>
              </a:rPr>
              <a:t>Tính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năng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mở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rộng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Pixel 8bit Game Vector Background With Ground And Cloudy Sky Panorama Stock  Illustration - Download Image Now - iStock">
            <a:extLst>
              <a:ext uri="{FF2B5EF4-FFF2-40B4-BE49-F238E27FC236}">
                <a16:creationId xmlns:a16="http://schemas.microsoft.com/office/drawing/2014/main" id="{85EDE6D8-4BD6-4102-A058-20499DF20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8" r="20692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74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9388-70CF-4300-8C53-861B0638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Ý </a:t>
            </a:r>
            <a:r>
              <a:rPr lang="en-US" dirty="0" err="1">
                <a:latin typeface="Bahnschrift" panose="020B0502040204020203" pitchFamily="34" charset="0"/>
              </a:rPr>
              <a:t>tưởng</a:t>
            </a:r>
            <a:r>
              <a:rPr lang="en-US" dirty="0">
                <a:latin typeface="Bahnschrift" panose="020B0502040204020203" pitchFamily="34" charset="0"/>
              </a:rPr>
              <a:t> game</a:t>
            </a:r>
          </a:p>
        </p:txBody>
      </p:sp>
      <p:pic>
        <p:nvPicPr>
          <p:cNvPr id="3074" name="Picture 2" descr="Chơi game Mario 1 giây mà dài như cả ...trăm năm | GameSao">
            <a:extLst>
              <a:ext uri="{FF2B5EF4-FFF2-40B4-BE49-F238E27FC236}">
                <a16:creationId xmlns:a16="http://schemas.microsoft.com/office/drawing/2014/main" id="{F610A572-8573-41C8-95C9-134F3BB48A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48" y="2444759"/>
            <a:ext cx="4949129" cy="277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xel Adventure 1 | 2D Characters | Unity Asset Store">
            <a:extLst>
              <a:ext uri="{FF2B5EF4-FFF2-40B4-BE49-F238E27FC236}">
                <a16:creationId xmlns:a16="http://schemas.microsoft.com/office/drawing/2014/main" id="{93F8B56A-3EAB-4128-8324-465ED0F9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3" y="2444758"/>
            <a:ext cx="4752975" cy="27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E6EA9-9A24-4914-8650-64525D96A2CD}"/>
              </a:ext>
            </a:extLst>
          </p:cNvPr>
          <p:cNvSpPr txBox="1"/>
          <p:nvPr/>
        </p:nvSpPr>
        <p:spPr>
          <a:xfrm>
            <a:off x="2277485" y="5543224"/>
            <a:ext cx="315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Pixel Adventure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011B5-A9D1-4CC9-8679-AA4CFA5C3302}"/>
              </a:ext>
            </a:extLst>
          </p:cNvPr>
          <p:cNvSpPr txBox="1"/>
          <p:nvPr/>
        </p:nvSpPr>
        <p:spPr>
          <a:xfrm>
            <a:off x="8183996" y="5617785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Mario </a:t>
            </a:r>
            <a:r>
              <a:rPr lang="en-US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cổ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điển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6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C078-D9A2-4085-A416-F492326B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Công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cụ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CC8A-7A4C-4968-AA49-483C9579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Bahnschrift" panose="020B0502040204020203" pitchFamily="34" charset="0"/>
              </a:rPr>
              <a:t>Ngôn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ngữ</a:t>
            </a:r>
            <a:r>
              <a:rPr lang="en-US" sz="2400" dirty="0">
                <a:latin typeface="Bahnschrift" panose="020B0502040204020203" pitchFamily="34" charset="0"/>
              </a:rPr>
              <a:t>: C++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Framework: </a:t>
            </a:r>
            <a:r>
              <a:rPr lang="en-US" sz="2400" dirty="0" err="1">
                <a:latin typeface="Bahnschrift" panose="020B0502040204020203" pitchFamily="34" charset="0"/>
              </a:rPr>
              <a:t>Tranning</a:t>
            </a:r>
            <a:r>
              <a:rPr lang="en-US" sz="2400" dirty="0">
                <a:latin typeface="Bahnschrift" panose="020B0502040204020203" pitchFamily="34" charset="0"/>
              </a:rPr>
              <a:t> Framework do GL </a:t>
            </a:r>
            <a:r>
              <a:rPr lang="en-US" sz="2400" dirty="0" err="1">
                <a:latin typeface="Bahnschrift" panose="020B0502040204020203" pitchFamily="34" charset="0"/>
              </a:rPr>
              <a:t>cung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cấp</a:t>
            </a:r>
            <a:r>
              <a:rPr lang="en-US" sz="2400" dirty="0">
                <a:latin typeface="Bahnschrift" panose="020B0502040204020203" pitchFamily="34" charset="0"/>
              </a:rPr>
              <a:t>, </a:t>
            </a:r>
            <a:r>
              <a:rPr lang="en-US" sz="2400" dirty="0" err="1">
                <a:latin typeface="Bahnschrift" panose="020B0502040204020203" pitchFamily="34" charset="0"/>
              </a:rPr>
              <a:t>Soulound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xử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lý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âm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thanh</a:t>
            </a:r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Asset: </a:t>
            </a:r>
            <a:r>
              <a:rPr lang="en-US" sz="2400" dirty="0">
                <a:solidFill>
                  <a:srgbClr val="C00000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Pixel Adventure by Pixel Frog (itch.io)</a:t>
            </a:r>
            <a:endParaRPr lang="en-US" sz="2400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r>
              <a:rPr lang="en-US" sz="2400" dirty="0" err="1">
                <a:latin typeface="Bahnschrift" panose="020B0502040204020203" pitchFamily="34" charset="0"/>
              </a:rPr>
              <a:t>Nhạc</a:t>
            </a:r>
            <a:r>
              <a:rPr lang="en-US" sz="2400" dirty="0">
                <a:latin typeface="Bahnschrift" panose="020B0502040204020203" pitchFamily="34" charset="0"/>
              </a:rPr>
              <a:t>: </a:t>
            </a:r>
            <a:r>
              <a:rPr lang="en-US" sz="2400" dirty="0">
                <a:solidFill>
                  <a:srgbClr val="C00000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 Bird OST - 02 Cat Bird Theme – YouTube</a:t>
            </a:r>
            <a:r>
              <a:rPr lang="en-US" sz="2400" dirty="0">
                <a:solidFill>
                  <a:srgbClr val="C00000"/>
                </a:solidFill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classic Mario death tune – YouTube</a:t>
            </a:r>
            <a:endParaRPr lang="en-US" sz="2000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  <a:latin typeface="Bahnschrift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(Stage Win (Super Mario) - Sound Effect HD - YouTube</a:t>
            </a:r>
            <a:endParaRPr lang="en-US" sz="20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3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62FA-9775-48B3-9659-0D8ED394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Menu, </a:t>
            </a:r>
            <a:r>
              <a:rPr lang="en-US" dirty="0" err="1">
                <a:latin typeface="Bahnschrift" panose="020B0502040204020203" pitchFamily="34" charset="0"/>
              </a:rPr>
              <a:t>GamePlay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C512E2-142D-4657-B861-7BD6269E1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67" y="2357438"/>
            <a:ext cx="4976333" cy="29956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79A7B-4795-46AA-93D3-5ECC5A1F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4C89C-7157-4C7C-8566-D046E40C1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357438"/>
            <a:ext cx="5045404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62FA-9775-48B3-9659-0D8ED394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Menu, </a:t>
            </a:r>
            <a:r>
              <a:rPr lang="en-US" dirty="0" err="1">
                <a:latin typeface="Bahnschrift" panose="020B0502040204020203" pitchFamily="34" charset="0"/>
              </a:rPr>
              <a:t>GamePlay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3320D-0941-40B3-BF25-9667D817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86" y="2285735"/>
            <a:ext cx="5047824" cy="3095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51C18F-6CE8-48DF-B5DD-60549ECDB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649" y="2285735"/>
            <a:ext cx="4826151" cy="30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62FA-9775-48B3-9659-0D8ED394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Menu, </a:t>
            </a:r>
            <a:r>
              <a:rPr lang="en-US" dirty="0" err="1">
                <a:latin typeface="Bahnschrift" panose="020B0502040204020203" pitchFamily="34" charset="0"/>
              </a:rPr>
              <a:t>GamePlay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BDB3A-B7C5-41F7-A316-A5EC01BEE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4" y="5005163"/>
            <a:ext cx="10819731" cy="14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62FA-9775-48B3-9659-0D8ED394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Khó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khăn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và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giải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quyết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7C789A-CC3D-4F4B-8E53-57EFDCD9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Kiến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thức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về</a:t>
            </a:r>
            <a:r>
              <a:rPr lang="en-US" dirty="0">
                <a:latin typeface="Bahnschrift" panose="020B0502040204020203" pitchFamily="34" charset="0"/>
              </a:rPr>
              <a:t> Framework </a:t>
            </a:r>
            <a:r>
              <a:rPr lang="en-US" dirty="0" err="1">
                <a:latin typeface="Bahnschrift" panose="020B0502040204020203" pitchFamily="34" charset="0"/>
              </a:rPr>
              <a:t>và</a:t>
            </a:r>
            <a:r>
              <a:rPr lang="en-US" dirty="0">
                <a:latin typeface="Bahnschrift" panose="020B0502040204020203" pitchFamily="34" charset="0"/>
              </a:rPr>
              <a:t> C++: </a:t>
            </a:r>
            <a:r>
              <a:rPr lang="en-US" dirty="0" err="1">
                <a:latin typeface="Bahnschrift" panose="020B0502040204020203" pitchFamily="34" charset="0"/>
              </a:rPr>
              <a:t>Hỏi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anh</a:t>
            </a:r>
            <a:r>
              <a:rPr lang="en-US" dirty="0">
                <a:latin typeface="Bahnschrift" panose="020B0502040204020203" pitchFamily="34" charset="0"/>
              </a:rPr>
              <a:t> trainer </a:t>
            </a:r>
            <a:r>
              <a:rPr lang="en-US" dirty="0" err="1">
                <a:latin typeface="Bahnschrift" panose="020B0502040204020203" pitchFamily="34" charset="0"/>
              </a:rPr>
              <a:t>và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tìm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hiểu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trên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mạng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Khó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khăn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trong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tạo</a:t>
            </a:r>
            <a:r>
              <a:rPr lang="en-US" dirty="0">
                <a:latin typeface="Bahnschrift" panose="020B0502040204020203" pitchFamily="34" charset="0"/>
              </a:rPr>
              <a:t> game play: </a:t>
            </a:r>
            <a:r>
              <a:rPr lang="en-US" dirty="0" err="1">
                <a:latin typeface="Bahnschrift" panose="020B0502040204020203" pitchFamily="34" charset="0"/>
              </a:rPr>
              <a:t>Tham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khảo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thêm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về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các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tựa</a:t>
            </a:r>
            <a:r>
              <a:rPr lang="en-US" dirty="0">
                <a:latin typeface="Bahnschrift" panose="020B0502040204020203" pitchFamily="34" charset="0"/>
              </a:rPr>
              <a:t> game </a:t>
            </a:r>
            <a:r>
              <a:rPr lang="en-US" dirty="0" err="1">
                <a:latin typeface="Bahnschrift" panose="020B0502040204020203" pitchFamily="34" charset="0"/>
              </a:rPr>
              <a:t>cùng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thể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loại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Tối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ưu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hóa</a:t>
            </a:r>
            <a:r>
              <a:rPr lang="en-US" dirty="0">
                <a:latin typeface="Bahnschrift" panose="020B0502040204020203" pitchFamily="34" charset="0"/>
              </a:rPr>
              <a:t> code: </a:t>
            </a:r>
            <a:r>
              <a:rPr lang="en-US" dirty="0" err="1">
                <a:latin typeface="Bahnschrift" panose="020B0502040204020203" pitchFamily="34" charset="0"/>
              </a:rPr>
              <a:t>Hỏi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anh</a:t>
            </a:r>
            <a:r>
              <a:rPr lang="en-US" dirty="0">
                <a:latin typeface="Bahnschrift" panose="020B0502040204020203" pitchFamily="34" charset="0"/>
              </a:rPr>
              <a:t> trainer </a:t>
            </a:r>
            <a:r>
              <a:rPr lang="en-US" dirty="0" err="1">
                <a:latin typeface="Bahnschrift" panose="020B0502040204020203" pitchFamily="34" charset="0"/>
              </a:rPr>
              <a:t>và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các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bạn</a:t>
            </a:r>
            <a:endParaRPr lang="en-US" dirty="0">
              <a:latin typeface="Bahnschrif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4BFA-4FBB-4253-9A24-22EA78C4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Tính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năng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mở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rộng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B9CD-D96C-4B84-B467-0AB1455E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Phát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triển</a:t>
            </a:r>
            <a:r>
              <a:rPr lang="en-US" dirty="0">
                <a:latin typeface="Bahnschrift" panose="020B0502040204020203" pitchFamily="34" charset="0"/>
              </a:rPr>
              <a:t> Gameplay: </a:t>
            </a:r>
            <a:r>
              <a:rPr lang="en-US" dirty="0" err="1">
                <a:latin typeface="Bahnschrift" panose="020B0502040204020203" pitchFamily="34" charset="0"/>
              </a:rPr>
              <a:t>thêm</a:t>
            </a:r>
            <a:r>
              <a:rPr lang="en-US" dirty="0">
                <a:latin typeface="Bahnschrift" panose="020B0502040204020203" pitchFamily="34" charset="0"/>
              </a:rPr>
              <a:t> map, </a:t>
            </a:r>
            <a:r>
              <a:rPr lang="en-US" dirty="0" err="1">
                <a:latin typeface="Bahnschrift" panose="020B0502040204020203" pitchFamily="34" charset="0"/>
              </a:rPr>
              <a:t>chế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độ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chơi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quái</a:t>
            </a:r>
            <a:r>
              <a:rPr lang="en-US" dirty="0">
                <a:latin typeface="Bahnschrift" panose="020B0502040204020203" pitchFamily="34" charset="0"/>
              </a:rPr>
              <a:t>, item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Thêm</a:t>
            </a:r>
            <a:r>
              <a:rPr lang="en-US" dirty="0">
                <a:latin typeface="Bahnschrift" panose="020B0502040204020203" pitchFamily="34" charset="0"/>
              </a:rPr>
              <a:t> animation </a:t>
            </a:r>
            <a:r>
              <a:rPr lang="en-US" dirty="0" err="1">
                <a:latin typeface="Bahnschrift" panose="020B0502040204020203" pitchFamily="34" charset="0"/>
              </a:rPr>
              <a:t>cho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quái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và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nhân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vật</a:t>
            </a:r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3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Modern Love</vt:lpstr>
      <vt:lpstr>The Hand</vt:lpstr>
      <vt:lpstr>SketchyVTI</vt:lpstr>
      <vt:lpstr>Adventure Guy</vt:lpstr>
      <vt:lpstr>Nội dung</vt:lpstr>
      <vt:lpstr>Ý tưởng game</vt:lpstr>
      <vt:lpstr>Công cụ</vt:lpstr>
      <vt:lpstr>Menu, GamePlay</vt:lpstr>
      <vt:lpstr>Menu, GamePlay</vt:lpstr>
      <vt:lpstr>Menu, GamePlay</vt:lpstr>
      <vt:lpstr>Khó khăn và giải quyết</vt:lpstr>
      <vt:lpstr>Tính năng mở rộng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Guy</dc:title>
  <dc:creator>NGUYEN DUY HOANG ANH 20193980</dc:creator>
  <cp:lastModifiedBy>NGUYEN DUY HOANG ANH 20193980</cp:lastModifiedBy>
  <cp:revision>5</cp:revision>
  <dcterms:created xsi:type="dcterms:W3CDTF">2022-04-12T14:25:38Z</dcterms:created>
  <dcterms:modified xsi:type="dcterms:W3CDTF">2022-04-18T15:33:03Z</dcterms:modified>
</cp:coreProperties>
</file>