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71" r:id="rId2"/>
    <p:sldId id="270" r:id="rId3"/>
    <p:sldId id="265" r:id="rId4"/>
    <p:sldId id="266" r:id="rId5"/>
    <p:sldId id="267" r:id="rId6"/>
    <p:sldId id="268" r:id="rId7"/>
    <p:sldId id="272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92"/>
    <a:srgbClr val="3F4258"/>
    <a:srgbClr val="555F7F"/>
    <a:srgbClr val="6B728E"/>
    <a:srgbClr val="474E68"/>
    <a:srgbClr val="404258"/>
    <a:srgbClr val="92B4EC"/>
    <a:srgbClr val="FE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75" d="100"/>
          <a:sy n="75" d="100"/>
        </p:scale>
        <p:origin x="66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402A-70DB-2A4C-BB9F-0AC7BE9E8B96}" type="datetimeFigureOut">
              <a:rPr lang="en-VN" smtClean="0"/>
              <a:t>05/12/2022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5304-F40B-FC4F-9663-F6BE7B48A6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3348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402A-70DB-2A4C-BB9F-0AC7BE9E8B96}" type="datetimeFigureOut">
              <a:rPr lang="en-VN" smtClean="0"/>
              <a:t>05/12/2022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5304-F40B-FC4F-9663-F6BE7B48A6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325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402A-70DB-2A4C-BB9F-0AC7BE9E8B96}" type="datetimeFigureOut">
              <a:rPr lang="en-VN" smtClean="0"/>
              <a:t>05/12/2022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5304-F40B-FC4F-9663-F6BE7B48A6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605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402A-70DB-2A4C-BB9F-0AC7BE9E8B96}" type="datetimeFigureOut">
              <a:rPr lang="en-VN" smtClean="0"/>
              <a:t>05/12/2022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5304-F40B-FC4F-9663-F6BE7B48A6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905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402A-70DB-2A4C-BB9F-0AC7BE9E8B96}" type="datetimeFigureOut">
              <a:rPr lang="en-VN" smtClean="0"/>
              <a:t>05/12/2022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5304-F40B-FC4F-9663-F6BE7B48A6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9345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402A-70DB-2A4C-BB9F-0AC7BE9E8B96}" type="datetimeFigureOut">
              <a:rPr lang="en-VN" smtClean="0"/>
              <a:t>05/12/2022</a:t>
            </a:fld>
            <a:endParaRPr lang="en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5304-F40B-FC4F-9663-F6BE7B48A6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636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402A-70DB-2A4C-BB9F-0AC7BE9E8B96}" type="datetimeFigureOut">
              <a:rPr lang="en-VN" smtClean="0"/>
              <a:t>05/12/2022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5304-F40B-FC4F-9663-F6BE7B48A6C9}" type="slidenum">
              <a:rPr lang="en-VN" smtClean="0"/>
              <a:t>‹#›</a:t>
            </a:fld>
            <a:endParaRPr lang="en-V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402A-70DB-2A4C-BB9F-0AC7BE9E8B96}" type="datetimeFigureOut">
              <a:rPr lang="en-VN" smtClean="0"/>
              <a:t>05/12/2022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5304-F40B-FC4F-9663-F6BE7B48A6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93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402A-70DB-2A4C-BB9F-0AC7BE9E8B96}" type="datetimeFigureOut">
              <a:rPr lang="en-VN" smtClean="0"/>
              <a:t>05/12/2022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5304-F40B-FC4F-9663-F6BE7B48A6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06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402A-70DB-2A4C-BB9F-0AC7BE9E8B96}" type="datetimeFigureOut">
              <a:rPr lang="en-VN" smtClean="0"/>
              <a:t>05/12/2022</a:t>
            </a:fld>
            <a:endParaRPr lang="en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V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5304-F40B-FC4F-9663-F6BE7B48A6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007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EBC402A-70DB-2A4C-BB9F-0AC7BE9E8B96}" type="datetimeFigureOut">
              <a:rPr lang="en-VN" smtClean="0"/>
              <a:t>05/12/2022</a:t>
            </a:fld>
            <a:endParaRPr lang="en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5304-F40B-FC4F-9663-F6BE7B48A6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8139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BC402A-70DB-2A4C-BB9F-0AC7BE9E8B96}" type="datetimeFigureOut">
              <a:rPr lang="en-VN" smtClean="0"/>
              <a:t>05/12/2022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DC45304-F40B-FC4F-9663-F6BE7B48A6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0653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CA5DBD7D-5AC5-05C0-FE9E-A690A4C576BE}"/>
              </a:ext>
            </a:extLst>
          </p:cNvPr>
          <p:cNvGrpSpPr/>
          <p:nvPr/>
        </p:nvGrpSpPr>
        <p:grpSpPr>
          <a:xfrm>
            <a:off x="3788665" y="7669503"/>
            <a:ext cx="4614671" cy="4614671"/>
            <a:chOff x="4390045" y="1121664"/>
            <a:chExt cx="4614671" cy="4614671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23377A2-5670-14EA-9DF8-CE75EEB7ED58}"/>
                </a:ext>
              </a:extLst>
            </p:cNvPr>
            <p:cNvSpPr/>
            <p:nvPr/>
          </p:nvSpPr>
          <p:spPr>
            <a:xfrm>
              <a:off x="4390045" y="1121664"/>
              <a:ext cx="4614671" cy="4614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397357" y="273705"/>
                  </a:moveTo>
                  <a:arcTo wR="2307335" hR="2307335" stAng="17891474" swAng="2625191"/>
                </a:path>
              </a:pathLst>
            </a:custGeom>
            <a:noFill/>
            <a:ln w="1270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23559C1-3DF4-87B2-5CC7-B849ECE7971E}"/>
                </a:ext>
              </a:extLst>
            </p:cNvPr>
            <p:cNvSpPr/>
            <p:nvPr/>
          </p:nvSpPr>
          <p:spPr>
            <a:xfrm>
              <a:off x="4390045" y="1121664"/>
              <a:ext cx="4614671" cy="4614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01049" y="3022470"/>
                  </a:moveTo>
                  <a:arcTo wR="2307335" hR="2307335" stAng="1083335" swAng="2625191"/>
                </a:path>
              </a:pathLst>
            </a:custGeom>
            <a:noFill/>
            <a:ln w="1270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8B4B5E6-B958-03A9-B408-112003CEC989}"/>
                </a:ext>
              </a:extLst>
            </p:cNvPr>
            <p:cNvSpPr/>
            <p:nvPr/>
          </p:nvSpPr>
          <p:spPr>
            <a:xfrm>
              <a:off x="4390045" y="1121664"/>
              <a:ext cx="4614671" cy="4614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17313" y="4340965"/>
                  </a:moveTo>
                  <a:arcTo wR="2307335" hR="2307335" stAng="7091474" swAng="2625191"/>
                </a:path>
              </a:pathLst>
            </a:custGeom>
            <a:noFill/>
            <a:ln w="1270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4FFCCDB-0BE0-97C9-4980-FB0EBF978DB1}"/>
                </a:ext>
              </a:extLst>
            </p:cNvPr>
            <p:cNvSpPr/>
            <p:nvPr/>
          </p:nvSpPr>
          <p:spPr>
            <a:xfrm>
              <a:off x="4390045" y="1121664"/>
              <a:ext cx="4614671" cy="4614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3621" y="1592201"/>
                  </a:moveTo>
                  <a:arcTo wR="2307335" hR="2307335" stAng="11883335" swAng="2625191"/>
                </a:path>
              </a:pathLst>
            </a:custGeom>
            <a:noFill/>
            <a:ln w="1270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2369F0-E1A7-49D1-0A27-B695EC04ADF5}"/>
              </a:ext>
            </a:extLst>
          </p:cNvPr>
          <p:cNvSpPr/>
          <p:nvPr/>
        </p:nvSpPr>
        <p:spPr>
          <a:xfrm>
            <a:off x="5286747" y="7161539"/>
            <a:ext cx="1528616" cy="1440000"/>
          </a:xfrm>
          <a:prstGeom prst="rect">
            <a:avLst/>
          </a:prstGeom>
          <a:solidFill>
            <a:srgbClr val="3F4258"/>
          </a:solidFill>
          <a:ln w="57150">
            <a:solidFill>
              <a:srgbClr val="6B728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1200" dirty="0" err="1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Phân</a:t>
            </a:r>
            <a:r>
              <a:rPr lang="en-US" sz="2400" kern="1200" dirty="0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tích</a:t>
            </a:r>
            <a:r>
              <a:rPr lang="en-US" sz="2400" kern="1200" dirty="0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vấn</a:t>
            </a:r>
            <a:r>
              <a:rPr lang="en-US" sz="2400" kern="1200" dirty="0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đề</a:t>
            </a:r>
            <a:endParaRPr lang="en-US" sz="2400" kern="1200" dirty="0">
              <a:solidFill>
                <a:schemeClr val="bg1"/>
              </a:solidFill>
              <a:ea typeface="Open Sans Light" pitchFamily="2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D2389-0F3A-864F-CC5A-CAC694C8F3E7}"/>
              </a:ext>
            </a:extLst>
          </p:cNvPr>
          <p:cNvSpPr/>
          <p:nvPr/>
        </p:nvSpPr>
        <p:spPr>
          <a:xfrm>
            <a:off x="7509578" y="9093931"/>
            <a:ext cx="1528616" cy="1440000"/>
          </a:xfrm>
          <a:prstGeom prst="rect">
            <a:avLst/>
          </a:prstGeom>
          <a:solidFill>
            <a:srgbClr val="3F4258"/>
          </a:solidFill>
          <a:ln w="57150">
            <a:solidFill>
              <a:srgbClr val="6B728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kern="1200" dirty="0" err="1"/>
          </a:p>
          <a:p>
            <a:pPr algn="ctr"/>
            <a:r>
              <a:rPr lang="en-US" sz="2400" kern="1200" dirty="0" err="1"/>
              <a:t>Thiết</a:t>
            </a:r>
            <a:r>
              <a:rPr lang="en-US" sz="2400" kern="1200" dirty="0"/>
              <a:t> </a:t>
            </a:r>
            <a:r>
              <a:rPr lang="en-US" sz="2400" kern="1200" dirty="0" err="1"/>
              <a:t>kế</a:t>
            </a:r>
            <a:r>
              <a:rPr lang="en-US" sz="2400" kern="1200" dirty="0"/>
              <a:t> </a:t>
            </a:r>
            <a:r>
              <a:rPr lang="en-US" sz="2400" kern="1200" dirty="0" err="1"/>
              <a:t>thuật</a:t>
            </a:r>
            <a:r>
              <a:rPr lang="en-US" sz="2400" kern="1200" dirty="0"/>
              <a:t> </a:t>
            </a:r>
            <a:r>
              <a:rPr lang="en-US" sz="2400" kern="1200" dirty="0" err="1"/>
              <a:t>giải</a:t>
            </a:r>
            <a:endParaRPr lang="en-US" sz="2400" kern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4062E9-70D8-256E-F6FC-B1E67072E433}"/>
              </a:ext>
            </a:extLst>
          </p:cNvPr>
          <p:cNvSpPr/>
          <p:nvPr/>
        </p:nvSpPr>
        <p:spPr>
          <a:xfrm>
            <a:off x="5286747" y="11697101"/>
            <a:ext cx="1528616" cy="1440000"/>
          </a:xfrm>
          <a:prstGeom prst="rect">
            <a:avLst/>
          </a:prstGeom>
          <a:solidFill>
            <a:srgbClr val="3F4258"/>
          </a:solidFill>
          <a:ln w="57150">
            <a:solidFill>
              <a:srgbClr val="6B728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1200" dirty="0" err="1"/>
              <a:t>Lập</a:t>
            </a:r>
            <a:r>
              <a:rPr lang="en-US" sz="2400" kern="1200" dirty="0"/>
              <a:t> </a:t>
            </a:r>
            <a:r>
              <a:rPr lang="en-US" sz="2400" kern="1200" dirty="0" err="1"/>
              <a:t>trình</a:t>
            </a:r>
            <a:endParaRPr lang="en-VN" sz="2400" dirty="0">
              <a:solidFill>
                <a:schemeClr val="tx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sz="2400" dirty="0">
              <a:solidFill>
                <a:schemeClr val="tx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90ECCA-EA22-4CFC-5470-2DB469E4FB94}"/>
              </a:ext>
            </a:extLst>
          </p:cNvPr>
          <p:cNvSpPr/>
          <p:nvPr/>
        </p:nvSpPr>
        <p:spPr>
          <a:xfrm>
            <a:off x="2979412" y="9241848"/>
            <a:ext cx="1528616" cy="1440000"/>
          </a:xfrm>
          <a:prstGeom prst="rect">
            <a:avLst/>
          </a:prstGeom>
          <a:solidFill>
            <a:srgbClr val="3F4258"/>
          </a:solidFill>
          <a:ln w="57150">
            <a:solidFill>
              <a:srgbClr val="6B728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1200" dirty="0" err="1"/>
              <a:t>Kiểm thử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AEE3E1-E97B-8B40-21F7-CD605DEE1C59}"/>
              </a:ext>
            </a:extLst>
          </p:cNvPr>
          <p:cNvSpPr txBox="1"/>
          <p:nvPr/>
        </p:nvSpPr>
        <p:spPr>
          <a:xfrm>
            <a:off x="1806204" y="3013502"/>
            <a:ext cx="8579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4800">
                <a:solidFill>
                  <a:schemeClr val="bg1"/>
                </a:solidFill>
                <a:latin typeface="SVN-Gilroy Medium" pitchFamily="2" charset="77"/>
              </a:rPr>
              <a:t>Quy trình phát triển giải pháp</a:t>
            </a:r>
          </a:p>
        </p:txBody>
      </p:sp>
    </p:spTree>
    <p:extLst>
      <p:ext uri="{BB962C8B-B14F-4D97-AF65-F5344CB8AC3E}">
        <p14:creationId xmlns:p14="http://schemas.microsoft.com/office/powerpoint/2010/main" val="223132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CA5DBD7D-5AC5-05C0-FE9E-A690A4C576BE}"/>
              </a:ext>
            </a:extLst>
          </p:cNvPr>
          <p:cNvGrpSpPr/>
          <p:nvPr/>
        </p:nvGrpSpPr>
        <p:grpSpPr>
          <a:xfrm>
            <a:off x="3788665" y="1538521"/>
            <a:ext cx="4614671" cy="4614671"/>
            <a:chOff x="4390045" y="1121664"/>
            <a:chExt cx="4614671" cy="4614671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23377A2-5670-14EA-9DF8-CE75EEB7ED58}"/>
                </a:ext>
              </a:extLst>
            </p:cNvPr>
            <p:cNvSpPr/>
            <p:nvPr/>
          </p:nvSpPr>
          <p:spPr>
            <a:xfrm>
              <a:off x="4390045" y="1121664"/>
              <a:ext cx="4614671" cy="4614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397357" y="273705"/>
                  </a:moveTo>
                  <a:arcTo wR="2307335" hR="2307335" stAng="17891474" swAng="2625191"/>
                </a:path>
              </a:pathLst>
            </a:custGeom>
            <a:noFill/>
            <a:ln w="1270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23559C1-3DF4-87B2-5CC7-B849ECE7971E}"/>
                </a:ext>
              </a:extLst>
            </p:cNvPr>
            <p:cNvSpPr/>
            <p:nvPr/>
          </p:nvSpPr>
          <p:spPr>
            <a:xfrm>
              <a:off x="4390045" y="1121664"/>
              <a:ext cx="4614671" cy="4614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01049" y="3022470"/>
                  </a:moveTo>
                  <a:arcTo wR="2307335" hR="2307335" stAng="1083335" swAng="2625191"/>
                </a:path>
              </a:pathLst>
            </a:custGeom>
            <a:noFill/>
            <a:ln w="1270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8B4B5E6-B958-03A9-B408-112003CEC989}"/>
                </a:ext>
              </a:extLst>
            </p:cNvPr>
            <p:cNvSpPr/>
            <p:nvPr/>
          </p:nvSpPr>
          <p:spPr>
            <a:xfrm>
              <a:off x="4390045" y="1121664"/>
              <a:ext cx="4614671" cy="4614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17313" y="4340965"/>
                  </a:moveTo>
                  <a:arcTo wR="2307335" hR="2307335" stAng="7091474" swAng="2625191"/>
                </a:path>
              </a:pathLst>
            </a:custGeom>
            <a:noFill/>
            <a:ln w="1270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4FFCCDB-0BE0-97C9-4980-FB0EBF978DB1}"/>
                </a:ext>
              </a:extLst>
            </p:cNvPr>
            <p:cNvSpPr/>
            <p:nvPr/>
          </p:nvSpPr>
          <p:spPr>
            <a:xfrm>
              <a:off x="4390045" y="1121664"/>
              <a:ext cx="4614671" cy="4614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3621" y="1592201"/>
                  </a:moveTo>
                  <a:arcTo wR="2307335" hR="2307335" stAng="11883335" swAng="2625191"/>
                </a:path>
              </a:pathLst>
            </a:custGeom>
            <a:noFill/>
            <a:ln w="1270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2369F0-E1A7-49D1-0A27-B695EC04ADF5}"/>
              </a:ext>
            </a:extLst>
          </p:cNvPr>
          <p:cNvSpPr/>
          <p:nvPr/>
        </p:nvSpPr>
        <p:spPr>
          <a:xfrm>
            <a:off x="5286747" y="1030557"/>
            <a:ext cx="1528616" cy="1440000"/>
          </a:xfrm>
          <a:prstGeom prst="rect">
            <a:avLst/>
          </a:prstGeom>
          <a:solidFill>
            <a:srgbClr val="3F4258"/>
          </a:solidFill>
          <a:ln w="57150">
            <a:solidFill>
              <a:srgbClr val="6B728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1200" dirty="0" err="1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Phân</a:t>
            </a:r>
            <a:r>
              <a:rPr lang="en-US" sz="2400" kern="1200" dirty="0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tích</a:t>
            </a:r>
            <a:r>
              <a:rPr lang="en-US" sz="2400" kern="1200" dirty="0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vấn</a:t>
            </a:r>
            <a:r>
              <a:rPr lang="en-US" sz="2400" kern="1200" dirty="0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ea typeface="Open Sans Light" pitchFamily="2" charset="0"/>
                <a:cs typeface="Calibri" panose="020F0502020204030204" pitchFamily="34" charset="0"/>
              </a:rPr>
              <a:t>đề</a:t>
            </a:r>
            <a:endParaRPr lang="en-US" sz="2400" kern="1200" dirty="0">
              <a:solidFill>
                <a:schemeClr val="bg1"/>
              </a:solidFill>
              <a:ea typeface="Open Sans Light" pitchFamily="2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D2389-0F3A-864F-CC5A-CAC694C8F3E7}"/>
              </a:ext>
            </a:extLst>
          </p:cNvPr>
          <p:cNvSpPr/>
          <p:nvPr/>
        </p:nvSpPr>
        <p:spPr>
          <a:xfrm>
            <a:off x="7509578" y="2962949"/>
            <a:ext cx="1528616" cy="1440000"/>
          </a:xfrm>
          <a:prstGeom prst="rect">
            <a:avLst/>
          </a:prstGeom>
          <a:solidFill>
            <a:srgbClr val="3F4258"/>
          </a:solidFill>
          <a:ln w="57150">
            <a:solidFill>
              <a:srgbClr val="6B728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kern="1200" dirty="0" err="1"/>
          </a:p>
          <a:p>
            <a:pPr algn="ctr"/>
            <a:r>
              <a:rPr lang="en-US" sz="2400" kern="1200" dirty="0" err="1"/>
              <a:t>Thiết</a:t>
            </a:r>
            <a:r>
              <a:rPr lang="en-US" sz="2400" kern="1200" dirty="0"/>
              <a:t> </a:t>
            </a:r>
            <a:r>
              <a:rPr lang="en-US" sz="2400" kern="1200" dirty="0" err="1"/>
              <a:t>kế</a:t>
            </a:r>
            <a:r>
              <a:rPr lang="en-US" sz="2400" kern="1200" dirty="0"/>
              <a:t> </a:t>
            </a:r>
            <a:r>
              <a:rPr lang="en-US" sz="2400" kern="1200" dirty="0" err="1"/>
              <a:t>thuật</a:t>
            </a:r>
            <a:r>
              <a:rPr lang="en-US" sz="2400" kern="1200" dirty="0"/>
              <a:t> </a:t>
            </a:r>
            <a:r>
              <a:rPr lang="en-US" sz="2400" kern="1200" dirty="0" err="1"/>
              <a:t>giải</a:t>
            </a:r>
            <a:endParaRPr lang="en-US" sz="2400" kern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4062E9-70D8-256E-F6FC-B1E67072E433}"/>
              </a:ext>
            </a:extLst>
          </p:cNvPr>
          <p:cNvSpPr/>
          <p:nvPr/>
        </p:nvSpPr>
        <p:spPr>
          <a:xfrm>
            <a:off x="5286747" y="5566119"/>
            <a:ext cx="1528616" cy="1440000"/>
          </a:xfrm>
          <a:prstGeom prst="rect">
            <a:avLst/>
          </a:prstGeom>
          <a:solidFill>
            <a:srgbClr val="3F4258"/>
          </a:solidFill>
          <a:ln w="57150">
            <a:solidFill>
              <a:srgbClr val="6B728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1200" dirty="0" err="1"/>
              <a:t>Lập</a:t>
            </a:r>
            <a:r>
              <a:rPr lang="en-US" sz="2400" kern="1200" dirty="0"/>
              <a:t> </a:t>
            </a:r>
            <a:r>
              <a:rPr lang="en-US" sz="2400" kern="1200" dirty="0" err="1"/>
              <a:t>trình</a:t>
            </a:r>
            <a:endParaRPr lang="en-VN" sz="2400" dirty="0">
              <a:solidFill>
                <a:schemeClr val="tx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sz="2400" dirty="0">
              <a:solidFill>
                <a:schemeClr val="tx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90ECCA-EA22-4CFC-5470-2DB469E4FB94}"/>
              </a:ext>
            </a:extLst>
          </p:cNvPr>
          <p:cNvSpPr/>
          <p:nvPr/>
        </p:nvSpPr>
        <p:spPr>
          <a:xfrm>
            <a:off x="2979412" y="3110866"/>
            <a:ext cx="1528616" cy="1440000"/>
          </a:xfrm>
          <a:prstGeom prst="rect">
            <a:avLst/>
          </a:prstGeom>
          <a:solidFill>
            <a:srgbClr val="3F4258"/>
          </a:solidFill>
          <a:ln w="57150">
            <a:solidFill>
              <a:srgbClr val="6B728E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1200" dirty="0" err="1"/>
              <a:t>Kiểm thử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AEE3E1-E97B-8B40-21F7-CD605DEE1C59}"/>
              </a:ext>
            </a:extLst>
          </p:cNvPr>
          <p:cNvSpPr txBox="1"/>
          <p:nvPr/>
        </p:nvSpPr>
        <p:spPr>
          <a:xfrm>
            <a:off x="3208030" y="167573"/>
            <a:ext cx="577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>
                <a:solidFill>
                  <a:schemeClr val="bg1"/>
                </a:solidFill>
                <a:latin typeface="SVN-Gilroy Medium" pitchFamily="2" charset="77"/>
              </a:rPr>
              <a:t>Quy trình phát triển giải pháp</a:t>
            </a:r>
          </a:p>
        </p:txBody>
      </p:sp>
    </p:spTree>
    <p:extLst>
      <p:ext uri="{BB962C8B-B14F-4D97-AF65-F5344CB8AC3E}">
        <p14:creationId xmlns:p14="http://schemas.microsoft.com/office/powerpoint/2010/main" val="197259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7FA7420-26C5-1E70-97A4-669B5029B67F}"/>
              </a:ext>
            </a:extLst>
          </p:cNvPr>
          <p:cNvCxnSpPr>
            <a:cxnSpLocks/>
          </p:cNvCxnSpPr>
          <p:nvPr/>
        </p:nvCxnSpPr>
        <p:spPr>
          <a:xfrm>
            <a:off x="1246601" y="3481127"/>
            <a:ext cx="9698799" cy="0"/>
          </a:xfrm>
          <a:prstGeom prst="straightConnector1">
            <a:avLst/>
          </a:prstGeom>
          <a:ln w="98425" cap="sq">
            <a:solidFill>
              <a:schemeClr val="tx1"/>
            </a:solidFill>
            <a:bevel/>
            <a:tailEnd type="none" w="med" len="sm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EFC7F0-34A4-5F86-5925-965BE92213B7}"/>
              </a:ext>
            </a:extLst>
          </p:cNvPr>
          <p:cNvCxnSpPr>
            <a:cxnSpLocks/>
          </p:cNvCxnSpPr>
          <p:nvPr/>
        </p:nvCxnSpPr>
        <p:spPr>
          <a:xfrm>
            <a:off x="1672837" y="2915490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735259B-C802-DC7C-4122-40501069A59E}"/>
              </a:ext>
            </a:extLst>
          </p:cNvPr>
          <p:cNvSpPr/>
          <p:nvPr/>
        </p:nvSpPr>
        <p:spPr>
          <a:xfrm>
            <a:off x="1388952" y="3205897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CDCAEC-24FD-C881-80B0-C1C47078BCC6}"/>
              </a:ext>
            </a:extLst>
          </p:cNvPr>
          <p:cNvSpPr/>
          <p:nvPr/>
        </p:nvSpPr>
        <p:spPr>
          <a:xfrm>
            <a:off x="927250" y="1376336"/>
            <a:ext cx="1528616" cy="1440000"/>
          </a:xfrm>
          <a:prstGeom prst="rect">
            <a:avLst/>
          </a:prstGeom>
          <a:solidFill>
            <a:srgbClr val="6B728E">
              <a:alpha val="38824"/>
            </a:srgbClr>
          </a:solidFill>
          <a:ln w="57150">
            <a:solidFill>
              <a:srgbClr val="6B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Phân</a:t>
            </a:r>
            <a:r>
              <a:rPr lang="en-US" sz="1800" kern="1200" dirty="0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tích</a:t>
            </a:r>
            <a:r>
              <a:rPr lang="en-US" sz="1800" kern="1200" dirty="0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vấn</a:t>
            </a:r>
            <a:r>
              <a:rPr lang="en-US" sz="1800" kern="1200" dirty="0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đề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1B4A8A-DE04-D9BB-2689-C140273E0152}"/>
              </a:ext>
            </a:extLst>
          </p:cNvPr>
          <p:cNvCxnSpPr>
            <a:cxnSpLocks/>
          </p:cNvCxnSpPr>
          <p:nvPr/>
        </p:nvCxnSpPr>
        <p:spPr>
          <a:xfrm rot="10800000">
            <a:off x="4654971" y="3483262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AACDB83-5A21-1A4B-7A17-A0ABAF35365A}"/>
              </a:ext>
            </a:extLst>
          </p:cNvPr>
          <p:cNvSpPr/>
          <p:nvPr/>
        </p:nvSpPr>
        <p:spPr>
          <a:xfrm>
            <a:off x="4371084" y="3205898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E155DA-0307-2200-6477-3041CA5EFABA}"/>
              </a:ext>
            </a:extLst>
          </p:cNvPr>
          <p:cNvSpPr/>
          <p:nvPr/>
        </p:nvSpPr>
        <p:spPr>
          <a:xfrm>
            <a:off x="3871942" y="4163231"/>
            <a:ext cx="1528616" cy="1440000"/>
          </a:xfrm>
          <a:prstGeom prst="rect">
            <a:avLst/>
          </a:prstGeom>
          <a:solidFill>
            <a:srgbClr val="6B728E">
              <a:alpha val="38824"/>
            </a:srgbClr>
          </a:solidFill>
          <a:ln w="57150">
            <a:solidFill>
              <a:srgbClr val="6B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/>
          </a:p>
          <a:p>
            <a:pPr algn="ctr"/>
            <a:r>
              <a:rPr lang="en-US" sz="1800" kern="1200" dirty="0" err="1"/>
              <a:t>Thiết</a:t>
            </a:r>
            <a:r>
              <a:rPr lang="en-US" sz="1800" kern="1200" dirty="0"/>
              <a:t> </a:t>
            </a:r>
            <a:r>
              <a:rPr lang="en-US" sz="1800" kern="1200" dirty="0" err="1"/>
              <a:t>kế</a:t>
            </a:r>
            <a:r>
              <a:rPr lang="en-US" sz="1800" kern="1200" dirty="0"/>
              <a:t> </a:t>
            </a:r>
            <a:r>
              <a:rPr lang="en-US" sz="1800" kern="1200" dirty="0" err="1"/>
              <a:t>thuật</a:t>
            </a:r>
            <a:r>
              <a:rPr lang="en-US" sz="1800" kern="1200" dirty="0"/>
              <a:t> </a:t>
            </a:r>
            <a:r>
              <a:rPr lang="en-US" sz="1800" kern="1200" dirty="0" err="1"/>
              <a:t>giải</a:t>
            </a:r>
            <a:endParaRPr lang="en-US" sz="1800" kern="1200" dirty="0"/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0E054A-346C-3985-D7FD-D8348DA15B50}"/>
              </a:ext>
            </a:extLst>
          </p:cNvPr>
          <p:cNvCxnSpPr>
            <a:cxnSpLocks/>
          </p:cNvCxnSpPr>
          <p:nvPr/>
        </p:nvCxnSpPr>
        <p:spPr>
          <a:xfrm>
            <a:off x="7562221" y="2915490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05A0F3C-E012-855F-D079-4FFE1110B378}"/>
              </a:ext>
            </a:extLst>
          </p:cNvPr>
          <p:cNvSpPr/>
          <p:nvPr/>
        </p:nvSpPr>
        <p:spPr>
          <a:xfrm>
            <a:off x="7278336" y="3205897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A82A4C-1A7C-45D1-7F66-451890BFCA6F}"/>
              </a:ext>
            </a:extLst>
          </p:cNvPr>
          <p:cNvSpPr/>
          <p:nvPr/>
        </p:nvSpPr>
        <p:spPr>
          <a:xfrm>
            <a:off x="6816634" y="1376336"/>
            <a:ext cx="1528616" cy="1440000"/>
          </a:xfrm>
          <a:prstGeom prst="rect">
            <a:avLst/>
          </a:prstGeom>
          <a:solidFill>
            <a:srgbClr val="6B728E">
              <a:alpha val="38824"/>
            </a:srgbClr>
          </a:solidFill>
          <a:ln w="57150">
            <a:solidFill>
              <a:srgbClr val="6B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 err="1"/>
              <a:t>Lập</a:t>
            </a:r>
            <a:r>
              <a:rPr lang="en-US" sz="1800" kern="1200" dirty="0"/>
              <a:t> </a:t>
            </a:r>
            <a:r>
              <a:rPr lang="en-US" sz="1800" kern="1200" dirty="0" err="1"/>
              <a:t>trình</a:t>
            </a:r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3274F9-C754-1159-D2F0-892BB58E1CD3}"/>
              </a:ext>
            </a:extLst>
          </p:cNvPr>
          <p:cNvCxnSpPr>
            <a:cxnSpLocks/>
          </p:cNvCxnSpPr>
          <p:nvPr/>
        </p:nvCxnSpPr>
        <p:spPr>
          <a:xfrm rot="10800000">
            <a:off x="10544354" y="3483261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821B800-2B4E-4436-D1B0-99B44FDE6980}"/>
              </a:ext>
            </a:extLst>
          </p:cNvPr>
          <p:cNvSpPr/>
          <p:nvPr/>
        </p:nvSpPr>
        <p:spPr>
          <a:xfrm>
            <a:off x="10260467" y="3205897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589DCF-98F8-5BEB-43C5-EE977F6AB10E}"/>
              </a:ext>
            </a:extLst>
          </p:cNvPr>
          <p:cNvSpPr/>
          <p:nvPr/>
        </p:nvSpPr>
        <p:spPr>
          <a:xfrm>
            <a:off x="9761325" y="4163230"/>
            <a:ext cx="1528616" cy="1440000"/>
          </a:xfrm>
          <a:prstGeom prst="rect">
            <a:avLst/>
          </a:prstGeom>
          <a:solidFill>
            <a:srgbClr val="6B728E">
              <a:alpha val="38824"/>
            </a:srgbClr>
          </a:solidFill>
          <a:ln w="57150">
            <a:solidFill>
              <a:srgbClr val="6B7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 err="1"/>
              <a:t>Kiểm thử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205AD-DC4A-6FE9-0F92-3826BD30A763}"/>
              </a:ext>
            </a:extLst>
          </p:cNvPr>
          <p:cNvSpPr txBox="1"/>
          <p:nvPr/>
        </p:nvSpPr>
        <p:spPr>
          <a:xfrm>
            <a:off x="1859797" y="-1026770"/>
            <a:ext cx="1049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Bài toán đặt ra: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giảng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và đăng ký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khoá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biểu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dạy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tuần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biết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: </a:t>
            </a:r>
            <a:r>
              <a:rPr lang="en-US" sz="2400" dirty="0" err="1">
                <a:solidFill>
                  <a:schemeClr val="bg1"/>
                </a:solidFill>
                <a:cs typeface="Calibri" panose="020F0502020204030204" pitchFamily="34" charset="0"/>
              </a:rPr>
              <a:t>Giảng</a:t>
            </a:r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cs typeface="Calibri" panose="020F0502020204030204" pitchFamily="34" charset="0"/>
              </a:rPr>
              <a:t>viên, </a:t>
            </a:r>
            <a:r>
              <a:rPr lang="en-VN" sz="2400" dirty="0">
                <a:solidFill>
                  <a:schemeClr val="bg1"/>
                </a:solidFill>
              </a:rPr>
              <a:t>môn, ngày dạy, phòng học, giờ dạy, số tiết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1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CCDCAEC-24FD-C881-80B0-C1C47078BCC6}"/>
              </a:ext>
            </a:extLst>
          </p:cNvPr>
          <p:cNvSpPr/>
          <p:nvPr/>
        </p:nvSpPr>
        <p:spPr>
          <a:xfrm>
            <a:off x="475576" y="569186"/>
            <a:ext cx="1196193" cy="112684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Phân</a:t>
            </a:r>
            <a:r>
              <a:rPr lang="en-US" sz="1800" kern="1200" dirty="0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tích</a:t>
            </a:r>
            <a:r>
              <a:rPr lang="en-US" sz="1800" kern="1200" dirty="0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vấn</a:t>
            </a:r>
            <a:r>
              <a:rPr lang="en-US" sz="1800" kern="1200" dirty="0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đề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8E8BD3-F6F7-9676-0AE7-C56EDF04F1D1}"/>
              </a:ext>
            </a:extLst>
          </p:cNvPr>
          <p:cNvCxnSpPr>
            <a:cxnSpLocks/>
          </p:cNvCxnSpPr>
          <p:nvPr/>
        </p:nvCxnSpPr>
        <p:spPr>
          <a:xfrm rot="5400000">
            <a:off x="565833" y="151126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EFC7F0-34A4-5F86-5925-965BE92213B7}"/>
              </a:ext>
            </a:extLst>
          </p:cNvPr>
          <p:cNvCxnSpPr>
            <a:cxnSpLocks/>
          </p:cNvCxnSpPr>
          <p:nvPr/>
        </p:nvCxnSpPr>
        <p:spPr>
          <a:xfrm rot="10800000">
            <a:off x="367752" y="316541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735259B-C802-DC7C-4122-40501069A59E}"/>
              </a:ext>
            </a:extLst>
          </p:cNvPr>
          <p:cNvSpPr/>
          <p:nvPr/>
        </p:nvSpPr>
        <p:spPr>
          <a:xfrm>
            <a:off x="86738" y="116665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03ABFA-19F9-DB42-3B0E-73F024532434}"/>
              </a:ext>
            </a:extLst>
          </p:cNvPr>
          <p:cNvSpPr txBox="1"/>
          <p:nvPr/>
        </p:nvSpPr>
        <p:spPr>
          <a:xfrm>
            <a:off x="3730171" y="1233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93E08-71E8-A8DE-7413-BEEA09929147}"/>
              </a:ext>
            </a:extLst>
          </p:cNvPr>
          <p:cNvSpPr txBox="1"/>
          <p:nvPr/>
        </p:nvSpPr>
        <p:spPr>
          <a:xfrm>
            <a:off x="1859797" y="772049"/>
            <a:ext cx="1049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Bài toán đặt ra: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giảng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và xem thời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khoá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biểu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dạy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tuần.</a:t>
            </a:r>
            <a:endParaRPr lang="en-US" sz="2400" dirty="0">
              <a:solidFill>
                <a:schemeClr val="bg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FE8E4-523E-EDE7-2B13-24664556C762}"/>
              </a:ext>
            </a:extLst>
          </p:cNvPr>
          <p:cNvSpPr txBox="1"/>
          <p:nvPr/>
        </p:nvSpPr>
        <p:spPr>
          <a:xfrm>
            <a:off x="654510" y="2464456"/>
            <a:ext cx="839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stem Font Regular"/>
              <a:buChar char="-"/>
            </a:pPr>
            <a:r>
              <a:rPr lang="en-VN" sz="2400" dirty="0">
                <a:solidFill>
                  <a:schemeClr val="bg1"/>
                </a:solidFill>
              </a:rPr>
              <a:t>Xuất ra màn hình TKB đã nhập vào.</a:t>
            </a:r>
          </a:p>
          <a:p>
            <a:pPr marL="342900" indent="-342900">
              <a:buFont typeface="System Font Regular"/>
              <a:buChar char="-"/>
            </a:pPr>
            <a:r>
              <a:rPr lang="en-VN" sz="2400" dirty="0">
                <a:solidFill>
                  <a:schemeClr val="bg1"/>
                </a:solidFill>
              </a:rPr>
              <a:t>Điều chỉnh TKB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48C1F-7A93-5E36-1A1B-63EF9299162B}"/>
              </a:ext>
            </a:extLst>
          </p:cNvPr>
          <p:cNvSpPr txBox="1"/>
          <p:nvPr/>
        </p:nvSpPr>
        <p:spPr>
          <a:xfrm>
            <a:off x="651929" y="4139663"/>
            <a:ext cx="7532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stem Font Regular"/>
              <a:buChar char="-"/>
            </a:pPr>
            <a:r>
              <a:rPr lang="en-VN" sz="2400" dirty="0">
                <a:solidFill>
                  <a:schemeClr val="bg1"/>
                </a:solidFill>
              </a:rPr>
              <a:t>Giảng viên nhập username để đăng nhập.</a:t>
            </a:r>
          </a:p>
          <a:p>
            <a:pPr marL="342900" indent="-342900">
              <a:buFont typeface="System Font Regular"/>
              <a:buChar char="-"/>
            </a:pPr>
            <a:r>
              <a:rPr lang="en-VN" sz="2400" dirty="0">
                <a:solidFill>
                  <a:schemeClr val="bg1"/>
                </a:solidFill>
              </a:rPr>
              <a:t>Môn, phòng học, thứ ngày, tiết.</a:t>
            </a:r>
            <a:endParaRPr lang="en-VN" sz="240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0C9DDC-7665-C30B-4211-D177A41D2761}"/>
              </a:ext>
            </a:extLst>
          </p:cNvPr>
          <p:cNvGrpSpPr/>
          <p:nvPr/>
        </p:nvGrpSpPr>
        <p:grpSpPr>
          <a:xfrm>
            <a:off x="264476" y="5379221"/>
            <a:ext cx="3093322" cy="461665"/>
            <a:chOff x="264476" y="5379221"/>
            <a:chExt cx="3093322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CAA8FD-FE42-6761-FB70-5A5651BEFA17}"/>
                </a:ext>
              </a:extLst>
            </p:cNvPr>
            <p:cNvSpPr txBox="1"/>
            <p:nvPr/>
          </p:nvSpPr>
          <p:spPr>
            <a:xfrm>
              <a:off x="883406" y="5379221"/>
              <a:ext cx="2474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>
                  <a:solidFill>
                    <a:schemeClr val="bg1"/>
                  </a:solidFill>
                </a:rPr>
                <a:t>Ta có lưu đồ IPO:</a:t>
              </a:r>
            </a:p>
          </p:txBody>
        </p:sp>
        <p:sp useBgFill="1">
          <p:nvSpPr>
            <p:cNvPr id="11" name="Right Arrow 10">
              <a:extLst>
                <a:ext uri="{FF2B5EF4-FFF2-40B4-BE49-F238E27FC236}">
                  <a16:creationId xmlns:a16="http://schemas.microsoft.com/office/drawing/2014/main" id="{B53C44C0-0852-1F82-87CC-434034EAEB10}"/>
                </a:ext>
              </a:extLst>
            </p:cNvPr>
            <p:cNvSpPr/>
            <p:nvPr/>
          </p:nvSpPr>
          <p:spPr>
            <a:xfrm>
              <a:off x="264476" y="5486400"/>
              <a:ext cx="556940" cy="262157"/>
            </a:xfrm>
            <a:prstGeom prst="rightArrow">
              <a:avLst/>
            </a:prstGeom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7CEB5-32E6-1EEF-C4F4-15E96EEBB69A}"/>
              </a:ext>
            </a:extLst>
          </p:cNvPr>
          <p:cNvSpPr/>
          <p:nvPr/>
        </p:nvSpPr>
        <p:spPr>
          <a:xfrm>
            <a:off x="-1297809" y="569182"/>
            <a:ext cx="1196193" cy="112684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Thiết kế thuật giải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BB7562-2CCF-B62D-7FAE-B83D372FA113}"/>
              </a:ext>
            </a:extLst>
          </p:cNvPr>
          <p:cNvCxnSpPr>
            <a:cxnSpLocks/>
          </p:cNvCxnSpPr>
          <p:nvPr/>
        </p:nvCxnSpPr>
        <p:spPr>
          <a:xfrm rot="5400000">
            <a:off x="-1207552" y="151122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05CE0C-F778-C494-5660-65D345368BBC}"/>
              </a:ext>
            </a:extLst>
          </p:cNvPr>
          <p:cNvCxnSpPr>
            <a:cxnSpLocks/>
          </p:cNvCxnSpPr>
          <p:nvPr/>
        </p:nvCxnSpPr>
        <p:spPr>
          <a:xfrm rot="10800000">
            <a:off x="-1405633" y="316537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1697F5A-87CF-F7B7-2F73-89231322FD2E}"/>
              </a:ext>
            </a:extLst>
          </p:cNvPr>
          <p:cNvSpPr/>
          <p:nvPr/>
        </p:nvSpPr>
        <p:spPr>
          <a:xfrm>
            <a:off x="-1686647" y="116661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8B0217-8943-B251-97CC-3B45A095FB9D}"/>
              </a:ext>
            </a:extLst>
          </p:cNvPr>
          <p:cNvSpPr/>
          <p:nvPr/>
        </p:nvSpPr>
        <p:spPr>
          <a:xfrm>
            <a:off x="-2902487" y="560221"/>
            <a:ext cx="1196193" cy="112684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Lập trình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3D9D01-F15F-4C12-B82F-A995DB8B50CC}"/>
              </a:ext>
            </a:extLst>
          </p:cNvPr>
          <p:cNvCxnSpPr>
            <a:cxnSpLocks/>
          </p:cNvCxnSpPr>
          <p:nvPr/>
        </p:nvCxnSpPr>
        <p:spPr>
          <a:xfrm rot="5400000">
            <a:off x="-2812230" y="142161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6FF6A7-3B7A-378D-8BD5-78B54EFA16B8}"/>
              </a:ext>
            </a:extLst>
          </p:cNvPr>
          <p:cNvCxnSpPr>
            <a:cxnSpLocks/>
          </p:cNvCxnSpPr>
          <p:nvPr/>
        </p:nvCxnSpPr>
        <p:spPr>
          <a:xfrm rot="10800000">
            <a:off x="-3010311" y="307576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AFA0F0B-70C0-B47B-F232-2C5C1E256AE2}"/>
              </a:ext>
            </a:extLst>
          </p:cNvPr>
          <p:cNvSpPr/>
          <p:nvPr/>
        </p:nvSpPr>
        <p:spPr>
          <a:xfrm>
            <a:off x="-3291325" y="107700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12838E-1DCF-AE0F-BBA9-FAEB98A03F22}"/>
              </a:ext>
            </a:extLst>
          </p:cNvPr>
          <p:cNvSpPr/>
          <p:nvPr/>
        </p:nvSpPr>
        <p:spPr>
          <a:xfrm>
            <a:off x="-4560955" y="551259"/>
            <a:ext cx="1196193" cy="112684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Kiểm thử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77FB60-F5C2-F1FD-6B8A-CEFEF295D31E}"/>
              </a:ext>
            </a:extLst>
          </p:cNvPr>
          <p:cNvCxnSpPr>
            <a:cxnSpLocks/>
          </p:cNvCxnSpPr>
          <p:nvPr/>
        </p:nvCxnSpPr>
        <p:spPr>
          <a:xfrm rot="5400000">
            <a:off x="-4470698" y="133199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BC1D72-FDA7-40E5-4F05-22BA5AD01095}"/>
              </a:ext>
            </a:extLst>
          </p:cNvPr>
          <p:cNvCxnSpPr>
            <a:cxnSpLocks/>
          </p:cNvCxnSpPr>
          <p:nvPr/>
        </p:nvCxnSpPr>
        <p:spPr>
          <a:xfrm rot="10800000">
            <a:off x="-4668779" y="298614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C827028-4BA0-F296-391E-375C501D3928}"/>
              </a:ext>
            </a:extLst>
          </p:cNvPr>
          <p:cNvSpPr/>
          <p:nvPr/>
        </p:nvSpPr>
        <p:spPr>
          <a:xfrm>
            <a:off x="-4949793" y="98738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46D916-3B2E-3E5F-8BC7-3A7EA4BA8B30}"/>
              </a:ext>
            </a:extLst>
          </p:cNvPr>
          <p:cNvSpPr txBox="1"/>
          <p:nvPr/>
        </p:nvSpPr>
        <p:spPr>
          <a:xfrm>
            <a:off x="657010" y="2062226"/>
            <a:ext cx="119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chemeClr val="bg1"/>
                </a:solidFill>
              </a:rPr>
              <a:t>Output: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AB0E24-3C3E-31DD-E3FD-0DC909BBBEB9}"/>
              </a:ext>
            </a:extLst>
          </p:cNvPr>
          <p:cNvSpPr txBox="1"/>
          <p:nvPr/>
        </p:nvSpPr>
        <p:spPr>
          <a:xfrm>
            <a:off x="654429" y="3707451"/>
            <a:ext cx="101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chemeClr val="bg1"/>
                </a:solidFill>
              </a:rPr>
              <a:t>Input: </a:t>
            </a:r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4B20C805-CCEC-00C9-2348-520EB5A77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37842"/>
              </p:ext>
            </p:extLst>
          </p:nvPr>
        </p:nvGraphicFramePr>
        <p:xfrm>
          <a:off x="131707" y="7058780"/>
          <a:ext cx="11935930" cy="29950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5084">
                  <a:extLst>
                    <a:ext uri="{9D8B030D-6E8A-4147-A177-3AD203B41FA5}">
                      <a16:colId xmlns:a16="http://schemas.microsoft.com/office/drawing/2014/main" val="2474881545"/>
                    </a:ext>
                  </a:extLst>
                </a:gridCol>
                <a:gridCol w="3819912">
                  <a:extLst>
                    <a:ext uri="{9D8B030D-6E8A-4147-A177-3AD203B41FA5}">
                      <a16:colId xmlns:a16="http://schemas.microsoft.com/office/drawing/2014/main" val="2421554009"/>
                    </a:ext>
                  </a:extLst>
                </a:gridCol>
                <a:gridCol w="4080934">
                  <a:extLst>
                    <a:ext uri="{9D8B030D-6E8A-4147-A177-3AD203B41FA5}">
                      <a16:colId xmlns:a16="http://schemas.microsoft.com/office/drawing/2014/main" val="2548366268"/>
                    </a:ext>
                  </a:extLst>
                </a:gridCol>
              </a:tblGrid>
              <a:tr h="983354"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solidFill>
                            <a:schemeClr val="bg1"/>
                          </a:solidFill>
                        </a:rPr>
                        <a:t>Input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solidFill>
                            <a:schemeClr val="bg1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87797"/>
                  </a:ext>
                </a:extLst>
              </a:tr>
              <a:tr h="98335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07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40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 0.00556 L 0.0017 0.0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4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404 0.00926 L 0.00169 0.00116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6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 0.00556 L 0.0017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4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404 0.00926 L 0.00169 0.00116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6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 0.00556 L 0.0017 0.001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4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24" grpId="0"/>
      <p:bldP spid="24" grpId="1"/>
      <p:bldP spid="25" grpId="0"/>
      <p:bldP spid="2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CCDCAEC-24FD-C881-80B0-C1C47078BCC6}"/>
              </a:ext>
            </a:extLst>
          </p:cNvPr>
          <p:cNvSpPr/>
          <p:nvPr/>
        </p:nvSpPr>
        <p:spPr>
          <a:xfrm>
            <a:off x="475576" y="-1287324"/>
            <a:ext cx="1196193" cy="112684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Phân</a:t>
            </a:r>
            <a:r>
              <a:rPr lang="en-US" sz="1800" kern="1200" dirty="0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tích</a:t>
            </a:r>
            <a:r>
              <a:rPr lang="en-US" sz="1800" kern="1200" dirty="0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vấn</a:t>
            </a:r>
            <a:r>
              <a:rPr lang="en-US" sz="1800" kern="1200" dirty="0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đề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8E8BD3-F6F7-9676-0AE7-C56EDF04F1D1}"/>
              </a:ext>
            </a:extLst>
          </p:cNvPr>
          <p:cNvCxnSpPr>
            <a:cxnSpLocks/>
          </p:cNvCxnSpPr>
          <p:nvPr/>
        </p:nvCxnSpPr>
        <p:spPr>
          <a:xfrm rot="5400000">
            <a:off x="565833" y="-1705384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EFC7F0-34A4-5F86-5925-965BE92213B7}"/>
              </a:ext>
            </a:extLst>
          </p:cNvPr>
          <p:cNvCxnSpPr>
            <a:cxnSpLocks/>
          </p:cNvCxnSpPr>
          <p:nvPr/>
        </p:nvCxnSpPr>
        <p:spPr>
          <a:xfrm rot="10800000">
            <a:off x="367752" y="-1539969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735259B-C802-DC7C-4122-40501069A59E}"/>
              </a:ext>
            </a:extLst>
          </p:cNvPr>
          <p:cNvSpPr/>
          <p:nvPr/>
        </p:nvSpPr>
        <p:spPr>
          <a:xfrm>
            <a:off x="86738" y="-1739845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03ABFA-19F9-DB42-3B0E-73F024532434}"/>
              </a:ext>
            </a:extLst>
          </p:cNvPr>
          <p:cNvSpPr txBox="1"/>
          <p:nvPr/>
        </p:nvSpPr>
        <p:spPr>
          <a:xfrm>
            <a:off x="3730171" y="1233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93E08-71E8-A8DE-7413-BEEA09929147}"/>
              </a:ext>
            </a:extLst>
          </p:cNvPr>
          <p:cNvSpPr txBox="1"/>
          <p:nvPr/>
        </p:nvSpPr>
        <p:spPr>
          <a:xfrm>
            <a:off x="1859797" y="772049"/>
            <a:ext cx="1049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Bài toán đặt ra: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giảng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và đăng ký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khoá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biểu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dạy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tuần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biết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: </a:t>
            </a:r>
            <a:r>
              <a:rPr lang="en-US" sz="2400" dirty="0" err="1">
                <a:solidFill>
                  <a:schemeClr val="bg1"/>
                </a:solidFill>
                <a:cs typeface="Calibri" panose="020F0502020204030204" pitchFamily="34" charset="0"/>
              </a:rPr>
              <a:t>Giảng</a:t>
            </a:r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cs typeface="Calibri" panose="020F0502020204030204" pitchFamily="34" charset="0"/>
              </a:rPr>
              <a:t>viên, </a:t>
            </a:r>
            <a:r>
              <a:rPr lang="en-VN" sz="2400" dirty="0">
                <a:solidFill>
                  <a:schemeClr val="bg1"/>
                </a:solidFill>
              </a:rPr>
              <a:t>môn, ngày dạy, phòng học, giờ dạy, số tiết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effectLst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727E7D7-D5F4-003E-3B46-FF4B8920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81400"/>
              </p:ext>
            </p:extLst>
          </p:nvPr>
        </p:nvGraphicFramePr>
        <p:xfrm>
          <a:off x="131707" y="2561736"/>
          <a:ext cx="11935930" cy="29950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5084">
                  <a:extLst>
                    <a:ext uri="{9D8B030D-6E8A-4147-A177-3AD203B41FA5}">
                      <a16:colId xmlns:a16="http://schemas.microsoft.com/office/drawing/2014/main" val="2474881545"/>
                    </a:ext>
                  </a:extLst>
                </a:gridCol>
                <a:gridCol w="3819912">
                  <a:extLst>
                    <a:ext uri="{9D8B030D-6E8A-4147-A177-3AD203B41FA5}">
                      <a16:colId xmlns:a16="http://schemas.microsoft.com/office/drawing/2014/main" val="2421554009"/>
                    </a:ext>
                  </a:extLst>
                </a:gridCol>
                <a:gridCol w="4080934">
                  <a:extLst>
                    <a:ext uri="{9D8B030D-6E8A-4147-A177-3AD203B41FA5}">
                      <a16:colId xmlns:a16="http://schemas.microsoft.com/office/drawing/2014/main" val="2548366268"/>
                    </a:ext>
                  </a:extLst>
                </a:gridCol>
              </a:tblGrid>
              <a:tr h="983354"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solidFill>
                            <a:schemeClr val="bg1"/>
                          </a:solidFill>
                        </a:rPr>
                        <a:t>Input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solidFill>
                            <a:schemeClr val="bg1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87797"/>
                  </a:ext>
                </a:extLst>
              </a:tr>
              <a:tr h="98335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V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073886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68579C8D-184B-FE82-B0C1-667CD9D1782E}"/>
              </a:ext>
            </a:extLst>
          </p:cNvPr>
          <p:cNvSpPr/>
          <p:nvPr/>
        </p:nvSpPr>
        <p:spPr>
          <a:xfrm>
            <a:off x="475577" y="583037"/>
            <a:ext cx="1196193" cy="112684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Thiết kế thuật giải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F462A-AE63-81D1-85F9-A41F0008F67D}"/>
              </a:ext>
            </a:extLst>
          </p:cNvPr>
          <p:cNvCxnSpPr>
            <a:cxnSpLocks/>
          </p:cNvCxnSpPr>
          <p:nvPr/>
        </p:nvCxnSpPr>
        <p:spPr>
          <a:xfrm rot="5400000">
            <a:off x="565834" y="164977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EC486B-26A7-294A-2EF9-E9D09EDBCFC1}"/>
              </a:ext>
            </a:extLst>
          </p:cNvPr>
          <p:cNvCxnSpPr>
            <a:cxnSpLocks/>
          </p:cNvCxnSpPr>
          <p:nvPr/>
        </p:nvCxnSpPr>
        <p:spPr>
          <a:xfrm rot="10800000">
            <a:off x="367753" y="330392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38F3CE8-2BA1-085F-BEB0-17168C4479BB}"/>
              </a:ext>
            </a:extLst>
          </p:cNvPr>
          <p:cNvSpPr/>
          <p:nvPr/>
        </p:nvSpPr>
        <p:spPr>
          <a:xfrm>
            <a:off x="86739" y="130516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BBEF5-6FB5-109D-E01D-E05E71990487}"/>
              </a:ext>
            </a:extLst>
          </p:cNvPr>
          <p:cNvSpPr txBox="1"/>
          <p:nvPr/>
        </p:nvSpPr>
        <p:spPr>
          <a:xfrm>
            <a:off x="134915" y="3552667"/>
            <a:ext cx="24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stem Font Regular"/>
              <a:buChar char="-"/>
            </a:pPr>
            <a:r>
              <a:rPr lang="en-VN">
                <a:solidFill>
                  <a:schemeClr val="bg1"/>
                </a:solidFill>
              </a:rPr>
              <a:t>Username, password.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5C8A1-8D52-A22D-5A9C-E03DD4AE14CA}"/>
              </a:ext>
            </a:extLst>
          </p:cNvPr>
          <p:cNvSpPr txBox="1"/>
          <p:nvPr/>
        </p:nvSpPr>
        <p:spPr>
          <a:xfrm>
            <a:off x="119899" y="4439859"/>
            <a:ext cx="3745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>
                <a:solidFill>
                  <a:schemeClr val="bg1"/>
                </a:solidFill>
              </a:rPr>
              <a:t>Môn, phòng học, thứ ngày, tiết.</a:t>
            </a:r>
            <a:endParaRPr lang="en-VN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2A3EF-D167-8C1D-97F3-BF65916B6F2E}"/>
              </a:ext>
            </a:extLst>
          </p:cNvPr>
          <p:cNvSpPr txBox="1"/>
          <p:nvPr/>
        </p:nvSpPr>
        <p:spPr>
          <a:xfrm>
            <a:off x="4167246" y="3589265"/>
            <a:ext cx="3747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VN">
                <a:solidFill>
                  <a:schemeClr val="bg1"/>
                </a:solidFill>
              </a:rPr>
              <a:t>Kiểm tra username có đúng với dữ liệu sẵn có không.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3AAD4-3DA3-46C6-924D-B9AAAA89B617}"/>
              </a:ext>
            </a:extLst>
          </p:cNvPr>
          <p:cNvSpPr txBox="1"/>
          <p:nvPr/>
        </p:nvSpPr>
        <p:spPr>
          <a:xfrm>
            <a:off x="4167246" y="4443703"/>
            <a:ext cx="374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VN">
                <a:solidFill>
                  <a:schemeClr val="bg1"/>
                </a:solidFill>
              </a:rPr>
              <a:t>Ghi thông tin vào file TKB của giảng viên.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094B-7D91-AEC5-73FF-AEA177B8A513}"/>
              </a:ext>
            </a:extLst>
          </p:cNvPr>
          <p:cNvSpPr txBox="1"/>
          <p:nvPr/>
        </p:nvSpPr>
        <p:spPr>
          <a:xfrm>
            <a:off x="7983097" y="3552667"/>
            <a:ext cx="3967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stem Font Regular"/>
              <a:buChar char="-"/>
            </a:pPr>
            <a:r>
              <a:rPr lang="en-VN">
                <a:solidFill>
                  <a:schemeClr val="bg1"/>
                </a:solidFill>
              </a:rPr>
              <a:t>Thông báo đăng nhập thành công hoặc thất bại và yêu cầu đăng nhập lại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C8F36-9340-BDB4-A979-267E7DD88823}"/>
              </a:ext>
            </a:extLst>
          </p:cNvPr>
          <p:cNvSpPr txBox="1"/>
          <p:nvPr/>
        </p:nvSpPr>
        <p:spPr>
          <a:xfrm>
            <a:off x="7988020" y="4355354"/>
            <a:ext cx="4030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stem Font Regular"/>
              <a:buChar char="-"/>
            </a:pPr>
            <a:r>
              <a:rPr lang="en-VN">
                <a:solidFill>
                  <a:schemeClr val="bg1"/>
                </a:solidFill>
              </a:rPr>
              <a:t>Thông báo đăng ký thành công hoặc yêu cầu nhập lại dữ liệu nếu sai.</a:t>
            </a:r>
          </a:p>
        </p:txBody>
      </p:sp>
    </p:spTree>
    <p:extLst>
      <p:ext uri="{BB962C8B-B14F-4D97-AF65-F5344CB8AC3E}">
        <p14:creationId xmlns:p14="http://schemas.microsoft.com/office/powerpoint/2010/main" val="3644987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5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CCDCAEC-24FD-C881-80B0-C1C47078BCC6}"/>
              </a:ext>
            </a:extLst>
          </p:cNvPr>
          <p:cNvSpPr/>
          <p:nvPr/>
        </p:nvSpPr>
        <p:spPr>
          <a:xfrm>
            <a:off x="475576" y="569186"/>
            <a:ext cx="1196193" cy="112684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Thiết kế thuật giải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8E8BD3-F6F7-9676-0AE7-C56EDF04F1D1}"/>
              </a:ext>
            </a:extLst>
          </p:cNvPr>
          <p:cNvCxnSpPr>
            <a:cxnSpLocks/>
          </p:cNvCxnSpPr>
          <p:nvPr/>
        </p:nvCxnSpPr>
        <p:spPr>
          <a:xfrm rot="5400000">
            <a:off x="565833" y="151126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EFC7F0-34A4-5F86-5925-965BE92213B7}"/>
              </a:ext>
            </a:extLst>
          </p:cNvPr>
          <p:cNvCxnSpPr>
            <a:cxnSpLocks/>
          </p:cNvCxnSpPr>
          <p:nvPr/>
        </p:nvCxnSpPr>
        <p:spPr>
          <a:xfrm rot="10800000">
            <a:off x="367752" y="316541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735259B-C802-DC7C-4122-40501069A59E}"/>
              </a:ext>
            </a:extLst>
          </p:cNvPr>
          <p:cNvSpPr/>
          <p:nvPr/>
        </p:nvSpPr>
        <p:spPr>
          <a:xfrm>
            <a:off x="86738" y="116665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03ABFA-19F9-DB42-3B0E-73F024532434}"/>
              </a:ext>
            </a:extLst>
          </p:cNvPr>
          <p:cNvSpPr txBox="1"/>
          <p:nvPr/>
        </p:nvSpPr>
        <p:spPr>
          <a:xfrm>
            <a:off x="3730171" y="1233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93E08-71E8-A8DE-7413-BEEA09929147}"/>
              </a:ext>
            </a:extLst>
          </p:cNvPr>
          <p:cNvSpPr txBox="1"/>
          <p:nvPr/>
        </p:nvSpPr>
        <p:spPr>
          <a:xfrm>
            <a:off x="1859797" y="772049"/>
            <a:ext cx="1049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Bài toán đặt ra: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giảng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và đăng ký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khoá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biểu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dạy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tuần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biết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: </a:t>
            </a:r>
            <a:r>
              <a:rPr lang="en-US" sz="2400" dirty="0" err="1">
                <a:solidFill>
                  <a:schemeClr val="bg1"/>
                </a:solidFill>
                <a:cs typeface="Calibri" panose="020F0502020204030204" pitchFamily="34" charset="0"/>
              </a:rPr>
              <a:t>Giảng</a:t>
            </a:r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cs typeface="Calibri" panose="020F0502020204030204" pitchFamily="34" charset="0"/>
              </a:rPr>
              <a:t>viên, </a:t>
            </a:r>
            <a:r>
              <a:rPr lang="en-VN" sz="2400" dirty="0">
                <a:solidFill>
                  <a:schemeClr val="bg1"/>
                </a:solidFill>
              </a:rPr>
              <a:t>môn, ngày dạy, phòng học, giờ dạy, số tiết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4DDFB4-E7F0-9FC1-8CE8-8EBCDDBD9B63}"/>
              </a:ext>
            </a:extLst>
          </p:cNvPr>
          <p:cNvSpPr/>
          <p:nvPr/>
        </p:nvSpPr>
        <p:spPr>
          <a:xfrm>
            <a:off x="-1732417" y="482097"/>
            <a:ext cx="1196193" cy="112684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Lập trình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1A0CB7-F236-F72B-E3E6-27658FB18890}"/>
              </a:ext>
            </a:extLst>
          </p:cNvPr>
          <p:cNvCxnSpPr>
            <a:cxnSpLocks/>
          </p:cNvCxnSpPr>
          <p:nvPr/>
        </p:nvCxnSpPr>
        <p:spPr>
          <a:xfrm rot="5400000">
            <a:off x="-1642160" y="64037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149D41-E439-4C39-A652-EE6366D6C792}"/>
              </a:ext>
            </a:extLst>
          </p:cNvPr>
          <p:cNvCxnSpPr>
            <a:cxnSpLocks/>
          </p:cNvCxnSpPr>
          <p:nvPr/>
        </p:nvCxnSpPr>
        <p:spPr>
          <a:xfrm rot="10800000">
            <a:off x="-1840241" y="229452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E4C9517-EEF4-99EC-6B3E-FF9CCCBF6439}"/>
              </a:ext>
            </a:extLst>
          </p:cNvPr>
          <p:cNvSpPr/>
          <p:nvPr/>
        </p:nvSpPr>
        <p:spPr>
          <a:xfrm>
            <a:off x="-2121255" y="29576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B9CB90-8A88-5594-4641-DDD502A1F74E}"/>
              </a:ext>
            </a:extLst>
          </p:cNvPr>
          <p:cNvSpPr/>
          <p:nvPr/>
        </p:nvSpPr>
        <p:spPr>
          <a:xfrm>
            <a:off x="-3454177" y="3889326"/>
            <a:ext cx="1196193" cy="112684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Kiểm thử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96E29-53D2-4F4F-E552-9F2C12DCB942}"/>
              </a:ext>
            </a:extLst>
          </p:cNvPr>
          <p:cNvCxnSpPr>
            <a:cxnSpLocks/>
          </p:cNvCxnSpPr>
          <p:nvPr/>
        </p:nvCxnSpPr>
        <p:spPr>
          <a:xfrm rot="5400000">
            <a:off x="-3363920" y="3471266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5E0FA3-9CBC-0E57-06D2-3EA2F7BC1AE0}"/>
              </a:ext>
            </a:extLst>
          </p:cNvPr>
          <p:cNvCxnSpPr>
            <a:cxnSpLocks/>
          </p:cNvCxnSpPr>
          <p:nvPr/>
        </p:nvCxnSpPr>
        <p:spPr>
          <a:xfrm rot="10800000">
            <a:off x="-3562001" y="3636681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5E8540F-74B9-34FC-A7E4-0205B846051D}"/>
              </a:ext>
            </a:extLst>
          </p:cNvPr>
          <p:cNvSpPr/>
          <p:nvPr/>
        </p:nvSpPr>
        <p:spPr>
          <a:xfrm>
            <a:off x="-3843015" y="3436805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F7CF90-C0D0-3244-EC6B-27F1EDFC0880}"/>
              </a:ext>
            </a:extLst>
          </p:cNvPr>
          <p:cNvSpPr txBox="1"/>
          <p:nvPr/>
        </p:nvSpPr>
        <p:spPr>
          <a:xfrm>
            <a:off x="-3935198" y="3053442"/>
            <a:ext cx="3887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To be continued...</a:t>
            </a:r>
            <a:endParaRPr lang="en-VN" sz="4000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BF76C8-CD97-53B7-E5B1-69B9529B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7" y="2027871"/>
            <a:ext cx="12018167" cy="40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2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CCDCAEC-24FD-C881-80B0-C1C47078BCC6}"/>
              </a:ext>
            </a:extLst>
          </p:cNvPr>
          <p:cNvSpPr/>
          <p:nvPr/>
        </p:nvSpPr>
        <p:spPr>
          <a:xfrm>
            <a:off x="475576" y="-1581347"/>
            <a:ext cx="1196193" cy="112684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Thiết kế thuật giải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8E8BD3-F6F7-9676-0AE7-C56EDF04F1D1}"/>
              </a:ext>
            </a:extLst>
          </p:cNvPr>
          <p:cNvCxnSpPr>
            <a:cxnSpLocks/>
          </p:cNvCxnSpPr>
          <p:nvPr/>
        </p:nvCxnSpPr>
        <p:spPr>
          <a:xfrm rot="5400000">
            <a:off x="565833" y="-1999407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EFC7F0-34A4-5F86-5925-965BE92213B7}"/>
              </a:ext>
            </a:extLst>
          </p:cNvPr>
          <p:cNvCxnSpPr>
            <a:cxnSpLocks/>
          </p:cNvCxnSpPr>
          <p:nvPr/>
        </p:nvCxnSpPr>
        <p:spPr>
          <a:xfrm rot="10800000">
            <a:off x="367752" y="-1833992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735259B-C802-DC7C-4122-40501069A59E}"/>
              </a:ext>
            </a:extLst>
          </p:cNvPr>
          <p:cNvSpPr/>
          <p:nvPr/>
        </p:nvSpPr>
        <p:spPr>
          <a:xfrm>
            <a:off x="86738" y="-2033868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03ABFA-19F9-DB42-3B0E-73F024532434}"/>
              </a:ext>
            </a:extLst>
          </p:cNvPr>
          <p:cNvSpPr txBox="1"/>
          <p:nvPr/>
        </p:nvSpPr>
        <p:spPr>
          <a:xfrm>
            <a:off x="3730171" y="1233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>
              <a:latin typeface="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4DDFB4-E7F0-9FC1-8CE8-8EBCDDBD9B63}"/>
              </a:ext>
            </a:extLst>
          </p:cNvPr>
          <p:cNvSpPr/>
          <p:nvPr/>
        </p:nvSpPr>
        <p:spPr>
          <a:xfrm>
            <a:off x="451977" y="549834"/>
            <a:ext cx="1196193" cy="112684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Lập trình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1A0CB7-F236-F72B-E3E6-27658FB18890}"/>
              </a:ext>
            </a:extLst>
          </p:cNvPr>
          <p:cNvCxnSpPr>
            <a:cxnSpLocks/>
          </p:cNvCxnSpPr>
          <p:nvPr/>
        </p:nvCxnSpPr>
        <p:spPr>
          <a:xfrm rot="5400000">
            <a:off x="542234" y="131774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149D41-E439-4C39-A652-EE6366D6C792}"/>
              </a:ext>
            </a:extLst>
          </p:cNvPr>
          <p:cNvCxnSpPr>
            <a:cxnSpLocks/>
          </p:cNvCxnSpPr>
          <p:nvPr/>
        </p:nvCxnSpPr>
        <p:spPr>
          <a:xfrm rot="10800000">
            <a:off x="344153" y="297189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E4C9517-EEF4-99EC-6B3E-FF9CCCBF6439}"/>
              </a:ext>
            </a:extLst>
          </p:cNvPr>
          <p:cNvSpPr/>
          <p:nvPr/>
        </p:nvSpPr>
        <p:spPr>
          <a:xfrm>
            <a:off x="63139" y="97313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3DC10-AF2B-6014-0590-125457031753}"/>
              </a:ext>
            </a:extLst>
          </p:cNvPr>
          <p:cNvSpPr txBox="1"/>
          <p:nvPr/>
        </p:nvSpPr>
        <p:spPr>
          <a:xfrm>
            <a:off x="1859797" y="772049"/>
            <a:ext cx="1049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Bài toán đặt ra: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giảng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và đăng ký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khoá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biểu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dạy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tuần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biết</a:t>
            </a:r>
            <a:r>
              <a:rPr lang="en-US" sz="2400" dirty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: </a:t>
            </a:r>
            <a:r>
              <a:rPr lang="en-US" sz="2400" dirty="0" err="1">
                <a:solidFill>
                  <a:schemeClr val="bg1"/>
                </a:solidFill>
                <a:cs typeface="Calibri" panose="020F0502020204030204" pitchFamily="34" charset="0"/>
              </a:rPr>
              <a:t>Giảng</a:t>
            </a:r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cs typeface="Calibri" panose="020F0502020204030204" pitchFamily="34" charset="0"/>
              </a:rPr>
              <a:t>viên, </a:t>
            </a:r>
            <a:r>
              <a:rPr lang="en-VN" sz="2400" dirty="0">
                <a:solidFill>
                  <a:schemeClr val="bg1"/>
                </a:solidFill>
              </a:rPr>
              <a:t>môn, ngày dạy, phòng học, giờ dạy, số tiết</a:t>
            </a:r>
            <a:r>
              <a:rPr lang="en-US" sz="2400" dirty="0" err="1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0AEEF-E9C6-3FDC-4FAE-C750A0D5938D}"/>
              </a:ext>
            </a:extLst>
          </p:cNvPr>
          <p:cNvSpPr txBox="1"/>
          <p:nvPr/>
        </p:nvSpPr>
        <p:spPr>
          <a:xfrm>
            <a:off x="812800" y="2370667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- Chức năng: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7C288-3580-7407-CF10-F16F8CF22C45}"/>
              </a:ext>
            </a:extLst>
          </p:cNvPr>
          <p:cNvSpPr txBox="1"/>
          <p:nvPr/>
        </p:nvSpPr>
        <p:spPr>
          <a:xfrm>
            <a:off x="1066803" y="2895600"/>
            <a:ext cx="405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+ Xem TKB đã sắp xếp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541C3-C59D-9BE0-CCEB-687084E3C822}"/>
              </a:ext>
            </a:extLst>
          </p:cNvPr>
          <p:cNvSpPr txBox="1"/>
          <p:nvPr/>
        </p:nvSpPr>
        <p:spPr>
          <a:xfrm>
            <a:off x="1066803" y="3539064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+ Chỉnh sửa TKB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D6EBE-E5E6-C071-FA98-DCFD725497BB}"/>
              </a:ext>
            </a:extLst>
          </p:cNvPr>
          <p:cNvSpPr txBox="1"/>
          <p:nvPr/>
        </p:nvSpPr>
        <p:spPr>
          <a:xfrm>
            <a:off x="1066803" y="4182528"/>
            <a:ext cx="5965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+ Tạo và xoá user (Đối với Admin)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3F1B29-0122-D6EC-DA65-3C472DC11EAC}"/>
              </a:ext>
            </a:extLst>
          </p:cNvPr>
          <p:cNvSpPr/>
          <p:nvPr/>
        </p:nvSpPr>
        <p:spPr>
          <a:xfrm>
            <a:off x="-3267911" y="2996991"/>
            <a:ext cx="1196193" cy="112684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Kiểm thử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D70D99-CA8B-4421-BB9F-F9F79D43218F}"/>
              </a:ext>
            </a:extLst>
          </p:cNvPr>
          <p:cNvCxnSpPr>
            <a:cxnSpLocks/>
          </p:cNvCxnSpPr>
          <p:nvPr/>
        </p:nvCxnSpPr>
        <p:spPr>
          <a:xfrm rot="5400000">
            <a:off x="-3177654" y="2578931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6B48F5-A941-A8F6-6D20-A67E7CA71423}"/>
              </a:ext>
            </a:extLst>
          </p:cNvPr>
          <p:cNvCxnSpPr>
            <a:cxnSpLocks/>
          </p:cNvCxnSpPr>
          <p:nvPr/>
        </p:nvCxnSpPr>
        <p:spPr>
          <a:xfrm rot="10800000">
            <a:off x="-3375735" y="2744346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C80D2F4-DEDB-5C47-BB62-F9323FADE725}"/>
              </a:ext>
            </a:extLst>
          </p:cNvPr>
          <p:cNvSpPr/>
          <p:nvPr/>
        </p:nvSpPr>
        <p:spPr>
          <a:xfrm>
            <a:off x="-3656749" y="2544470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65061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F16839-63F8-9E06-6C11-E79AC563C637}"/>
              </a:ext>
            </a:extLst>
          </p:cNvPr>
          <p:cNvSpPr/>
          <p:nvPr/>
        </p:nvSpPr>
        <p:spPr>
          <a:xfrm>
            <a:off x="531816" y="583025"/>
            <a:ext cx="1933602" cy="182150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36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Kiểm thử</a:t>
            </a:r>
            <a:endParaRPr lang="en-US" sz="36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sz="3600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F52BBB-9A2B-EE38-7321-0403FEF3D8E0}"/>
              </a:ext>
            </a:extLst>
          </p:cNvPr>
          <p:cNvSpPr/>
          <p:nvPr/>
        </p:nvSpPr>
        <p:spPr>
          <a:xfrm>
            <a:off x="142978" y="130504"/>
            <a:ext cx="917782" cy="91778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FFC092">
                <a:alpha val="6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C2ECF-278A-1A12-F139-D6D275E365D0}"/>
              </a:ext>
            </a:extLst>
          </p:cNvPr>
          <p:cNvSpPr/>
          <p:nvPr/>
        </p:nvSpPr>
        <p:spPr>
          <a:xfrm>
            <a:off x="1060760" y="-1789167"/>
            <a:ext cx="1196193" cy="1126848"/>
          </a:xfrm>
          <a:prstGeom prst="rect">
            <a:avLst/>
          </a:prstGeom>
          <a:solidFill>
            <a:srgbClr val="6B728E">
              <a:alpha val="0"/>
            </a:srgbClr>
          </a:solidFill>
          <a:ln w="57150" cap="rnd">
            <a:solidFill>
              <a:srgbClr val="6B72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kern="1200" dirty="0" err="1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r>
              <a:rPr lang="en-US" sz="1800" kern="1200" dirty="0" err="1">
                <a:solidFill>
                  <a:schemeClr val="bg1"/>
                </a:solidFill>
                <a:ea typeface="Open Sans Light" pitchFamily="2" charset="0"/>
                <a:cs typeface="Open Sans Light" pitchFamily="2" charset="0"/>
              </a:rPr>
              <a:t>Lập trình</a:t>
            </a:r>
            <a:endParaRPr lang="en-US" sz="1800" kern="1200" dirty="0">
              <a:solidFill>
                <a:schemeClr val="bg1"/>
              </a:solidFill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VN" dirty="0">
              <a:solidFill>
                <a:schemeClr val="tx1"/>
              </a:solidFill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56573-2AB0-ACC3-3ACB-4FE95633721D}"/>
              </a:ext>
            </a:extLst>
          </p:cNvPr>
          <p:cNvCxnSpPr>
            <a:cxnSpLocks/>
          </p:cNvCxnSpPr>
          <p:nvPr/>
        </p:nvCxnSpPr>
        <p:spPr>
          <a:xfrm rot="5400000">
            <a:off x="1151017" y="-2207227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4B440-6A6E-630A-7D56-786CF20AFC70}"/>
              </a:ext>
            </a:extLst>
          </p:cNvPr>
          <p:cNvCxnSpPr>
            <a:cxnSpLocks/>
          </p:cNvCxnSpPr>
          <p:nvPr/>
        </p:nvCxnSpPr>
        <p:spPr>
          <a:xfrm rot="10800000">
            <a:off x="952936" y="-2041812"/>
            <a:ext cx="0" cy="580815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8CFB8E1-838F-0B1E-1C69-C02D05167004}"/>
              </a:ext>
            </a:extLst>
          </p:cNvPr>
          <p:cNvSpPr/>
          <p:nvPr/>
        </p:nvSpPr>
        <p:spPr>
          <a:xfrm>
            <a:off x="671922" y="-2241688"/>
            <a:ext cx="567772" cy="567772"/>
          </a:xfrm>
          <a:prstGeom prst="ellipse">
            <a:avLst/>
          </a:prstGeom>
          <a:solidFill>
            <a:srgbClr val="555F7F"/>
          </a:solidFill>
          <a:ln w="63500">
            <a:solidFill>
              <a:srgbClr val="3F4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7252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DA5BF5B-4A8C-3441-86EA-7CC4276478D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0B548D9-50CB-7345-B71A-9F0FAF540B82}">
  <we:reference id="wa104380907" version="3.0.0.1" store="en-US" storeType="OMEX"/>
  <we:alternateReferences>
    <we:reference id="WA104380907" version="3.0.0.1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441</Words>
  <Application>Microsoft Macintosh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Open Sans Light</vt:lpstr>
      <vt:lpstr>SVN-Gilroy Medium</vt:lpstr>
      <vt:lpstr>System Font Regular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Kích office</dc:creator>
  <cp:keywords/>
  <dc:description/>
  <cp:lastModifiedBy>Kích office</cp:lastModifiedBy>
  <cp:revision>4</cp:revision>
  <dcterms:created xsi:type="dcterms:W3CDTF">2022-11-07T13:17:48Z</dcterms:created>
  <dcterms:modified xsi:type="dcterms:W3CDTF">2022-12-05T18:12:03Z</dcterms:modified>
  <cp:category/>
</cp:coreProperties>
</file>