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C44-47F2-6AE1-798F-66329A3C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5DEF-EAA5-C042-8DAD-25151192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BD6-FF4A-5758-59B9-0E32244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F8B-5A23-6F3F-6B29-B84DAA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75D-FA25-1A24-CCE0-3DE193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80-43BD-CCFB-B975-1D2CD69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7EC-F87A-2C71-F783-05FC8FBD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9A1-D25F-259C-2D90-278A130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C342-8457-4D25-44BD-42D7899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3C6-88D7-EEC0-53B2-4248362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B9C8-1C0B-2FD5-FA05-312165B0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1EB-D417-AD3C-3929-574046B9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5269-5A15-0EA5-7DAF-2D322BB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4793-84E5-CD99-BA90-A027041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0101-35AF-327E-705D-8B85276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821-239B-1652-776F-0014C806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5C9-1B26-2E8A-7E18-483D7E2F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006-7074-FEFD-4454-20DB8CA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F0F1-34C8-6F97-B001-D133DC9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7FB4-0DFD-94F4-4876-658BA44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939-F01F-C5AA-4A8B-BC48C3CC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64B5-303D-F414-81D8-9FDE3A6F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123F-1A6F-0D0D-8791-99915D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260F-4246-678E-EE81-723C46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CD5-1994-61F0-C6BA-07B4026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35C-1206-C66F-B6D8-EF3620B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AB2-F5B2-6FB4-A1F9-D5E298BB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08D6-107A-1880-4B23-F3C4C2CD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1A61-64FE-4251-1D49-00DB03C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4F9D-538B-3D42-7CC7-5875567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A82-6991-EDFE-62D7-4E7B6D1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E7E-B134-39B5-061E-DF5328D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465-7FE3-68D1-9B12-94FF92CE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008C-169E-1130-CDE0-C231BF80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4C6B8-E7DF-F483-A792-4743F491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C57B-106C-2623-F937-E59F1B69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D2D6-C374-11D5-4372-A957F5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DFEB2-F747-5DB8-93FF-C0B5BA4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C9F0-5E60-7ECE-6A09-207756C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4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791-C5D8-A1B2-7FCF-DFD5C3E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0579-3D7D-6201-57E3-6F4CBF9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92B2-5D43-F57C-F059-C66B639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2CF-BB7B-B977-A16D-8D7A54D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585F-A2B5-7643-46AC-23D79E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9024-F208-79D4-6FDE-F89EE74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707D-FD97-6B0A-D292-0C6096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D79-2014-64B1-9DD2-BE17795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F91-F68B-9E67-137C-313602A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E61E-EAC9-38E7-AB4B-39942348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193-7663-8420-CAAA-F4EEC61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EFDA-7633-BD3B-C744-9159876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7B06-C106-11E1-1C72-94DA7B6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2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75C-002A-9391-AE47-7CBD121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ED8B-D989-00E2-08C8-0217DAF7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73C1-AB3A-84BA-BDBD-60FCFC08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AB-F181-66B5-84A9-03160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373A-7B70-87E4-CE7D-F50575B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560-CDFA-27E8-2725-6434608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8557-B8B5-5ABF-0C0C-B5C2D73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158F-1F45-FD1A-7C7F-62DDA47F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0C02-F6CC-85F9-0D32-43AFE0DB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2DE5-16C4-47CD-9071-AC93F263F62D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C93C-4D2F-B213-1169-C1F46BFB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A005-FE11-1303-E14F-1AA92C0E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3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06D27-A5B7-4350-44ED-6652704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171699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580-5298-94C2-B1A8-E1D3CD307957}"/>
              </a:ext>
            </a:extLst>
          </p:cNvPr>
          <p:cNvSpPr txBox="1"/>
          <p:nvPr/>
        </p:nvSpPr>
        <p:spPr>
          <a:xfrm>
            <a:off x="338667" y="1272117"/>
            <a:ext cx="2038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Metallic connection</a:t>
            </a:r>
            <a:br>
              <a:rPr lang="en-US" sz="1400" dirty="0">
                <a:latin typeface="TeX Gyre Bonum" panose="00000500000000000000" pitchFamily="50" charset="0"/>
              </a:rPr>
            </a:br>
            <a:r>
              <a:rPr lang="en-US" sz="1400" dirty="0">
                <a:latin typeface="TeX Gyre Bonum" panose="00000500000000000000" pitchFamily="50" charset="0"/>
              </a:rPr>
              <a:t>(a.k.a. busbar)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8846A-882E-7D7F-044C-463739C97E4B}"/>
              </a:ext>
            </a:extLst>
          </p:cNvPr>
          <p:cNvCxnSpPr>
            <a:stCxn id="6" idx="2"/>
          </p:cNvCxnSpPr>
          <p:nvPr/>
        </p:nvCxnSpPr>
        <p:spPr>
          <a:xfrm>
            <a:off x="1357761" y="1795337"/>
            <a:ext cx="504905" cy="88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A289F-E4A1-4782-E5E6-6D54C45599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7761" y="1795337"/>
            <a:ext cx="504905" cy="180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FA814-10D7-0B87-EB91-4B5B37527C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3338" y="1795337"/>
            <a:ext cx="144423" cy="2778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C42A7-7F40-37D3-ADDF-60E51D4F28AF}"/>
              </a:ext>
            </a:extLst>
          </p:cNvPr>
          <p:cNvCxnSpPr>
            <a:cxnSpLocks/>
          </p:cNvCxnSpPr>
          <p:nvPr/>
        </p:nvCxnSpPr>
        <p:spPr>
          <a:xfrm>
            <a:off x="868891" y="3600449"/>
            <a:ext cx="3257550" cy="0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AB795D-3C17-C92A-7B82-9C0C09833870}"/>
              </a:ext>
            </a:extLst>
          </p:cNvPr>
          <p:cNvCxnSpPr>
            <a:cxnSpLocks/>
          </p:cNvCxnSpPr>
          <p:nvPr/>
        </p:nvCxnSpPr>
        <p:spPr>
          <a:xfrm>
            <a:off x="2497666" y="2076450"/>
            <a:ext cx="0" cy="3141133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81EC-2BCC-33A1-68D8-20A0DA1E0E3E}"/>
              </a:ext>
            </a:extLst>
          </p:cNvPr>
          <p:cNvSpPr txBox="1"/>
          <p:nvPr/>
        </p:nvSpPr>
        <p:spPr>
          <a:xfrm>
            <a:off x="2907322" y="1444188"/>
            <a:ext cx="1681611" cy="3077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Translation axes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29EAF-C774-7299-43F5-B4637B6881A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497666" y="1751965"/>
            <a:ext cx="1250462" cy="1007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0D915-BE1E-783C-8724-61C969FBFA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070754" y="1751965"/>
            <a:ext cx="677374" cy="1848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4FD7C-325B-84F3-2EA2-3C4A81B4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33" y="561538"/>
            <a:ext cx="6000750" cy="1228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E7416C-54CE-FBE5-5AA8-F207BE12C9DF}"/>
              </a:ext>
            </a:extLst>
          </p:cNvPr>
          <p:cNvSpPr txBox="1"/>
          <p:nvPr/>
        </p:nvSpPr>
        <p:spPr>
          <a:xfrm>
            <a:off x="6728109" y="264070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(b) Random horizontal and vertical flip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BE94E-D634-DF1D-EDED-8222BFB51E76}"/>
              </a:ext>
            </a:extLst>
          </p:cNvPr>
          <p:cNvSpPr txBox="1"/>
          <p:nvPr/>
        </p:nvSpPr>
        <p:spPr>
          <a:xfrm>
            <a:off x="6545021" y="1929032"/>
            <a:ext cx="35596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(c) Random horizontal and vertical shift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F6D57E-7A22-6520-5B89-DA841B7C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32" y="2220756"/>
            <a:ext cx="6000750" cy="1228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243C42-F3A2-BBD5-A962-CFB11BD3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32" y="3800474"/>
            <a:ext cx="6000750" cy="12287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09E33-6CC2-DBF5-483A-944607CAEC31}"/>
              </a:ext>
            </a:extLst>
          </p:cNvPr>
          <p:cNvSpPr txBox="1"/>
          <p:nvPr/>
        </p:nvSpPr>
        <p:spPr>
          <a:xfrm>
            <a:off x="6724646" y="3512312"/>
            <a:ext cx="17068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(d) Random zoom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719FD23-1607-3F5C-E6AF-610FE8D3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232" y="5380192"/>
            <a:ext cx="6000750" cy="1228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/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(e) Random rotation by 90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blipFill>
                <a:blip r:embed="rId7"/>
                <a:stretch>
                  <a:fillRect l="-726" t="-1961" b="-196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68709D-4068-CD58-263B-734E1163A826}"/>
              </a:ext>
            </a:extLst>
          </p:cNvPr>
          <p:cNvSpPr txBox="1"/>
          <p:nvPr/>
        </p:nvSpPr>
        <p:spPr>
          <a:xfrm>
            <a:off x="853018" y="5033636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Anatomy of a solar cell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61870-051F-0EFC-83F7-A85A01FF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76337"/>
            <a:ext cx="9782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93554-2722-C5E0-C28C-A4BFAD2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71562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99A4F-7017-18CB-D6B9-FA2E897B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66912"/>
            <a:ext cx="11163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29CCB-10B7-3E5D-D9BE-6CCE4284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95387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30B95-C4C1-BE44-137A-5B50ED7D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71675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FA65ED-1678-04BA-CAA7-05CFAE0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7" y="3848099"/>
            <a:ext cx="3824288" cy="39814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54829-B5D0-BFC4-43F5-245B38BCDF54}"/>
              </a:ext>
            </a:extLst>
          </p:cNvPr>
          <p:cNvGrpSpPr/>
          <p:nvPr/>
        </p:nvGrpSpPr>
        <p:grpSpPr>
          <a:xfrm>
            <a:off x="116469" y="0"/>
            <a:ext cx="8134776" cy="7829550"/>
            <a:chOff x="116469" y="0"/>
            <a:chExt cx="8134776" cy="782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0786B7-0C79-1096-670A-3F9FA476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69" y="0"/>
              <a:ext cx="3824287" cy="3848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73FC18-7531-09A0-C267-FF3793DB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958" y="0"/>
              <a:ext cx="3824287" cy="3848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6286C-A2A6-C12A-00C1-4D1D68BC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69" y="3981450"/>
              <a:ext cx="3824287" cy="3848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08F2C-6ED4-217A-234C-356993CBE870}"/>
                </a:ext>
              </a:extLst>
            </p:cNvPr>
            <p:cNvSpPr txBox="1"/>
            <p:nvPr/>
          </p:nvSpPr>
          <p:spPr>
            <a:xfrm>
              <a:off x="1009518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B50E8-2E4C-B714-4510-99AB84297B4A}"/>
                </a:ext>
              </a:extLst>
            </p:cNvPr>
            <p:cNvSpPr txBox="1"/>
            <p:nvPr/>
          </p:nvSpPr>
          <p:spPr>
            <a:xfrm>
              <a:off x="5320007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ResNet152v2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35DCE-23AE-46FC-416F-4913BB70998B}"/>
                </a:ext>
              </a:extLst>
            </p:cNvPr>
            <p:cNvSpPr txBox="1"/>
            <p:nvPr/>
          </p:nvSpPr>
          <p:spPr>
            <a:xfrm>
              <a:off x="100951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InceptionResNetv2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FBD6B-81BD-83CD-29BA-7F57AECAD548}"/>
                </a:ext>
              </a:extLst>
            </p:cNvPr>
            <p:cNvSpPr txBox="1"/>
            <p:nvPr/>
          </p:nvSpPr>
          <p:spPr>
            <a:xfrm>
              <a:off x="541006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eX Gyre Bonum" panose="00000500000000000000" pitchFamily="50" charset="0"/>
                </a:rPr>
                <a:t>NasNetLarge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1E98B-4B8A-BA76-2EEC-D115421C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910"/>
              </p:ext>
            </p:extLst>
          </p:nvPr>
        </p:nvGraphicFramePr>
        <p:xfrm>
          <a:off x="751732" y="3437466"/>
          <a:ext cx="44003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Accuracy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0.7313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0.7672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Precision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0.7563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Recall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0.6164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0.5839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0.6871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0.8415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480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F1-score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0.3396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0.3264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0.3567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0.3898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524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91247B-2324-D96A-6BB1-EE4E09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561979"/>
            <a:ext cx="5465667" cy="28670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2B7D42-3110-CF3C-E6DD-738B954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974"/>
              </p:ext>
            </p:extLst>
          </p:nvPr>
        </p:nvGraphicFramePr>
        <p:xfrm>
          <a:off x="7124352" y="3437466"/>
          <a:ext cx="4173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1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AUC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0.6307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0.6612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FCE7A4-4365-8648-61A6-E0F5AB59F3CB}"/>
              </a:ext>
            </a:extLst>
          </p:cNvPr>
          <p:cNvSpPr txBox="1"/>
          <p:nvPr/>
        </p:nvSpPr>
        <p:spPr>
          <a:xfrm>
            <a:off x="1852089" y="192646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(a) Validation Result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01E1-33D0-296F-9597-97B54FAF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93" y="561978"/>
            <a:ext cx="5465667" cy="286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A370D-BA34-79C4-3C91-AAD20A039205}"/>
              </a:ext>
            </a:extLst>
          </p:cNvPr>
          <p:cNvSpPr txBox="1"/>
          <p:nvPr/>
        </p:nvSpPr>
        <p:spPr>
          <a:xfrm>
            <a:off x="8011257" y="194792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(b) ROC and AUC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TeX Gyre Bonum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40</cp:revision>
  <dcterms:created xsi:type="dcterms:W3CDTF">2022-10-08T16:04:29Z</dcterms:created>
  <dcterms:modified xsi:type="dcterms:W3CDTF">2022-10-09T01:35:19Z</dcterms:modified>
</cp:coreProperties>
</file>