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2" r:id="rId7"/>
    <p:sldId id="266" r:id="rId8"/>
    <p:sldId id="265" r:id="rId9"/>
    <p:sldId id="261" r:id="rId10"/>
    <p:sldId id="259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C44-47F2-6AE1-798F-66329A3CF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5DEF-EAA5-C042-8DAD-25151192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8BD6-FF4A-5758-59B9-0E322449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AF8B-5A23-6F3F-6B29-B84DAAB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675D-FA25-1A24-CCE0-3DE1932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5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C80-43BD-CCFB-B975-1D2CD691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727EC-F87A-2C71-F783-05FC8FBD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F9A1-D25F-259C-2D90-278A1302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C342-8457-4D25-44BD-42D78996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E3C6-88D7-EEC0-53B2-42483628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1B9C8-1C0B-2FD5-FA05-312165B04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01EB-D417-AD3C-3929-574046B9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5269-5A15-0EA5-7DAF-2D322BB6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4793-84E5-CD99-BA90-A0270419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0101-35AF-327E-705D-8B852768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1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821-239B-1652-776F-0014C806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75C9-1B26-2E8A-7E18-483D7E2F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F006-7074-FEFD-4454-20DB8CA0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F0F1-34C8-6F97-B001-D133DC9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7FB4-0DFD-94F4-4876-658BA442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E939-F01F-C5AA-4A8B-BC48C3CC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64B5-303D-F414-81D8-9FDE3A6F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123F-1A6F-0D0D-8791-99915DD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260F-4246-678E-EE81-723C461C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9CD5-1994-61F0-C6BA-07B4026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E35C-1206-C66F-B6D8-EF3620B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9AB2-F5B2-6FB4-A1F9-D5E298BB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508D6-107A-1880-4B23-F3C4C2CD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B1A61-64FE-4251-1D49-00DB03C8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4F9D-538B-3D42-7CC7-5875567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EA82-6991-EDFE-62D7-4E7B6D19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2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1E7E-B134-39B5-061E-DF5328D4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4465-7FE3-68D1-9B12-94FF92CE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0008C-169E-1130-CDE0-C231BF805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4C6B8-E7DF-F483-A792-4743F491E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CC57B-106C-2623-F937-E59F1B69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D2D6-C374-11D5-4372-A957F5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DFEB2-F747-5DB8-93FF-C0B5BA42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BC9F0-5E60-7ECE-6A09-207756C7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4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791-C5D8-A1B2-7FCF-DFD5C3EF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C0579-3D7D-6201-57E3-6F4CBF92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692B2-5D43-F57C-F059-C66B639F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592CF-BB7B-B977-A16D-8D7A54D7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1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585F-A2B5-7643-46AC-23D79E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49024-F208-79D4-6FDE-F89EE74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707D-FD97-6B0A-D292-0C6096E4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6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D79-2014-64B1-9DD2-BE177950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DF91-F68B-9E67-137C-313602A9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E61E-EAC9-38E7-AB4B-39942348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1193-7663-8420-CAAA-F4EEC61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5EFDA-7633-BD3B-C744-91598760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D7B06-C106-11E1-1C72-94DA7B60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2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B75C-002A-9391-AE47-7CBD1219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4ED8B-D989-00E2-08C8-0217DAF76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873C1-AB3A-84BA-BDBD-60FCFC08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E2AB-F181-66B5-84A9-031603B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373A-7B70-87E4-CE7D-F50575B9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9560-CDFA-27E8-2725-64346084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14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E8557-B8B5-5ABF-0C0C-B5C2D736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158F-1F45-FD1A-7C7F-62DDA47F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0C02-F6CC-85F9-0D32-43AFE0DB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2DE5-16C4-47CD-9071-AC93F263F62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C93C-4D2F-B213-1169-C1F46BFB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A005-FE11-1303-E14F-1AA92C0E8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36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microsoft.com/office/2007/relationships/hdphoto" Target="../media/hdphoto2.wdp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microsoft.com/office/2007/relationships/hdphoto" Target="../media/hdphoto1.wdp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06D27-A5B7-4350-44ED-66527044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2171699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6580-5298-94C2-B1A8-E1D3CD307957}"/>
              </a:ext>
            </a:extLst>
          </p:cNvPr>
          <p:cNvSpPr txBox="1"/>
          <p:nvPr/>
        </p:nvSpPr>
        <p:spPr>
          <a:xfrm>
            <a:off x="338667" y="1272117"/>
            <a:ext cx="203818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Metallic connection</a:t>
            </a:r>
            <a:br>
              <a:rPr lang="en-US" sz="1400" dirty="0">
                <a:latin typeface="TeX Gyre Bonum" panose="00000500000000000000" pitchFamily="50" charset="0"/>
              </a:rPr>
            </a:br>
            <a:r>
              <a:rPr lang="en-US" sz="1400" dirty="0">
                <a:latin typeface="TeX Gyre Bonum" panose="00000500000000000000" pitchFamily="50" charset="0"/>
              </a:rPr>
              <a:t>(a.k.a. busbar)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8846A-882E-7D7F-044C-463739C97E4B}"/>
              </a:ext>
            </a:extLst>
          </p:cNvPr>
          <p:cNvCxnSpPr>
            <a:stCxn id="6" idx="2"/>
          </p:cNvCxnSpPr>
          <p:nvPr/>
        </p:nvCxnSpPr>
        <p:spPr>
          <a:xfrm>
            <a:off x="1357761" y="1795337"/>
            <a:ext cx="504905" cy="882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2A289F-E4A1-4782-E5E6-6D54C455991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57761" y="1795337"/>
            <a:ext cx="504905" cy="1805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DFA814-10D7-0B87-EB91-4B5B37527C6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13338" y="1795337"/>
            <a:ext cx="144423" cy="27787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C42A7-7F40-37D3-ADDF-60E51D4F28AF}"/>
              </a:ext>
            </a:extLst>
          </p:cNvPr>
          <p:cNvCxnSpPr>
            <a:cxnSpLocks/>
          </p:cNvCxnSpPr>
          <p:nvPr/>
        </p:nvCxnSpPr>
        <p:spPr>
          <a:xfrm>
            <a:off x="868891" y="3600449"/>
            <a:ext cx="3257550" cy="0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AB795D-3C17-C92A-7B82-9C0C09833870}"/>
              </a:ext>
            </a:extLst>
          </p:cNvPr>
          <p:cNvCxnSpPr>
            <a:cxnSpLocks/>
          </p:cNvCxnSpPr>
          <p:nvPr/>
        </p:nvCxnSpPr>
        <p:spPr>
          <a:xfrm>
            <a:off x="2497666" y="2076450"/>
            <a:ext cx="0" cy="3141133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81EC-2BCC-33A1-68D8-20A0DA1E0E3E}"/>
              </a:ext>
            </a:extLst>
          </p:cNvPr>
          <p:cNvSpPr txBox="1"/>
          <p:nvPr/>
        </p:nvSpPr>
        <p:spPr>
          <a:xfrm>
            <a:off x="2907322" y="1444188"/>
            <a:ext cx="1681611" cy="3077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Translation axes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29EAF-C774-7299-43F5-B4637B6881AC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497666" y="1751965"/>
            <a:ext cx="1250462" cy="1007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20D915-BE1E-783C-8724-61C969FBFA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070754" y="1751965"/>
            <a:ext cx="677374" cy="1848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554FD7C-325B-84F3-2EA2-3C4A81B4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33" y="561538"/>
            <a:ext cx="6000750" cy="12287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BE7416C-54CE-FBE5-5AA8-F207BE12C9DF}"/>
              </a:ext>
            </a:extLst>
          </p:cNvPr>
          <p:cNvSpPr txBox="1"/>
          <p:nvPr/>
        </p:nvSpPr>
        <p:spPr>
          <a:xfrm>
            <a:off x="6728109" y="264070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(b) Random horizontal and vertical flip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BE94E-D634-DF1D-EDED-8222BFB51E76}"/>
              </a:ext>
            </a:extLst>
          </p:cNvPr>
          <p:cNvSpPr txBox="1"/>
          <p:nvPr/>
        </p:nvSpPr>
        <p:spPr>
          <a:xfrm>
            <a:off x="6545021" y="1929032"/>
            <a:ext cx="355966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(c) Random horizontal and vertical shift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F6D57E-7A22-6520-5B89-DA841B7C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32" y="2220756"/>
            <a:ext cx="6000750" cy="12287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D243C42-F3A2-BBD5-A962-CFB11BD38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232" y="3800474"/>
            <a:ext cx="6000750" cy="12287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3609E33-6CC2-DBF5-483A-944607CAEC31}"/>
              </a:ext>
            </a:extLst>
          </p:cNvPr>
          <p:cNvSpPr txBox="1"/>
          <p:nvPr/>
        </p:nvSpPr>
        <p:spPr>
          <a:xfrm>
            <a:off x="6724646" y="3512312"/>
            <a:ext cx="170681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(d) Random zoom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719FD23-1607-3F5C-E6AF-610FE8D34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232" y="5380192"/>
            <a:ext cx="6000750" cy="122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/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(e) Random rotation by 90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blipFill>
                <a:blip r:embed="rId7"/>
                <a:stretch>
                  <a:fillRect l="-726" t="-1961" b="-1960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968709D-4068-CD58-263B-734E1163A826}"/>
              </a:ext>
            </a:extLst>
          </p:cNvPr>
          <p:cNvSpPr txBox="1"/>
          <p:nvPr/>
        </p:nvSpPr>
        <p:spPr>
          <a:xfrm>
            <a:off x="853018" y="5033636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(a) Anatomy of a solar cell</a:t>
            </a:r>
            <a:endParaRPr lang="en-ID" sz="1400" dirty="0">
              <a:latin typeface="TeX Gyre Bon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9FA65ED-1678-04BA-CAA7-05CFAE09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57" y="3848099"/>
            <a:ext cx="3824288" cy="39814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C54829-B5D0-BFC4-43F5-245B38BCDF54}"/>
              </a:ext>
            </a:extLst>
          </p:cNvPr>
          <p:cNvGrpSpPr/>
          <p:nvPr/>
        </p:nvGrpSpPr>
        <p:grpSpPr>
          <a:xfrm>
            <a:off x="116469" y="0"/>
            <a:ext cx="8134776" cy="7829550"/>
            <a:chOff x="116469" y="0"/>
            <a:chExt cx="8134776" cy="7829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0786B7-0C79-1096-670A-3F9FA4761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69" y="0"/>
              <a:ext cx="3824287" cy="3848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73FC18-7531-09A0-C267-FF3793DB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958" y="0"/>
              <a:ext cx="3824287" cy="3848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6286C-A2A6-C12A-00C1-4D1D68BCB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469" y="3981450"/>
              <a:ext cx="3824287" cy="38481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08F2C-6ED4-217A-234C-356993CBE870}"/>
                </a:ext>
              </a:extLst>
            </p:cNvPr>
            <p:cNvSpPr txBox="1"/>
            <p:nvPr/>
          </p:nvSpPr>
          <p:spPr>
            <a:xfrm>
              <a:off x="1009518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VGG19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3B50E8-2E4C-B714-4510-99AB84297B4A}"/>
                </a:ext>
              </a:extLst>
            </p:cNvPr>
            <p:cNvSpPr txBox="1"/>
            <p:nvPr/>
          </p:nvSpPr>
          <p:spPr>
            <a:xfrm>
              <a:off x="5320007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ResNet152v2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35DCE-23AE-46FC-416F-4913BB70998B}"/>
                </a:ext>
              </a:extLst>
            </p:cNvPr>
            <p:cNvSpPr txBox="1"/>
            <p:nvPr/>
          </p:nvSpPr>
          <p:spPr>
            <a:xfrm>
              <a:off x="100951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InceptionResNetv2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8FBD6B-81BD-83CD-29BA-7F57AECAD548}"/>
                </a:ext>
              </a:extLst>
            </p:cNvPr>
            <p:cNvSpPr txBox="1"/>
            <p:nvPr/>
          </p:nvSpPr>
          <p:spPr>
            <a:xfrm>
              <a:off x="541006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TeX Gyre Bonum" panose="00000500000000000000" pitchFamily="50" charset="0"/>
                </a:rPr>
                <a:t>NasNetLarge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09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ED437B33-E5DA-2E2E-4D4F-B9C0E83E3CAE}"/>
              </a:ext>
            </a:extLst>
          </p:cNvPr>
          <p:cNvGrpSpPr/>
          <p:nvPr/>
        </p:nvGrpSpPr>
        <p:grpSpPr>
          <a:xfrm>
            <a:off x="-134725" y="0"/>
            <a:ext cx="12461450" cy="5562010"/>
            <a:chOff x="-134725" y="0"/>
            <a:chExt cx="12461450" cy="55620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BDB105-2E78-C389-F0A0-6154E81B262E}"/>
                </a:ext>
              </a:extLst>
            </p:cNvPr>
            <p:cNvGrpSpPr/>
            <p:nvPr/>
          </p:nvGrpSpPr>
          <p:grpSpPr>
            <a:xfrm>
              <a:off x="-134725" y="363894"/>
              <a:ext cx="12461450" cy="2048357"/>
              <a:chOff x="1" y="-195"/>
              <a:chExt cx="12461450" cy="20483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CD81947-FB9A-BC82-C564-D7962ADE5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" y="0"/>
                <a:ext cx="2024345" cy="203863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2CE7C11-CAD3-9D3D-8194-562E7B11D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090" y="1"/>
                <a:ext cx="2005293" cy="204816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B8C3A53-8D4B-534C-E48C-130F04799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9127" y="-195"/>
                <a:ext cx="2038635" cy="204816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A73532E-334B-70C9-2E58-A3B8683C6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7506" y="-195"/>
                <a:ext cx="2019582" cy="203387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DEB743-E210-D71A-C40F-7027AB5DD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2543" y="0"/>
                <a:ext cx="2029108" cy="204816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4A74B7C-D629-CDF7-1814-F018518FD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37106" y="9331"/>
                <a:ext cx="2024345" cy="203863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92CA2-A724-EA44-934C-F698F836D28F}"/>
                </a:ext>
              </a:extLst>
            </p:cNvPr>
            <p:cNvSpPr txBox="1"/>
            <p:nvPr/>
          </p:nvSpPr>
          <p:spPr>
            <a:xfrm>
              <a:off x="5523120" y="0"/>
              <a:ext cx="1099832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(a) VGG19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50A38C0-6D30-1A83-6D35-81E616804EF7}"/>
                </a:ext>
              </a:extLst>
            </p:cNvPr>
            <p:cNvGrpSpPr/>
            <p:nvPr/>
          </p:nvGrpSpPr>
          <p:grpSpPr>
            <a:xfrm>
              <a:off x="-134725" y="2799000"/>
              <a:ext cx="12461450" cy="2451954"/>
              <a:chOff x="-120657" y="2477457"/>
              <a:chExt cx="12433314" cy="245195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75E5D06-4CEA-5597-7279-0D4E595577CD}"/>
                  </a:ext>
                </a:extLst>
              </p:cNvPr>
              <p:cNvGrpSpPr/>
              <p:nvPr/>
            </p:nvGrpSpPr>
            <p:grpSpPr>
              <a:xfrm>
                <a:off x="-120657" y="2866960"/>
                <a:ext cx="12433314" cy="2062451"/>
                <a:chOff x="-135168" y="2663760"/>
                <a:chExt cx="12433314" cy="2062451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04F908B7-3349-8F68-4457-8734C0F66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35168" y="2697103"/>
                  <a:ext cx="2052924" cy="2029108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DB24DE2-036A-3272-AC75-B43C4C259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5548" y="2682813"/>
                  <a:ext cx="2052924" cy="2043398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C696B0AE-B675-23D3-3220-1AE850BC67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1542" y="2663760"/>
                  <a:ext cx="2014819" cy="204339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934A20F-C5D1-103D-E30E-087D046CE3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4401" y="2663760"/>
                  <a:ext cx="2029108" cy="2062451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B8DE175-48F3-683B-EC4B-0F5E95958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17817" y="2663760"/>
                  <a:ext cx="2029108" cy="2038635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7A8A9B0-B306-9692-370C-D89ED7CBBA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2380" y="2668523"/>
                  <a:ext cx="1995766" cy="2052924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B90D69-C472-3EA5-2AE2-63B913FE0BDE}"/>
                  </a:ext>
                </a:extLst>
              </p:cNvPr>
              <p:cNvSpPr txBox="1"/>
              <p:nvPr/>
            </p:nvSpPr>
            <p:spPr>
              <a:xfrm>
                <a:off x="5523120" y="2477457"/>
                <a:ext cx="1605813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(b) ResNet152v2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BD066DA-1A27-6F13-90D7-D891424F6BEB}"/>
                </a:ext>
              </a:extLst>
            </p:cNvPr>
            <p:cNvGrpSpPr/>
            <p:nvPr/>
          </p:nvGrpSpPr>
          <p:grpSpPr>
            <a:xfrm>
              <a:off x="320679" y="2370680"/>
              <a:ext cx="1113536" cy="339318"/>
              <a:chOff x="-134725" y="2402222"/>
              <a:chExt cx="1113536" cy="339318"/>
            </a:xfrm>
          </p:grpSpPr>
          <p:pic>
            <p:nvPicPr>
              <p:cNvPr id="1028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770B7964-9EC4-D0D8-F7EB-EFBE9E280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B14B4-789E-CAE5-0F52-D7C905A6925A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368CEB-A3C9-14B8-7B2D-5405748FB249}"/>
                </a:ext>
              </a:extLst>
            </p:cNvPr>
            <p:cNvGrpSpPr/>
            <p:nvPr/>
          </p:nvGrpSpPr>
          <p:grpSpPr>
            <a:xfrm>
              <a:off x="2405242" y="2354909"/>
              <a:ext cx="1113536" cy="339318"/>
              <a:chOff x="-134725" y="2402222"/>
              <a:chExt cx="1113536" cy="339318"/>
            </a:xfrm>
          </p:grpSpPr>
          <p:pic>
            <p:nvPicPr>
              <p:cNvPr id="31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F72D2B26-D817-7E67-CFBD-267D349980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15FB48-B026-FE1F-E7CC-FB65530F150A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F1BCBB-AF7C-13A1-816F-D1864C8F8691}"/>
                </a:ext>
              </a:extLst>
            </p:cNvPr>
            <p:cNvGrpSpPr/>
            <p:nvPr/>
          </p:nvGrpSpPr>
          <p:grpSpPr>
            <a:xfrm>
              <a:off x="6524995" y="2348078"/>
              <a:ext cx="1113536" cy="339318"/>
              <a:chOff x="-134725" y="2402222"/>
              <a:chExt cx="1113536" cy="339318"/>
            </a:xfrm>
          </p:grpSpPr>
          <p:pic>
            <p:nvPicPr>
              <p:cNvPr id="37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7D667084-8C6D-92FD-E5BB-B4E8DE1D1E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75CA4E-5D53-E1C6-4D38-AB6FAE4FD922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8F7486-63AD-4A38-E43E-F17D8885F23B}"/>
                </a:ext>
              </a:extLst>
            </p:cNvPr>
            <p:cNvGrpSpPr/>
            <p:nvPr/>
          </p:nvGrpSpPr>
          <p:grpSpPr>
            <a:xfrm>
              <a:off x="8736894" y="2332307"/>
              <a:ext cx="1113536" cy="339318"/>
              <a:chOff x="-134725" y="2402222"/>
              <a:chExt cx="1113536" cy="339318"/>
            </a:xfrm>
          </p:grpSpPr>
          <p:pic>
            <p:nvPicPr>
              <p:cNvPr id="40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AB1F6211-3F1E-51A5-5FA7-F20E4E0EFA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9DBC35-2197-05BD-FB94-07250AD56F28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CB3203-4934-8025-EBE0-FC67E923AB27}"/>
                </a:ext>
              </a:extLst>
            </p:cNvPr>
            <p:cNvGrpSpPr/>
            <p:nvPr/>
          </p:nvGrpSpPr>
          <p:grpSpPr>
            <a:xfrm>
              <a:off x="10757785" y="2332306"/>
              <a:ext cx="1113536" cy="339318"/>
              <a:chOff x="-134725" y="2402222"/>
              <a:chExt cx="1113536" cy="339318"/>
            </a:xfrm>
          </p:grpSpPr>
          <p:pic>
            <p:nvPicPr>
              <p:cNvPr id="43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B608EF1A-70C9-B6C3-2776-20740B0B1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509787-98BC-D95A-555B-B4C9EE740441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BB87FB-FD3D-81BD-A64F-957D961A2B34}"/>
                </a:ext>
              </a:extLst>
            </p:cNvPr>
            <p:cNvGrpSpPr/>
            <p:nvPr/>
          </p:nvGrpSpPr>
          <p:grpSpPr>
            <a:xfrm>
              <a:off x="4524178" y="2349000"/>
              <a:ext cx="961099" cy="364549"/>
              <a:chOff x="4524178" y="2349000"/>
              <a:chExt cx="961099" cy="36454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94A25D-0D9C-580C-CB3B-293FEDE51829}"/>
                  </a:ext>
                </a:extLst>
              </p:cNvPr>
              <p:cNvSpPr txBox="1"/>
              <p:nvPr/>
            </p:nvSpPr>
            <p:spPr>
              <a:xfrm>
                <a:off x="4738534" y="2361615"/>
                <a:ext cx="7467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Wrong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  <p:pic>
            <p:nvPicPr>
              <p:cNvPr id="1030" name="Picture 6" descr="Cross Mark Images – Browse 108,812 Stock Photos, Vectors, and Video | Adobe  Stock">
                <a:extLst>
                  <a:ext uri="{FF2B5EF4-FFF2-40B4-BE49-F238E27FC236}">
                    <a16:creationId xmlns:a16="http://schemas.microsoft.com/office/drawing/2014/main" id="{05EF2C95-DCAD-8089-1ADF-5664DF412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4178" y="2349000"/>
                <a:ext cx="364549" cy="36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0A3D11-4544-7EBD-005C-B340239AE994}"/>
                </a:ext>
              </a:extLst>
            </p:cNvPr>
            <p:cNvGrpSpPr/>
            <p:nvPr/>
          </p:nvGrpSpPr>
          <p:grpSpPr>
            <a:xfrm>
              <a:off x="459864" y="5222692"/>
              <a:ext cx="1113536" cy="339318"/>
              <a:chOff x="-134725" y="2402222"/>
              <a:chExt cx="1113536" cy="339318"/>
            </a:xfrm>
          </p:grpSpPr>
          <p:pic>
            <p:nvPicPr>
              <p:cNvPr id="47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E7AA6E2A-79C5-2368-ACF5-23B820AE1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A7C95C-61D2-5AD0-52CD-6D8348C282EB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7B52733-E7FC-5947-2394-4CD0A85D5096}"/>
                </a:ext>
              </a:extLst>
            </p:cNvPr>
            <p:cNvGrpSpPr/>
            <p:nvPr/>
          </p:nvGrpSpPr>
          <p:grpSpPr>
            <a:xfrm>
              <a:off x="4496950" y="5196544"/>
              <a:ext cx="1113536" cy="339318"/>
              <a:chOff x="-134725" y="2402222"/>
              <a:chExt cx="1113536" cy="339318"/>
            </a:xfrm>
          </p:grpSpPr>
          <p:pic>
            <p:nvPicPr>
              <p:cNvPr id="50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C47EE0D5-D2B4-6FCC-6682-93751F0CDA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7D0810-1BC8-4C8D-A0DD-76CB0B810F66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E0A835F-DB35-6708-B1B8-29BC7FCB160F}"/>
                </a:ext>
              </a:extLst>
            </p:cNvPr>
            <p:cNvGrpSpPr/>
            <p:nvPr/>
          </p:nvGrpSpPr>
          <p:grpSpPr>
            <a:xfrm>
              <a:off x="6581516" y="5178619"/>
              <a:ext cx="1113536" cy="339318"/>
              <a:chOff x="-134725" y="2402222"/>
              <a:chExt cx="1113536" cy="339318"/>
            </a:xfrm>
          </p:grpSpPr>
          <p:pic>
            <p:nvPicPr>
              <p:cNvPr id="53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698E6B15-84FA-3093-E1EA-AB08FE371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C448B4-BB9A-E6E9-7895-DC346B4F0729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6325A5-4B11-B59D-B4B6-8AE05B298C6E}"/>
                </a:ext>
              </a:extLst>
            </p:cNvPr>
            <p:cNvGrpSpPr/>
            <p:nvPr/>
          </p:nvGrpSpPr>
          <p:grpSpPr>
            <a:xfrm>
              <a:off x="8652085" y="5164975"/>
              <a:ext cx="1113536" cy="339318"/>
              <a:chOff x="-134725" y="2402222"/>
              <a:chExt cx="1113536" cy="339318"/>
            </a:xfrm>
          </p:grpSpPr>
          <p:pic>
            <p:nvPicPr>
              <p:cNvPr id="56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5FE4443D-8554-4901-938D-1EF97B1CF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2F5D22-D84F-F168-02D1-263F92B0C32C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6B2DF27-1BD8-8D38-AF0C-79609F761867}"/>
                </a:ext>
              </a:extLst>
            </p:cNvPr>
            <p:cNvGrpSpPr/>
            <p:nvPr/>
          </p:nvGrpSpPr>
          <p:grpSpPr>
            <a:xfrm>
              <a:off x="2541570" y="5172239"/>
              <a:ext cx="961099" cy="364549"/>
              <a:chOff x="4524178" y="2349000"/>
              <a:chExt cx="961099" cy="36454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9E0D86-8E4C-4325-420D-1A004A4BFE54}"/>
                  </a:ext>
                </a:extLst>
              </p:cNvPr>
              <p:cNvSpPr txBox="1"/>
              <p:nvPr/>
            </p:nvSpPr>
            <p:spPr>
              <a:xfrm>
                <a:off x="4738534" y="2361615"/>
                <a:ext cx="7467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Wrong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  <p:pic>
            <p:nvPicPr>
              <p:cNvPr id="63" name="Picture 6" descr="Cross Mark Images – Browse 108,812 Stock Photos, Vectors, and Video | Adobe  Stock">
                <a:extLst>
                  <a:ext uri="{FF2B5EF4-FFF2-40B4-BE49-F238E27FC236}">
                    <a16:creationId xmlns:a16="http://schemas.microsoft.com/office/drawing/2014/main" id="{2923DD76-4014-331D-E386-1431D72F86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4178" y="2349000"/>
                <a:ext cx="364549" cy="36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C5474D5F-E43F-4F1C-8288-B30544022A89}"/>
                </a:ext>
              </a:extLst>
            </p:cNvPr>
            <p:cNvGrpSpPr/>
            <p:nvPr/>
          </p:nvGrpSpPr>
          <p:grpSpPr>
            <a:xfrm>
              <a:off x="11036156" y="5166002"/>
              <a:ext cx="961099" cy="364549"/>
              <a:chOff x="4524178" y="2349000"/>
              <a:chExt cx="961099" cy="364549"/>
            </a:xfrm>
          </p:grpSpPr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3D15E181-709E-BFB7-E513-58DF79CF5CE4}"/>
                  </a:ext>
                </a:extLst>
              </p:cNvPr>
              <p:cNvSpPr txBox="1"/>
              <p:nvPr/>
            </p:nvSpPr>
            <p:spPr>
              <a:xfrm>
                <a:off x="4738534" y="2361615"/>
                <a:ext cx="7467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Wrong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  <p:pic>
            <p:nvPicPr>
              <p:cNvPr id="1027" name="Picture 6" descr="Cross Mark Images – Browse 108,812 Stock Photos, Vectors, and Video | Adobe  Stock">
                <a:extLst>
                  <a:ext uri="{FF2B5EF4-FFF2-40B4-BE49-F238E27FC236}">
                    <a16:creationId xmlns:a16="http://schemas.microsoft.com/office/drawing/2014/main" id="{2DE5DC61-C8AC-2D9B-C635-FBCF823BD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4178" y="2349000"/>
                <a:ext cx="364549" cy="36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7104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60C4D7C-E206-18FC-86C2-D741EF26B3E5}"/>
              </a:ext>
            </a:extLst>
          </p:cNvPr>
          <p:cNvGrpSpPr/>
          <p:nvPr/>
        </p:nvGrpSpPr>
        <p:grpSpPr>
          <a:xfrm>
            <a:off x="0" y="-1"/>
            <a:ext cx="12192000" cy="4236840"/>
            <a:chOff x="0" y="-1"/>
            <a:chExt cx="12192000" cy="4236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921467-EA3E-C93D-BA07-C26866EC1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3650" y="-1"/>
              <a:ext cx="5848350" cy="39290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FF979A-57E9-1217-AFE2-C176776C7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900738" cy="39290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01D8FE-4AF3-982E-D7E1-2DE9136890CB}"/>
                </a:ext>
              </a:extLst>
            </p:cNvPr>
            <p:cNvSpPr txBox="1"/>
            <p:nvPr/>
          </p:nvSpPr>
          <p:spPr>
            <a:xfrm>
              <a:off x="634024" y="3929062"/>
              <a:ext cx="463269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(a) PCA embedding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7A4177-1BC7-F19A-A280-4152C944A639}"/>
                </a:ext>
              </a:extLst>
            </p:cNvPr>
            <p:cNvSpPr txBox="1"/>
            <p:nvPr/>
          </p:nvSpPr>
          <p:spPr>
            <a:xfrm>
              <a:off x="6951480" y="3929062"/>
              <a:ext cx="463269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(b) t-SNE embedding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4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B61870-051F-0EFC-83F7-A85A01FF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176337"/>
            <a:ext cx="9782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93554-2722-C5E0-C28C-A4BFAD25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071562"/>
            <a:ext cx="9505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99A4F-7017-18CB-D6B9-FA2E897B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966912"/>
            <a:ext cx="11163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29CCB-10B7-3E5D-D9BE-6CCE4284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95387"/>
            <a:ext cx="8610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F30B95-C4C1-BE44-137A-5B50ED7D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71675"/>
            <a:ext cx="8934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F8A07-D904-4716-C9CA-332AD8E8368D}"/>
              </a:ext>
            </a:extLst>
          </p:cNvPr>
          <p:cNvGrpSpPr/>
          <p:nvPr/>
        </p:nvGrpSpPr>
        <p:grpSpPr>
          <a:xfrm>
            <a:off x="2583656" y="0"/>
            <a:ext cx="7024688" cy="5378054"/>
            <a:chOff x="2583656" y="0"/>
            <a:chExt cx="7024688" cy="5378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540B22-CF47-E3AF-7A62-4FA68043FCB0}"/>
                </a:ext>
              </a:extLst>
            </p:cNvPr>
            <p:cNvGrpSpPr/>
            <p:nvPr/>
          </p:nvGrpSpPr>
          <p:grpSpPr>
            <a:xfrm>
              <a:off x="2583656" y="0"/>
              <a:ext cx="7024688" cy="2689027"/>
              <a:chOff x="2669381" y="473273"/>
              <a:chExt cx="7024688" cy="268902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D725C2F-662D-BAEC-DFFB-26F0C176E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9381" y="781050"/>
                <a:ext cx="7024688" cy="238125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5747E1-EAFD-B9D6-0BA0-9005D6BF7941}"/>
                  </a:ext>
                </a:extLst>
              </p:cNvPr>
              <p:cNvSpPr txBox="1"/>
              <p:nvPr/>
            </p:nvSpPr>
            <p:spPr>
              <a:xfrm>
                <a:off x="3865380" y="473273"/>
                <a:ext cx="46326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(a) Monocrystalline samples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A5558C-2660-4000-FA3D-CC3305193D4F}"/>
                </a:ext>
              </a:extLst>
            </p:cNvPr>
            <p:cNvGrpSpPr/>
            <p:nvPr/>
          </p:nvGrpSpPr>
          <p:grpSpPr>
            <a:xfrm>
              <a:off x="2583656" y="2689027"/>
              <a:ext cx="7024688" cy="2689027"/>
              <a:chOff x="2583656" y="3655107"/>
              <a:chExt cx="7024688" cy="268902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DA1F150-7B8C-1907-5D9C-9A12596B7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3656" y="3962884"/>
                <a:ext cx="7024688" cy="238125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78A695-76F7-0E26-9FD2-8789B3FC7152}"/>
                  </a:ext>
                </a:extLst>
              </p:cNvPr>
              <p:cNvSpPr txBox="1"/>
              <p:nvPr/>
            </p:nvSpPr>
            <p:spPr>
              <a:xfrm>
                <a:off x="3779655" y="3655107"/>
                <a:ext cx="46326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(b) Polycrystalline samples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03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FD6DB4-1249-AB04-2654-FCC7E80F80B4}"/>
              </a:ext>
            </a:extLst>
          </p:cNvPr>
          <p:cNvGrpSpPr/>
          <p:nvPr/>
        </p:nvGrpSpPr>
        <p:grpSpPr>
          <a:xfrm>
            <a:off x="2800350" y="-431602"/>
            <a:ext cx="7024688" cy="7721204"/>
            <a:chOff x="2800350" y="-431602"/>
            <a:chExt cx="7024688" cy="77212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400022-DE5B-06D2-8BD1-5FCD9E24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0350" y="3736777"/>
              <a:ext cx="7024688" cy="355282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9BAD6-8DAA-ED1A-5F49-F375727E8F7B}"/>
                </a:ext>
              </a:extLst>
            </p:cNvPr>
            <p:cNvGrpSpPr/>
            <p:nvPr/>
          </p:nvGrpSpPr>
          <p:grpSpPr>
            <a:xfrm>
              <a:off x="2800350" y="-431602"/>
              <a:ext cx="7024688" cy="3860602"/>
              <a:chOff x="0" y="191344"/>
              <a:chExt cx="7024688" cy="386060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F2FD8D-9B58-1A61-9FA2-E9D432EB2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99121"/>
                <a:ext cx="7024688" cy="355282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21CEC-0011-945A-C968-EB5C8305D422}"/>
                  </a:ext>
                </a:extLst>
              </p:cNvPr>
              <p:cNvSpPr txBox="1"/>
              <p:nvPr/>
            </p:nvSpPr>
            <p:spPr>
              <a:xfrm>
                <a:off x="1195999" y="191344"/>
                <a:ext cx="46326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(a) Monocrystalline samples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67C5A5-31D3-8B3F-9773-87B6EEA77243}"/>
                </a:ext>
              </a:extLst>
            </p:cNvPr>
            <p:cNvSpPr txBox="1"/>
            <p:nvPr/>
          </p:nvSpPr>
          <p:spPr>
            <a:xfrm>
              <a:off x="3996349" y="3429000"/>
              <a:ext cx="463269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(b) Polycrystalline samples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95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9B1E98B-4B8A-BA76-2EEC-D115421C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7910"/>
              </p:ext>
            </p:extLst>
          </p:nvPr>
        </p:nvGraphicFramePr>
        <p:xfrm>
          <a:off x="751732" y="3437466"/>
          <a:ext cx="440035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Accuracy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0.7313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0.7672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Precision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0.7563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0.7263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4924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Recall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0.6164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0.5839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0.6871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0.8415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848077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F1-score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0.3396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0.3264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0.3567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0.3898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8524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E91247B-2324-D96A-6BB1-EE4E09B0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" y="561979"/>
            <a:ext cx="5465667" cy="286702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2B7D42-3110-CF3C-E6DD-738B954C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38974"/>
              </p:ext>
            </p:extLst>
          </p:nvPr>
        </p:nvGraphicFramePr>
        <p:xfrm>
          <a:off x="7124352" y="3437466"/>
          <a:ext cx="417384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41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AUC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0.6307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0.6612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FCE7A4-4365-8648-61A6-E0F5AB59F3CB}"/>
              </a:ext>
            </a:extLst>
          </p:cNvPr>
          <p:cNvSpPr txBox="1"/>
          <p:nvPr/>
        </p:nvSpPr>
        <p:spPr>
          <a:xfrm>
            <a:off x="1852089" y="192646"/>
            <a:ext cx="245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(a) Validation Result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101E1-33D0-296F-9597-97B54FAF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93" y="561978"/>
            <a:ext cx="5465667" cy="2867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A370D-BA34-79C4-3C91-AAD20A039205}"/>
              </a:ext>
            </a:extLst>
          </p:cNvPr>
          <p:cNvSpPr txBox="1"/>
          <p:nvPr/>
        </p:nvSpPr>
        <p:spPr>
          <a:xfrm>
            <a:off x="8011257" y="194792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(b) ROC and AUC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149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TeX Gyre Bonum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72</cp:revision>
  <dcterms:created xsi:type="dcterms:W3CDTF">2022-10-08T16:04:29Z</dcterms:created>
  <dcterms:modified xsi:type="dcterms:W3CDTF">2022-10-10T04:50:31Z</dcterms:modified>
</cp:coreProperties>
</file>