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30/09/2022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01A477-59E5-BF16-7800-10D09702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47" y="0"/>
            <a:ext cx="909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21B87-A075-3D84-5419-EBAEF901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11" y="0"/>
            <a:ext cx="921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2A119-6E76-A87D-01E2-0E49288E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30" y="0"/>
            <a:ext cx="9154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B2033-925A-9FCF-4723-F72BB4A5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30" y="0"/>
            <a:ext cx="9154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A2FDB7-7689-B2CD-B7FD-4A527860B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630" y="0"/>
            <a:ext cx="9154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A0A0F-73F2-93C6-EDA7-F098BAA2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11" y="0"/>
            <a:ext cx="921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7</cp:revision>
  <dcterms:created xsi:type="dcterms:W3CDTF">2022-09-29T17:58:54Z</dcterms:created>
  <dcterms:modified xsi:type="dcterms:W3CDTF">2022-09-30T06:29:52Z</dcterms:modified>
</cp:coreProperties>
</file>