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o Statistical Parameters" id="{BB174C95-1084-416E-BED0-258A48D29E24}">
          <p14:sldIdLst>
            <p14:sldId id="256"/>
            <p14:sldId id="257"/>
            <p14:sldId id="258"/>
          </p14:sldIdLst>
        </p14:section>
        <p14:section name="Poly Statistical Parameter" id="{D325345B-AC4C-43EA-A719-AC685933E451}">
          <p14:sldIdLst>
            <p14:sldId id="259"/>
            <p14:sldId id="260"/>
            <p14:sldId id="261"/>
          </p14:sldIdLst>
        </p14:section>
        <p14:section name="Average Image" id="{F0504CC4-7809-4555-ACF3-E28AD315B3B1}">
          <p14:sldIdLst>
            <p14:sldId id="262"/>
            <p14:sldId id="263"/>
          </p14:sldIdLst>
        </p14:section>
        <p14:section name="Contrast" id="{E3F94D82-EEEC-4023-8DF0-C1F3C04923E5}">
          <p14:sldIdLst>
            <p14:sldId id="264"/>
            <p14:sldId id="265"/>
          </p14:sldIdLst>
        </p14:section>
        <p14:section name="Distribution" id="{FE3695C2-8A08-4C2B-AAEC-97F6A163B3CE}">
          <p14:sldIdLst>
            <p14:sldId id="266"/>
            <p14:sldId id="267"/>
          </p14:sldIdLst>
        </p14:section>
        <p14:section name="Classification Models" id="{3B399C14-FCA2-4AC8-AEC6-78E8BEDBFFE3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575-FA73-9C92-D7E6-E8B475D32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D0D01-A263-897D-E3DF-2BA8BD65E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6082-8737-D66B-942F-F9BBBDFB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CA458-696C-9498-38D2-EA812EC4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ACBB4-E3BD-C489-8482-B3D16A08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66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A3E3-1069-018D-0B2C-9111D23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9B78D-E206-8653-4F0D-DF51C930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B1AF-DE55-00A2-C77E-9DFA4514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F0E2-A892-482B-67DC-9BA3633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BFA6-FA2A-4833-7369-C8B5479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260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5C3C-A574-C4A6-0E0C-64A978709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7D0D0-AEFC-1E48-329D-AC1B7773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BAF8B-3A4D-82CC-AEE4-E3B3C8FC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5D4E-B248-55D4-5104-8F267F1A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E31DC-A103-6BDC-B089-4CF85A78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466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FA25-74B2-06CC-EE21-2DC441BA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3A2FC-5DEE-B3A9-A4CA-B87E9523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88413-7B3F-5DC8-DAFE-274DD00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8659-C47E-412B-E712-145E1905E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67F9-D910-0879-1165-C8C6D008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431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D909-E65D-12D1-E9AB-6FE20E95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3C7EC-1C05-E3F3-95F1-EEBD715C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40FC-7571-A185-494D-53B82A86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5C06-60F3-F863-2C40-401309A9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9195-C6ED-07EF-6F94-67636D66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301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2FF3-46DB-09BE-4DB9-9CD511DC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69E-53C6-8658-37E9-B9B500590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EB9C9-2DB8-A768-96B8-3C7D8B57C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26AE7-BA10-7235-5834-37293A2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6A9CA-49B9-ECF1-8647-7F57740E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5C58C-C8E3-FF94-ECAB-3769949F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48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7CB-B6EE-49BF-9EAF-D5710F44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9369-8514-79E1-5D2A-C333DE01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5EC82-A4CA-5E59-02F2-2C2D301A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D900C-2157-31D2-7334-10BD45EB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D93B-8682-29EA-6FAB-FAA8F54E14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9949-0674-C5EB-F482-F5AFDBF1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EB86F-3F53-8058-6429-FDB0BF3E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FE18C-0C86-60F4-CE99-73E8B12F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182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870B-431D-FF2E-7735-C50F3A6F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8C4F6-22EC-058A-F5AE-D0EC58E17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8B3C0-1114-5B49-639E-DC7071A5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7D4C7-509F-D38D-DC1F-B10B5BD6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75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CCD9B-7F7D-B592-C755-4F2F3824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57BE97-9F09-2467-F50B-7832A64D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B7F8F-BF11-7953-CD4A-78EB6D7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16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22D0-D2DE-02DE-3982-87C39E0D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C64F-9335-8BE5-BC24-623EDADFC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0042B-FEE8-8720-0C7E-242E00305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5125-5DB9-6F16-1369-41DCC5A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709A-044D-CEC8-5835-25A69685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E7AFA-D0C9-CBB9-065A-169A65C47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1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F0D1-A7F6-2DFC-FBDE-6E3A94C61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10651-718D-3778-25A1-D142A30D1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D5002-0E54-1438-DA78-D129AC8B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2148-00EE-E9FA-22F3-9CBDEAE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ED9CD-FDFA-2617-7610-2937D5C3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4238-E1A3-E4C7-285D-2C3E88F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99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E63BA-0741-2065-C109-A17D9901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7C36-6CA9-1465-A764-36F265B2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C42-C6CE-F81C-84F4-71F9726B2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AAF-5399-46E1-8AF4-4357C98086F5}" type="datetimeFigureOut">
              <a:rPr lang="en-ID" smtClean="0"/>
              <a:t>03/10/2022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65C8-5EE6-9E03-A62C-60DD53C2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6CE2-B100-236E-1788-5AFDEE4FB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9421C-1198-4395-8072-946C99AAFE9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9FD0C-8627-7B3F-A9D4-605E5A3B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4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8EE7C3-796E-3C82-B25F-823C0F1C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0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19CF3-19D9-5A31-950B-6915A446B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51" y="0"/>
            <a:ext cx="10324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7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F46FD-A961-E4FC-F23D-DF8C58B2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52" y="0"/>
            <a:ext cx="10212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DF65-7789-E400-3E94-07EDF4D6E32F}"/>
              </a:ext>
            </a:extLst>
          </p:cNvPr>
          <p:cNvGrpSpPr/>
          <p:nvPr/>
        </p:nvGrpSpPr>
        <p:grpSpPr>
          <a:xfrm>
            <a:off x="211074" y="430602"/>
            <a:ext cx="11536426" cy="6314673"/>
            <a:chOff x="211074" y="430602"/>
            <a:chExt cx="11536426" cy="631467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09C2730-CC79-F66E-1700-A6DC6C74CEC8}"/>
                </a:ext>
              </a:extLst>
            </p:cNvPr>
            <p:cNvGrpSpPr/>
            <p:nvPr/>
          </p:nvGrpSpPr>
          <p:grpSpPr>
            <a:xfrm>
              <a:off x="211074" y="1457162"/>
              <a:ext cx="4867486" cy="3943676"/>
              <a:chOff x="476674" y="780724"/>
              <a:chExt cx="4867486" cy="39436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6595FE8-B2F8-6D70-12F2-294976F31B9E}"/>
                  </a:ext>
                </a:extLst>
              </p:cNvPr>
              <p:cNvGrpSpPr/>
              <p:nvPr/>
            </p:nvGrpSpPr>
            <p:grpSpPr>
              <a:xfrm>
                <a:off x="476674" y="780724"/>
                <a:ext cx="4495376" cy="3701106"/>
                <a:chOff x="164254" y="727384"/>
                <a:chExt cx="4495376" cy="3701106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44411C9E-64A3-9EE3-F68F-9F3DB88C7B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02130" y="1570990"/>
                  <a:ext cx="2857500" cy="2857500"/>
                </a:xfrm>
                <a:prstGeom prst="rect">
                  <a:avLst/>
                </a:prstGeom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ACE2544-C1B3-420C-9299-3275F374B98F}"/>
                    </a:ext>
                  </a:extLst>
                </p:cNvPr>
                <p:cNvSpPr txBox="1"/>
                <p:nvPr/>
              </p:nvSpPr>
              <p:spPr>
                <a:xfrm>
                  <a:off x="164254" y="727384"/>
                  <a:ext cx="1885526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Metallic conducting strip</a:t>
                  </a:r>
                  <a:b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</a:br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(a.k.a. busbar)</a:t>
                  </a:r>
                  <a:endParaRPr lang="en-ID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CE9D023F-4C7A-9C8A-6647-85D711D5723F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107017" y="1189049"/>
                  <a:ext cx="813223" cy="277335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C33DE107-D0E4-A3D3-C344-1F55FB8100A0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107017" y="1189049"/>
                  <a:ext cx="1046057" cy="181069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7B58DA2-12ED-CCF3-7F18-E37B44E51874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>
                  <a:off x="1107017" y="1189049"/>
                  <a:ext cx="942763" cy="89883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0C73F8F-EB91-A91F-FEAE-C51CC686C1A9}"/>
                  </a:ext>
                </a:extLst>
              </p:cNvPr>
              <p:cNvCxnSpPr/>
              <p:nvPr/>
            </p:nvCxnSpPr>
            <p:spPr>
              <a:xfrm>
                <a:off x="3543300" y="1196340"/>
                <a:ext cx="0" cy="352806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00CD05A-07A8-AC52-8049-8C29105662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17370" y="3053080"/>
                <a:ext cx="3451860" cy="0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  <a:prstDash val="dash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2392462-F712-F2A4-FC3B-FF956B864074}"/>
                  </a:ext>
                </a:extLst>
              </p:cNvPr>
              <p:cNvSpPr txBox="1"/>
              <p:nvPr/>
            </p:nvSpPr>
            <p:spPr>
              <a:xfrm>
                <a:off x="4044527" y="1012428"/>
                <a:ext cx="1299633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Translation axes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EB7BE5-C461-F11D-5801-A7D7195999E0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3543300" y="1289427"/>
                <a:ext cx="1151044" cy="95064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1804593-9C5F-2420-88B4-79E99DA18AB6}"/>
                  </a:ext>
                </a:extLst>
              </p:cNvPr>
              <p:cNvCxnSpPr>
                <a:cxnSpLocks/>
                <a:stCxn id="27" idx="2"/>
              </p:cNvCxnSpPr>
              <p:nvPr/>
            </p:nvCxnSpPr>
            <p:spPr>
              <a:xfrm flipH="1">
                <a:off x="4352714" y="1289427"/>
                <a:ext cx="341630" cy="176365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743068-DC4D-17B2-DD75-253971E39333}"/>
                </a:ext>
              </a:extLst>
            </p:cNvPr>
            <p:cNvGrpSpPr/>
            <p:nvPr/>
          </p:nvGrpSpPr>
          <p:grpSpPr>
            <a:xfrm>
              <a:off x="5746750" y="430602"/>
              <a:ext cx="6000750" cy="1505724"/>
              <a:chOff x="5746750" y="528074"/>
              <a:chExt cx="6000750" cy="150572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600423-AA93-B4C3-8695-72E994829675}"/>
                  </a:ext>
                </a:extLst>
              </p:cNvPr>
              <p:cNvSpPr txBox="1"/>
              <p:nvPr/>
            </p:nvSpPr>
            <p:spPr>
              <a:xfrm>
                <a:off x="7657724" y="528074"/>
                <a:ext cx="27174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(ii) Random horizontal/vertical flipping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B140D61A-7007-5F0F-AA64-BF5A2C5C9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6750" y="805073"/>
                <a:ext cx="6000750" cy="1228725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E902C7D-1924-1C96-C683-1B7FCE3E3119}"/>
                </a:ext>
              </a:extLst>
            </p:cNvPr>
            <p:cNvGrpSpPr/>
            <p:nvPr/>
          </p:nvGrpSpPr>
          <p:grpSpPr>
            <a:xfrm>
              <a:off x="5746750" y="2023769"/>
              <a:ext cx="6000750" cy="1517128"/>
              <a:chOff x="5746750" y="2135767"/>
              <a:chExt cx="6000750" cy="1517128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2F756CD-4371-FD83-3F1B-1784318AB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750" y="2424170"/>
                <a:ext cx="6000750" cy="122872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2471A1-FDD0-3490-663F-EDFE1BD37C28}"/>
                  </a:ext>
                </a:extLst>
              </p:cNvPr>
              <p:cNvSpPr txBox="1"/>
              <p:nvPr/>
            </p:nvSpPr>
            <p:spPr>
              <a:xfrm>
                <a:off x="7657724" y="2135767"/>
                <a:ext cx="2752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(iii) Random horizontal/vertical shifting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DD8783D-01A3-1D7F-0730-2377E79C05E4}"/>
                </a:ext>
              </a:extLst>
            </p:cNvPr>
            <p:cNvGrpSpPr/>
            <p:nvPr/>
          </p:nvGrpSpPr>
          <p:grpSpPr>
            <a:xfrm>
              <a:off x="5746750" y="3636808"/>
              <a:ext cx="6000750" cy="1506278"/>
              <a:chOff x="5684096" y="3763808"/>
              <a:chExt cx="6000750" cy="1506278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3A7F0A07-5DCE-9E47-787C-652F9D710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84096" y="4041361"/>
                <a:ext cx="6000750" cy="122872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157EA8-1858-9FD5-40A6-A765D0289AD6}"/>
                  </a:ext>
                </a:extLst>
              </p:cNvPr>
              <p:cNvSpPr txBox="1"/>
              <p:nvPr/>
            </p:nvSpPr>
            <p:spPr>
              <a:xfrm>
                <a:off x="7595070" y="3763808"/>
                <a:ext cx="158248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(iv) Random zooming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4F06B7E-887C-67FA-F07B-DE750A297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46750" y="5516550"/>
              <a:ext cx="6000750" cy="12287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032233-D8DF-8E17-C3FA-8251B7839B4B}"/>
                    </a:ext>
                  </a:extLst>
                </p:cNvPr>
                <p:cNvSpPr txBox="1"/>
                <p:nvPr/>
              </p:nvSpPr>
              <p:spPr>
                <a:xfrm>
                  <a:off x="7657724" y="5262338"/>
                  <a:ext cx="19832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(v) Random rotation by 90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MU Sans Serif" panose="02000603000000000000" pitchFamily="2" charset="0"/>
                          <a:cs typeface="CMU Sans Serif" panose="02000603000000000000" pitchFamily="2" charset="0"/>
                        </a:rPr>
                        <m:t>°</m:t>
                      </m:r>
                    </m:oMath>
                  </a14:m>
                  <a:endParaRPr lang="en-ID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5032233-D8DF-8E17-C3FA-8251B7839B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724" y="5262338"/>
                  <a:ext cx="1983235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F4FB89-1584-91A4-FA66-F1BE08E5E4DD}"/>
                </a:ext>
              </a:extLst>
            </p:cNvPr>
            <p:cNvSpPr txBox="1"/>
            <p:nvPr/>
          </p:nvSpPr>
          <p:spPr>
            <a:xfrm>
              <a:off x="2369438" y="5447758"/>
              <a:ext cx="2023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(</a:t>
              </a:r>
              <a:r>
                <a:rPr lang="en-US" sz="1200" dirty="0" err="1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i</a:t>
              </a:r>
              <a:r>
                <a:rPr lang="en-US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rPr>
                <a:t>) Anatomy of a solar wafer</a:t>
              </a:r>
              <a:endParaRPr lang="en-ID" sz="12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554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0332B3-E505-422E-5B66-E343C0E1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852612"/>
            <a:ext cx="10353675" cy="315277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E14DE1-F71A-96B8-0900-2052D4D28A8E}"/>
              </a:ext>
            </a:extLst>
          </p:cNvPr>
          <p:cNvCxnSpPr>
            <a:cxnSpLocks/>
          </p:cNvCxnSpPr>
          <p:nvPr/>
        </p:nvCxnSpPr>
        <p:spPr>
          <a:xfrm flipV="1">
            <a:off x="2171700" y="3543300"/>
            <a:ext cx="1706880" cy="895350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713FD-9FEE-ED5D-D901-175CD7A40200}"/>
              </a:ext>
            </a:extLst>
          </p:cNvPr>
          <p:cNvCxnSpPr>
            <a:cxnSpLocks/>
          </p:cNvCxnSpPr>
          <p:nvPr/>
        </p:nvCxnSpPr>
        <p:spPr>
          <a:xfrm flipV="1">
            <a:off x="3587750" y="3523402"/>
            <a:ext cx="290830" cy="915248"/>
          </a:xfrm>
          <a:prstGeom prst="line">
            <a:avLst/>
          </a:prstGeom>
          <a:ln w="127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42B1EE-E645-FBE6-A237-A02FEEF6AF82}"/>
                  </a:ext>
                </a:extLst>
              </p:cNvPr>
              <p:cNvSpPr txBox="1"/>
              <p:nvPr/>
            </p:nvSpPr>
            <p:spPr>
              <a:xfrm>
                <a:off x="3670034" y="4398853"/>
                <a:ext cx="4394466" cy="648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Number of epochs: 200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Batch size: 4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Optimizer: Adam(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𝜂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−5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=0.9,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𝛽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=0.999,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m:t>=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10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12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)</a:t>
                </a:r>
                <a:endParaRPr lang="en-ID" sz="12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42B1EE-E645-FBE6-A237-A02FEEF6A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034" y="4398853"/>
                <a:ext cx="4394466" cy="648447"/>
              </a:xfrm>
              <a:prstGeom prst="rect">
                <a:avLst/>
              </a:prstGeom>
              <a:blipFill>
                <a:blip r:embed="rId3"/>
                <a:stretch>
                  <a:fillRect t="-1887" b="-66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4A831496-36EA-C3C3-7B8B-BA688A6A35B8}"/>
              </a:ext>
            </a:extLst>
          </p:cNvPr>
          <p:cNvSpPr/>
          <p:nvPr/>
        </p:nvSpPr>
        <p:spPr>
          <a:xfrm>
            <a:off x="3670034" y="4442044"/>
            <a:ext cx="95250" cy="56673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sz="120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1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1E2F3A-941C-0ADD-593C-8144B70C9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2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FA9872-43CE-F72D-9AEC-385C2AE38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F6908A-2AC1-B56A-CE05-EB9B6E03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55" y="0"/>
            <a:ext cx="10367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5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6A711-61B9-DF6F-1597-A0059957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79920A-A1C0-D049-27A9-DAFF39490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0"/>
            <a:ext cx="10374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0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49257-B6B5-01A5-B472-ED24ECA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3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B1453-7614-C442-4153-F52BFC099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92"/>
            <a:ext cx="12192000" cy="41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3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F0ECA-6B27-D164-892A-1E1BD819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779"/>
            <a:ext cx="12192000" cy="617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3149</TotalTime>
  <Words>81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CMU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Quang-Nguyen Vo-Huynh</dc:creator>
  <cp:lastModifiedBy>Quang-Nguyen Vo-Huynh</cp:lastModifiedBy>
  <cp:revision>80</cp:revision>
  <dcterms:created xsi:type="dcterms:W3CDTF">2022-09-29T17:58:54Z</dcterms:created>
  <dcterms:modified xsi:type="dcterms:W3CDTF">2022-10-02T17:25:49Z</dcterms:modified>
</cp:coreProperties>
</file>