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no Statistical Parameters" id="{BB174C95-1084-416E-BED0-258A48D29E24}">
          <p14:sldIdLst>
            <p14:sldId id="256"/>
            <p14:sldId id="257"/>
            <p14:sldId id="258"/>
          </p14:sldIdLst>
        </p14:section>
        <p14:section name="Poly Statistical Parameter" id="{D325345B-AC4C-43EA-A719-AC685933E451}">
          <p14:sldIdLst>
            <p14:sldId id="259"/>
            <p14:sldId id="260"/>
            <p14:sldId id="261"/>
          </p14:sldIdLst>
        </p14:section>
        <p14:section name="Average Image" id="{F0504CC4-7809-4555-ACF3-E28AD315B3B1}">
          <p14:sldIdLst>
            <p14:sldId id="262"/>
            <p14:sldId id="263"/>
          </p14:sldIdLst>
        </p14:section>
        <p14:section name="Contrast" id="{E3F94D82-EEEC-4023-8DF0-C1F3C04923E5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A575-FA73-9C92-D7E6-E8B475D32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D0D01-A263-897D-E3DF-2BA8BD65E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A6082-8737-D66B-942F-F9BBBDFB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CA458-696C-9498-38D2-EA812EC4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ACBB4-E3BD-C489-8482-B3D16A08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66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A3E3-1069-018D-0B2C-9111D23C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9B78D-E206-8653-4F0D-DF51C9300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1B1AF-DE55-00A2-C77E-9DFA4514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0F0E2-A892-482B-67DC-9BA3633E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9BFA6-FA2A-4833-7369-C8B54799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260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B5C3C-A574-C4A6-0E0C-64A978709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7D0D0-AEFC-1E48-329D-AC1B77730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BAF8B-3A4D-82CC-AEE4-E3B3C8FC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45D4E-B248-55D4-5104-8F267F1A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E31DC-A103-6BDC-B089-4CF85A78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466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FA25-74B2-06CC-EE21-2DC441BA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A2FC-5DEE-B3A9-A4CA-B87E9523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88413-7B3F-5DC8-DAFE-274DD00B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58659-C47E-412B-E712-145E1905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C67F9-D910-0879-1165-C8C6D008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431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D909-E65D-12D1-E9AB-6FE20E95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3C7EC-1C05-E3F3-95F1-EEBD715CB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40FC-7571-A185-494D-53B82A86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5C06-60F3-F863-2C40-401309A9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A9195-C6ED-07EF-6F94-67636D66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301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2FF3-46DB-09BE-4DB9-9CD511DC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669E-53C6-8658-37E9-B9B500590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EB9C9-2DB8-A768-96B8-3C7D8B57C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26AE7-BA10-7235-5834-37293A29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6A9CA-49B9-ECF1-8647-7F57740E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5C58C-C8E3-FF94-ECAB-3769949F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048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97CB-B6EE-49BF-9EAF-D5710F44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A9369-8514-79E1-5D2A-C333DE01A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5EC82-A4CA-5E59-02F2-2C2D301A3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D900C-2157-31D2-7334-10BD45EBE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3D93B-8682-29EA-6FAB-FAA8F54E1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29949-0674-C5EB-F482-F5AFDBF1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EB86F-3F53-8058-6429-FDB0BF3E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FE18C-0C86-60F4-CE99-73E8B12F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182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870B-431D-FF2E-7735-C50F3A6F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8C4F6-22EC-058A-F5AE-D0EC58E1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8B3C0-1114-5B49-639E-DC7071A5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7D4C7-509F-D38D-DC1F-B10B5BD6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75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CCD9B-7F7D-B592-C755-4F2F3824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7BE97-9F09-2467-F50B-7832A64D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B7F8F-BF11-7953-CD4A-78EB6D7F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169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22D0-D2DE-02DE-3982-87C39E0D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C64F-9335-8BE5-BC24-623EDADFC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0042B-FEE8-8720-0C7E-242E00305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C5125-5DB9-6F16-1369-41DCC5AE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3709A-044D-CEC8-5835-25A69685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E7AFA-D0C9-CBB9-065A-169A65C4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615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F0D1-A7F6-2DFC-FBDE-6E3A94C6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10651-718D-3778-25A1-D142A30D1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D5002-0E54-1438-DA78-D129AC8B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12148-00EE-E9FA-22F3-9CBDEAE8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ED9CD-FDFA-2617-7610-2937D5C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84238-E1A3-E4C7-285D-2C3E88FC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599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E63BA-0741-2065-C109-A17D9901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77C36-6CA9-1465-A764-36F265B2D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C4C42-C6CE-F81C-84F4-71F9726B2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0AAF-5399-46E1-8AF4-4357C98086F5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165C8-5EE6-9E03-A62C-60DD53C29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26CE2-B100-236E-1788-5AFDEE4FB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06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1C6FF1-3CED-8FAC-0D8B-F12E4702B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8" y="0"/>
            <a:ext cx="10374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3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8EE7C3-796E-3C82-B25F-823C0F1C7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779"/>
            <a:ext cx="12192000" cy="61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0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EA49B7-E55F-FEE6-2C82-A42255AE0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55" y="0"/>
            <a:ext cx="10367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2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6BF09-35AB-3589-AE9D-42E95A109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8" y="0"/>
            <a:ext cx="10374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0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24CFE8-63C0-D3C5-F439-1B03EB813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55" y="0"/>
            <a:ext cx="10367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4ED54C-E4D8-AFB9-7397-45787C373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8" y="0"/>
            <a:ext cx="10374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5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0D89E9-6DE9-7DF0-0214-740ECAB95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8" y="0"/>
            <a:ext cx="10374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0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F49257-B6B5-01A5-B472-ED24ECACF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692"/>
            <a:ext cx="12192000" cy="412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3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6B1453-7614-C442-4153-F52BFC099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692"/>
            <a:ext cx="12192000" cy="412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3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5F0ECA-6B27-D164-892A-1E1BD8192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779"/>
            <a:ext cx="12192000" cy="61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Quang-Nguyen Vo-Huynh</dc:creator>
  <cp:lastModifiedBy>Quang-Nguyen Vo-Huynh</cp:lastModifiedBy>
  <cp:revision>22</cp:revision>
  <dcterms:created xsi:type="dcterms:W3CDTF">2022-09-29T17:58:54Z</dcterms:created>
  <dcterms:modified xsi:type="dcterms:W3CDTF">2022-09-30T16:01:40Z</dcterms:modified>
</cp:coreProperties>
</file>